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9"/>
  </p:notesMasterIdLst>
  <p:sldIdLst>
    <p:sldId id="256" r:id="rId2"/>
    <p:sldId id="308" r:id="rId3"/>
    <p:sldId id="279" r:id="rId4"/>
    <p:sldId id="282" r:id="rId5"/>
    <p:sldId id="300" r:id="rId6"/>
    <p:sldId id="301" r:id="rId7"/>
    <p:sldId id="299" r:id="rId8"/>
    <p:sldId id="285" r:id="rId9"/>
    <p:sldId id="290" r:id="rId10"/>
    <p:sldId id="302" r:id="rId11"/>
    <p:sldId id="304" r:id="rId12"/>
    <p:sldId id="296" r:id="rId13"/>
    <p:sldId id="294" r:id="rId14"/>
    <p:sldId id="298" r:id="rId15"/>
    <p:sldId id="292" r:id="rId16"/>
    <p:sldId id="306" r:id="rId17"/>
    <p:sldId id="297" r:id="rId18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20"/>
      <p:bold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Medium" panose="00000600000000000000" pitchFamily="2" charset="0"/>
      <p:regular r:id="rId26"/>
      <p:bold r:id="rId27"/>
      <p:italic r:id="rId28"/>
      <p:boldItalic r:id="rId29"/>
    </p:embeddedFont>
    <p:embeddedFont>
      <p:font typeface="Montserrat SemiBold" panose="00000700000000000000" pitchFamily="2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B9BC"/>
    <a:srgbClr val="7BDAFC"/>
    <a:srgbClr val="FFB765"/>
    <a:srgbClr val="72E6DD"/>
    <a:srgbClr val="B2E985"/>
    <a:srgbClr val="AC91FE"/>
    <a:srgbClr val="AC91FD"/>
    <a:srgbClr val="EEA9F9"/>
    <a:srgbClr val="73F0C8"/>
    <a:srgbClr val="18E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9ECA27-FAD7-4A7A-8496-E65C0580F1EF}">
  <a:tblStyle styleId="{759ECA27-FAD7-4A7A-8496-E65C0580F1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8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e96fd5876e_0_2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e96fd5876e_0_2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e96fd5876e_0_4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e96fd5876e_0_4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e96fd5876e_0_1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e96fd5876e_0_1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>
          <a:extLst>
            <a:ext uri="{FF2B5EF4-FFF2-40B4-BE49-F238E27FC236}">
              <a16:creationId xmlns:a16="http://schemas.microsoft.com/office/drawing/2014/main" id="{E33C1216-A6BE-1B1F-2ED6-AA630304C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e96fd5876e_0_2847:notes">
            <a:extLst>
              <a:ext uri="{FF2B5EF4-FFF2-40B4-BE49-F238E27FC236}">
                <a16:creationId xmlns:a16="http://schemas.microsoft.com/office/drawing/2014/main" id="{2F2F52AE-EEEF-CCB2-9B2D-A7362B076C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e96fd5876e_0_2847:notes">
            <a:extLst>
              <a:ext uri="{FF2B5EF4-FFF2-40B4-BE49-F238E27FC236}">
                <a16:creationId xmlns:a16="http://schemas.microsoft.com/office/drawing/2014/main" id="{5481677C-F74A-C454-C731-23348864EE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88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2b21ebf290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2b21ebf290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>
          <a:extLst>
            <a:ext uri="{FF2B5EF4-FFF2-40B4-BE49-F238E27FC236}">
              <a16:creationId xmlns:a16="http://schemas.microsoft.com/office/drawing/2014/main" id="{414C759C-FF58-1DFF-AD7B-1627FBD70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e96fd5876e_0_264:notes">
            <a:extLst>
              <a:ext uri="{FF2B5EF4-FFF2-40B4-BE49-F238E27FC236}">
                <a16:creationId xmlns:a16="http://schemas.microsoft.com/office/drawing/2014/main" id="{0623335D-8C21-A041-39EF-FE8ECE0AD3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e96fd5876e_0_264:notes">
            <a:extLst>
              <a:ext uri="{FF2B5EF4-FFF2-40B4-BE49-F238E27FC236}">
                <a16:creationId xmlns:a16="http://schemas.microsoft.com/office/drawing/2014/main" id="{9DB93077-9307-AA36-546C-565C472119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148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>
          <a:extLst>
            <a:ext uri="{FF2B5EF4-FFF2-40B4-BE49-F238E27FC236}">
              <a16:creationId xmlns:a16="http://schemas.microsoft.com/office/drawing/2014/main" id="{4B73DD1D-E085-B976-E90E-EF198CE64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2bd79b6c0ae_0_833:notes">
            <a:extLst>
              <a:ext uri="{FF2B5EF4-FFF2-40B4-BE49-F238E27FC236}">
                <a16:creationId xmlns:a16="http://schemas.microsoft.com/office/drawing/2014/main" id="{330C65EB-5A29-70D3-48BA-C220F81F57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2bd79b6c0ae_0_833:notes">
            <a:extLst>
              <a:ext uri="{FF2B5EF4-FFF2-40B4-BE49-F238E27FC236}">
                <a16:creationId xmlns:a16="http://schemas.microsoft.com/office/drawing/2014/main" id="{BA37B7A7-C062-17EB-D443-E218302133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228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>
          <a:extLst>
            <a:ext uri="{FF2B5EF4-FFF2-40B4-BE49-F238E27FC236}">
              <a16:creationId xmlns:a16="http://schemas.microsoft.com/office/drawing/2014/main" id="{F3A359ED-9B1A-D2EA-BCA3-415ABE8D8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69cca9b01c_0_17:notes">
            <a:extLst>
              <a:ext uri="{FF2B5EF4-FFF2-40B4-BE49-F238E27FC236}">
                <a16:creationId xmlns:a16="http://schemas.microsoft.com/office/drawing/2014/main" id="{7BC3A1AA-1E41-ABCE-9C05-EFAABCBC41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69cca9b01c_0_17:notes">
            <a:extLst>
              <a:ext uri="{FF2B5EF4-FFF2-40B4-BE49-F238E27FC236}">
                <a16:creationId xmlns:a16="http://schemas.microsoft.com/office/drawing/2014/main" id="{576D28D0-B284-1139-5DC2-BC9C229B27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780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2352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>
          <a:extLst>
            <a:ext uri="{FF2B5EF4-FFF2-40B4-BE49-F238E27FC236}">
              <a16:creationId xmlns:a16="http://schemas.microsoft.com/office/drawing/2014/main" id="{39FC7C31-66A2-C10F-8D57-8285B6730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2bd79b6c0ae_0_823:notes">
            <a:extLst>
              <a:ext uri="{FF2B5EF4-FFF2-40B4-BE49-F238E27FC236}">
                <a16:creationId xmlns:a16="http://schemas.microsoft.com/office/drawing/2014/main" id="{357C1103-493E-5315-7A98-8F3574B592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2bd79b6c0ae_0_823:notes">
            <a:extLst>
              <a:ext uri="{FF2B5EF4-FFF2-40B4-BE49-F238E27FC236}">
                <a16:creationId xmlns:a16="http://schemas.microsoft.com/office/drawing/2014/main" id="{4A0259C5-E2C6-E771-80F8-3706D1D601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1478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>
          <a:extLst>
            <a:ext uri="{FF2B5EF4-FFF2-40B4-BE49-F238E27FC236}">
              <a16:creationId xmlns:a16="http://schemas.microsoft.com/office/drawing/2014/main" id="{531E2443-A243-8E54-A0C7-841B9F3B2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2bd79b6c0ae_0_823:notes">
            <a:extLst>
              <a:ext uri="{FF2B5EF4-FFF2-40B4-BE49-F238E27FC236}">
                <a16:creationId xmlns:a16="http://schemas.microsoft.com/office/drawing/2014/main" id="{B74EEDF9-D90F-DB18-9F39-29C8E62F71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2bd79b6c0ae_0_823:notes">
            <a:extLst>
              <a:ext uri="{FF2B5EF4-FFF2-40B4-BE49-F238E27FC236}">
                <a16:creationId xmlns:a16="http://schemas.microsoft.com/office/drawing/2014/main" id="{2CD88593-33FE-C9CB-E0F6-3CBC5C123F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430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" y="1429275"/>
            <a:ext cx="46080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" y="3258550"/>
            <a:ext cx="46080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715100" y="3449850"/>
            <a:ext cx="38568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sz="1000" b="1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  <p:extLst>
      <p:ext uri="{BB962C8B-B14F-4D97-AF65-F5344CB8AC3E}">
        <p14:creationId xmlns:p14="http://schemas.microsoft.com/office/powerpoint/2010/main" val="763556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57200" y="2150850"/>
            <a:ext cx="8238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4572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4572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457200" y="1106125"/>
            <a:ext cx="8238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457200" y="3152225"/>
            <a:ext cx="8238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38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ctrTitle"/>
          </p:nvPr>
        </p:nvSpPr>
        <p:spPr>
          <a:xfrm>
            <a:off x="368090" y="1826526"/>
            <a:ext cx="5407819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Plant disease recognition dataset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2" name="Google Shape;48;p15">
            <a:extLst>
              <a:ext uri="{FF2B5EF4-FFF2-40B4-BE49-F238E27FC236}">
                <a16:creationId xmlns:a16="http://schemas.microsoft.com/office/drawing/2014/main" id="{C57B8D0B-DA2C-DF13-BC52-19725090A871}"/>
              </a:ext>
            </a:extLst>
          </p:cNvPr>
          <p:cNvGrpSpPr/>
          <p:nvPr/>
        </p:nvGrpSpPr>
        <p:grpSpPr>
          <a:xfrm>
            <a:off x="5065200" y="528638"/>
            <a:ext cx="3828118" cy="4093368"/>
            <a:chOff x="457194" y="411475"/>
            <a:chExt cx="4385617" cy="4733627"/>
          </a:xfrm>
        </p:grpSpPr>
        <p:sp>
          <p:nvSpPr>
            <p:cNvPr id="3" name="Google Shape;49;p15">
              <a:extLst>
                <a:ext uri="{FF2B5EF4-FFF2-40B4-BE49-F238E27FC236}">
                  <a16:creationId xmlns:a16="http://schemas.microsoft.com/office/drawing/2014/main" id="{48B43F64-FBB9-E463-E5CD-8E6CB4B76C03}"/>
                </a:ext>
              </a:extLst>
            </p:cNvPr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50;p15">
              <a:extLst>
                <a:ext uri="{FF2B5EF4-FFF2-40B4-BE49-F238E27FC236}">
                  <a16:creationId xmlns:a16="http://schemas.microsoft.com/office/drawing/2014/main" id="{1B47BA7E-7018-7EA3-EB1D-257DDC3805F3}"/>
                </a:ext>
              </a:extLst>
            </p:cNvPr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11" name="Google Shape;51;p15">
                <a:extLst>
                  <a:ext uri="{FF2B5EF4-FFF2-40B4-BE49-F238E27FC236}">
                    <a16:creationId xmlns:a16="http://schemas.microsoft.com/office/drawing/2014/main" id="{04A80DD0-25E9-4A5D-4306-3C55F06B6BCF}"/>
                  </a:ext>
                </a:extLst>
              </p:cNvPr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2;p15">
                <a:extLst>
                  <a:ext uri="{FF2B5EF4-FFF2-40B4-BE49-F238E27FC236}">
                    <a16:creationId xmlns:a16="http://schemas.microsoft.com/office/drawing/2014/main" id="{3AE7925F-62FF-D707-BC5D-5E3D192D2826}"/>
                  </a:ext>
                </a:extLst>
              </p:cNvPr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3;p15">
                <a:extLst>
                  <a:ext uri="{FF2B5EF4-FFF2-40B4-BE49-F238E27FC236}">
                    <a16:creationId xmlns:a16="http://schemas.microsoft.com/office/drawing/2014/main" id="{D45A6FE0-068E-EC06-AE20-115D2C2F21EF}"/>
                  </a:ext>
                </a:extLst>
              </p:cNvPr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4;p15">
                <a:extLst>
                  <a:ext uri="{FF2B5EF4-FFF2-40B4-BE49-F238E27FC236}">
                    <a16:creationId xmlns:a16="http://schemas.microsoft.com/office/drawing/2014/main" id="{D8C04B12-6C2D-CFBD-EFC1-BBB45381B401}"/>
                  </a:ext>
                </a:extLst>
              </p:cNvPr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5;p15">
                <a:extLst>
                  <a:ext uri="{FF2B5EF4-FFF2-40B4-BE49-F238E27FC236}">
                    <a16:creationId xmlns:a16="http://schemas.microsoft.com/office/drawing/2014/main" id="{CD760265-313D-EC81-5961-F1AC784F98BF}"/>
                  </a:ext>
                </a:extLst>
              </p:cNvPr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6;p15">
                <a:extLst>
                  <a:ext uri="{FF2B5EF4-FFF2-40B4-BE49-F238E27FC236}">
                    <a16:creationId xmlns:a16="http://schemas.microsoft.com/office/drawing/2014/main" id="{C6676C05-DC17-5A99-870C-39B35B7570B7}"/>
                  </a:ext>
                </a:extLst>
              </p:cNvPr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7;p15">
                <a:extLst>
                  <a:ext uri="{FF2B5EF4-FFF2-40B4-BE49-F238E27FC236}">
                    <a16:creationId xmlns:a16="http://schemas.microsoft.com/office/drawing/2014/main" id="{4880C182-0194-362B-CBC2-8A25FCC27180}"/>
                  </a:ext>
                </a:extLst>
              </p:cNvPr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8;p15">
                <a:extLst>
                  <a:ext uri="{FF2B5EF4-FFF2-40B4-BE49-F238E27FC236}">
                    <a16:creationId xmlns:a16="http://schemas.microsoft.com/office/drawing/2014/main" id="{9947091E-5409-B0A0-4ED1-5738A3817EDC}"/>
                  </a:ext>
                </a:extLst>
              </p:cNvPr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9;p15">
                <a:extLst>
                  <a:ext uri="{FF2B5EF4-FFF2-40B4-BE49-F238E27FC236}">
                    <a16:creationId xmlns:a16="http://schemas.microsoft.com/office/drawing/2014/main" id="{81E217FA-5536-86C1-BC40-F1FB8AD453C4}"/>
                  </a:ext>
                </a:extLst>
              </p:cNvPr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0;p15">
                <a:extLst>
                  <a:ext uri="{FF2B5EF4-FFF2-40B4-BE49-F238E27FC236}">
                    <a16:creationId xmlns:a16="http://schemas.microsoft.com/office/drawing/2014/main" id="{44E4F476-47C3-F670-3252-85903303BC08}"/>
                  </a:ext>
                </a:extLst>
              </p:cNvPr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1;p15">
                <a:extLst>
                  <a:ext uri="{FF2B5EF4-FFF2-40B4-BE49-F238E27FC236}">
                    <a16:creationId xmlns:a16="http://schemas.microsoft.com/office/drawing/2014/main" id="{915F8B70-37E5-AEDF-80E0-39C6B2FF9093}"/>
                  </a:ext>
                </a:extLst>
              </p:cNvPr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2;p15">
                <a:extLst>
                  <a:ext uri="{FF2B5EF4-FFF2-40B4-BE49-F238E27FC236}">
                    <a16:creationId xmlns:a16="http://schemas.microsoft.com/office/drawing/2014/main" id="{0BC2DFD0-7B19-5F2B-43A6-BA5FB01C794B}"/>
                  </a:ext>
                </a:extLst>
              </p:cNvPr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3;p15">
                <a:extLst>
                  <a:ext uri="{FF2B5EF4-FFF2-40B4-BE49-F238E27FC236}">
                    <a16:creationId xmlns:a16="http://schemas.microsoft.com/office/drawing/2014/main" id="{BC202F41-8AA6-4E3B-6F93-23CCEC5ECDF0}"/>
                  </a:ext>
                </a:extLst>
              </p:cNvPr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4;p15">
                <a:extLst>
                  <a:ext uri="{FF2B5EF4-FFF2-40B4-BE49-F238E27FC236}">
                    <a16:creationId xmlns:a16="http://schemas.microsoft.com/office/drawing/2014/main" id="{81F6182E-3286-3559-0803-1E92D43650B6}"/>
                  </a:ext>
                </a:extLst>
              </p:cNvPr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5;p15">
                <a:extLst>
                  <a:ext uri="{FF2B5EF4-FFF2-40B4-BE49-F238E27FC236}">
                    <a16:creationId xmlns:a16="http://schemas.microsoft.com/office/drawing/2014/main" id="{3EE11C39-3A74-DDE6-B90D-312AF7568BEA}"/>
                  </a:ext>
                </a:extLst>
              </p:cNvPr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6;p15">
                <a:extLst>
                  <a:ext uri="{FF2B5EF4-FFF2-40B4-BE49-F238E27FC236}">
                    <a16:creationId xmlns:a16="http://schemas.microsoft.com/office/drawing/2014/main" id="{B43FE16A-C5B6-C78A-1FC1-347C7F1A2604}"/>
                  </a:ext>
                </a:extLst>
              </p:cNvPr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7;p15">
                <a:extLst>
                  <a:ext uri="{FF2B5EF4-FFF2-40B4-BE49-F238E27FC236}">
                    <a16:creationId xmlns:a16="http://schemas.microsoft.com/office/drawing/2014/main" id="{CCEA034F-17D3-2AA7-415C-893FC72D59B4}"/>
                  </a:ext>
                </a:extLst>
              </p:cNvPr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8;p15">
                <a:extLst>
                  <a:ext uri="{FF2B5EF4-FFF2-40B4-BE49-F238E27FC236}">
                    <a16:creationId xmlns:a16="http://schemas.microsoft.com/office/drawing/2014/main" id="{6AE0F37D-36EE-7F60-36C8-5D5EA02D8D47}"/>
                  </a:ext>
                </a:extLst>
              </p:cNvPr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9;p15">
                <a:extLst>
                  <a:ext uri="{FF2B5EF4-FFF2-40B4-BE49-F238E27FC236}">
                    <a16:creationId xmlns:a16="http://schemas.microsoft.com/office/drawing/2014/main" id="{B0311F31-20B5-B470-4EFD-75E045CE8055}"/>
                  </a:ext>
                </a:extLst>
              </p:cNvPr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70;p15">
                <a:extLst>
                  <a:ext uri="{FF2B5EF4-FFF2-40B4-BE49-F238E27FC236}">
                    <a16:creationId xmlns:a16="http://schemas.microsoft.com/office/drawing/2014/main" id="{5553D7C6-1E0F-1DB0-67DF-FBA88B745596}"/>
                  </a:ext>
                </a:extLst>
              </p:cNvPr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71;p15">
                <a:extLst>
                  <a:ext uri="{FF2B5EF4-FFF2-40B4-BE49-F238E27FC236}">
                    <a16:creationId xmlns:a16="http://schemas.microsoft.com/office/drawing/2014/main" id="{7A10CC1E-3447-BCF3-8F94-0A85E8CF4AC7}"/>
                  </a:ext>
                </a:extLst>
              </p:cNvPr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72;p15">
                <a:extLst>
                  <a:ext uri="{FF2B5EF4-FFF2-40B4-BE49-F238E27FC236}">
                    <a16:creationId xmlns:a16="http://schemas.microsoft.com/office/drawing/2014/main" id="{C28C6437-C29E-DEDB-6423-E7B8E360F24F}"/>
                  </a:ext>
                </a:extLst>
              </p:cNvPr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73;p15">
                <a:extLst>
                  <a:ext uri="{FF2B5EF4-FFF2-40B4-BE49-F238E27FC236}">
                    <a16:creationId xmlns:a16="http://schemas.microsoft.com/office/drawing/2014/main" id="{7E14820B-47AA-32D5-CD25-16FB42C9E412}"/>
                  </a:ext>
                </a:extLst>
              </p:cNvPr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74;p15">
                <a:extLst>
                  <a:ext uri="{FF2B5EF4-FFF2-40B4-BE49-F238E27FC236}">
                    <a16:creationId xmlns:a16="http://schemas.microsoft.com/office/drawing/2014/main" id="{B1C78AC0-1A1F-A37F-90F0-83A06EC48EA9}"/>
                  </a:ext>
                </a:extLst>
              </p:cNvPr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75;p15">
                <a:extLst>
                  <a:ext uri="{FF2B5EF4-FFF2-40B4-BE49-F238E27FC236}">
                    <a16:creationId xmlns:a16="http://schemas.microsoft.com/office/drawing/2014/main" id="{901C3CAC-65AB-3BA3-4016-04BA380D4D96}"/>
                  </a:ext>
                </a:extLst>
              </p:cNvPr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76;p15">
                <a:extLst>
                  <a:ext uri="{FF2B5EF4-FFF2-40B4-BE49-F238E27FC236}">
                    <a16:creationId xmlns:a16="http://schemas.microsoft.com/office/drawing/2014/main" id="{BFDAC638-2A9F-402B-D4F9-816044972504}"/>
                  </a:ext>
                </a:extLst>
              </p:cNvPr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77;p15">
                <a:extLst>
                  <a:ext uri="{FF2B5EF4-FFF2-40B4-BE49-F238E27FC236}">
                    <a16:creationId xmlns:a16="http://schemas.microsoft.com/office/drawing/2014/main" id="{1B51D421-6B61-F001-9202-2364207DAAA3}"/>
                  </a:ext>
                </a:extLst>
              </p:cNvPr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78;p15">
                <a:extLst>
                  <a:ext uri="{FF2B5EF4-FFF2-40B4-BE49-F238E27FC236}">
                    <a16:creationId xmlns:a16="http://schemas.microsoft.com/office/drawing/2014/main" id="{641F2B9F-08C3-167E-66DB-5BB40A3CFB54}"/>
                  </a:ext>
                </a:extLst>
              </p:cNvPr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79;p15">
                <a:extLst>
                  <a:ext uri="{FF2B5EF4-FFF2-40B4-BE49-F238E27FC236}">
                    <a16:creationId xmlns:a16="http://schemas.microsoft.com/office/drawing/2014/main" id="{D167E713-4A27-483A-6BD7-9687E85D3986}"/>
                  </a:ext>
                </a:extLst>
              </p:cNvPr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0;p15">
                <a:extLst>
                  <a:ext uri="{FF2B5EF4-FFF2-40B4-BE49-F238E27FC236}">
                    <a16:creationId xmlns:a16="http://schemas.microsoft.com/office/drawing/2014/main" id="{28A706F3-2FFC-8CE5-AB4D-2A0F7E79F1F3}"/>
                  </a:ext>
                </a:extLst>
              </p:cNvPr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1;p15">
                <a:extLst>
                  <a:ext uri="{FF2B5EF4-FFF2-40B4-BE49-F238E27FC236}">
                    <a16:creationId xmlns:a16="http://schemas.microsoft.com/office/drawing/2014/main" id="{5ADB9008-8723-56FE-5339-56F76D9939FB}"/>
                  </a:ext>
                </a:extLst>
              </p:cNvPr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2;p15">
                <a:extLst>
                  <a:ext uri="{FF2B5EF4-FFF2-40B4-BE49-F238E27FC236}">
                    <a16:creationId xmlns:a16="http://schemas.microsoft.com/office/drawing/2014/main" id="{60101FB3-122D-6F1A-EA7E-B592107CAEA1}"/>
                  </a:ext>
                </a:extLst>
              </p:cNvPr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3;p15">
                <a:extLst>
                  <a:ext uri="{FF2B5EF4-FFF2-40B4-BE49-F238E27FC236}">
                    <a16:creationId xmlns:a16="http://schemas.microsoft.com/office/drawing/2014/main" id="{4AB25357-937F-CAF3-8A22-7E3686B4D1E8}"/>
                  </a:ext>
                </a:extLst>
              </p:cNvPr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4;p15">
                <a:extLst>
                  <a:ext uri="{FF2B5EF4-FFF2-40B4-BE49-F238E27FC236}">
                    <a16:creationId xmlns:a16="http://schemas.microsoft.com/office/drawing/2014/main" id="{3806E8EB-DB83-2169-055D-AE98ED8C1CEC}"/>
                  </a:ext>
                </a:extLst>
              </p:cNvPr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5;p15">
                <a:extLst>
                  <a:ext uri="{FF2B5EF4-FFF2-40B4-BE49-F238E27FC236}">
                    <a16:creationId xmlns:a16="http://schemas.microsoft.com/office/drawing/2014/main" id="{09CE41EA-16EE-C77A-01EA-F5FB5C0A30F1}"/>
                  </a:ext>
                </a:extLst>
              </p:cNvPr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6;p15">
                <a:extLst>
                  <a:ext uri="{FF2B5EF4-FFF2-40B4-BE49-F238E27FC236}">
                    <a16:creationId xmlns:a16="http://schemas.microsoft.com/office/drawing/2014/main" id="{135515F9-EF1F-427E-6683-41A71CC8E244}"/>
                  </a:ext>
                </a:extLst>
              </p:cNvPr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7;p15">
                <a:extLst>
                  <a:ext uri="{FF2B5EF4-FFF2-40B4-BE49-F238E27FC236}">
                    <a16:creationId xmlns:a16="http://schemas.microsoft.com/office/drawing/2014/main" id="{5CAE9000-F1DD-B1B3-9660-B1F0D5157C82}"/>
                  </a:ext>
                </a:extLst>
              </p:cNvPr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8;p15">
                <a:extLst>
                  <a:ext uri="{FF2B5EF4-FFF2-40B4-BE49-F238E27FC236}">
                    <a16:creationId xmlns:a16="http://schemas.microsoft.com/office/drawing/2014/main" id="{6C19C7F9-C240-D30B-E6B0-D2156E636E41}"/>
                  </a:ext>
                </a:extLst>
              </p:cNvPr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9;p15">
                <a:extLst>
                  <a:ext uri="{FF2B5EF4-FFF2-40B4-BE49-F238E27FC236}">
                    <a16:creationId xmlns:a16="http://schemas.microsoft.com/office/drawing/2014/main" id="{71035591-DF8D-4FA9-8D74-F7A14CF26416}"/>
                  </a:ext>
                </a:extLst>
              </p:cNvPr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0;p15">
                <a:extLst>
                  <a:ext uri="{FF2B5EF4-FFF2-40B4-BE49-F238E27FC236}">
                    <a16:creationId xmlns:a16="http://schemas.microsoft.com/office/drawing/2014/main" id="{38A1F696-69C7-4259-17E6-AB1587533F15}"/>
                  </a:ext>
                </a:extLst>
              </p:cNvPr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91;p15">
                <a:extLst>
                  <a:ext uri="{FF2B5EF4-FFF2-40B4-BE49-F238E27FC236}">
                    <a16:creationId xmlns:a16="http://schemas.microsoft.com/office/drawing/2014/main" id="{28C81CD4-A3C4-E264-BE74-9A20058A2974}"/>
                  </a:ext>
                </a:extLst>
              </p:cNvPr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92;p15">
                <a:extLst>
                  <a:ext uri="{FF2B5EF4-FFF2-40B4-BE49-F238E27FC236}">
                    <a16:creationId xmlns:a16="http://schemas.microsoft.com/office/drawing/2014/main" id="{E98B47FB-7349-628D-7474-BD57E2BAB0D5}"/>
                  </a:ext>
                </a:extLst>
              </p:cNvPr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93;p15">
                <a:extLst>
                  <a:ext uri="{FF2B5EF4-FFF2-40B4-BE49-F238E27FC236}">
                    <a16:creationId xmlns:a16="http://schemas.microsoft.com/office/drawing/2014/main" id="{B52085A1-3E98-F758-32DA-F205622D6D48}"/>
                  </a:ext>
                </a:extLst>
              </p:cNvPr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94;p15">
                <a:extLst>
                  <a:ext uri="{FF2B5EF4-FFF2-40B4-BE49-F238E27FC236}">
                    <a16:creationId xmlns:a16="http://schemas.microsoft.com/office/drawing/2014/main" id="{7A6AF97C-2699-1F1F-8396-E18D052D2AB5}"/>
                  </a:ext>
                </a:extLst>
              </p:cNvPr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95;p15">
                <a:extLst>
                  <a:ext uri="{FF2B5EF4-FFF2-40B4-BE49-F238E27FC236}">
                    <a16:creationId xmlns:a16="http://schemas.microsoft.com/office/drawing/2014/main" id="{647D3673-9442-B1DE-0A74-DCF7B7E03E7F}"/>
                  </a:ext>
                </a:extLst>
              </p:cNvPr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96;p15">
                <a:extLst>
                  <a:ext uri="{FF2B5EF4-FFF2-40B4-BE49-F238E27FC236}">
                    <a16:creationId xmlns:a16="http://schemas.microsoft.com/office/drawing/2014/main" id="{D8B36022-D1E3-227A-A270-F6B26404BB11}"/>
                  </a:ext>
                </a:extLst>
              </p:cNvPr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97;p15">
                <a:extLst>
                  <a:ext uri="{FF2B5EF4-FFF2-40B4-BE49-F238E27FC236}">
                    <a16:creationId xmlns:a16="http://schemas.microsoft.com/office/drawing/2014/main" id="{B6DA1FFA-87B1-8487-1F0F-560242EE7555}"/>
                  </a:ext>
                </a:extLst>
              </p:cNvPr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98;p15">
                <a:extLst>
                  <a:ext uri="{FF2B5EF4-FFF2-40B4-BE49-F238E27FC236}">
                    <a16:creationId xmlns:a16="http://schemas.microsoft.com/office/drawing/2014/main" id="{C826182E-392E-9B36-89E1-7CD19BB5B3D7}"/>
                  </a:ext>
                </a:extLst>
              </p:cNvPr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99;p15">
                <a:extLst>
                  <a:ext uri="{FF2B5EF4-FFF2-40B4-BE49-F238E27FC236}">
                    <a16:creationId xmlns:a16="http://schemas.microsoft.com/office/drawing/2014/main" id="{AF0E1D78-E1BB-3228-283D-9BA388378043}"/>
                  </a:ext>
                </a:extLst>
              </p:cNvPr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00;p15">
                <a:extLst>
                  <a:ext uri="{FF2B5EF4-FFF2-40B4-BE49-F238E27FC236}">
                    <a16:creationId xmlns:a16="http://schemas.microsoft.com/office/drawing/2014/main" id="{A8779F76-4EDE-52AF-DA56-A863C2AFEFF1}"/>
                  </a:ext>
                </a:extLst>
              </p:cNvPr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01;p15">
                <a:extLst>
                  <a:ext uri="{FF2B5EF4-FFF2-40B4-BE49-F238E27FC236}">
                    <a16:creationId xmlns:a16="http://schemas.microsoft.com/office/drawing/2014/main" id="{3332B41C-769F-D7E6-4316-0C4B261BB6B4}"/>
                  </a:ext>
                </a:extLst>
              </p:cNvPr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102;p15">
                <a:extLst>
                  <a:ext uri="{FF2B5EF4-FFF2-40B4-BE49-F238E27FC236}">
                    <a16:creationId xmlns:a16="http://schemas.microsoft.com/office/drawing/2014/main" id="{AD853697-FE69-89DA-FD49-0EADB3CE8EE2}"/>
                  </a:ext>
                </a:extLst>
              </p:cNvPr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103;p15">
                <a:extLst>
                  <a:ext uri="{FF2B5EF4-FFF2-40B4-BE49-F238E27FC236}">
                    <a16:creationId xmlns:a16="http://schemas.microsoft.com/office/drawing/2014/main" id="{0BBBBF12-2558-9359-169A-2B788CF31DFE}"/>
                  </a:ext>
                </a:extLst>
              </p:cNvPr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104;p15">
                <a:extLst>
                  <a:ext uri="{FF2B5EF4-FFF2-40B4-BE49-F238E27FC236}">
                    <a16:creationId xmlns:a16="http://schemas.microsoft.com/office/drawing/2014/main" id="{807110F8-5928-E43B-1FE9-002F2DCB0C10}"/>
                  </a:ext>
                </a:extLst>
              </p:cNvPr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105;p15">
                <a:extLst>
                  <a:ext uri="{FF2B5EF4-FFF2-40B4-BE49-F238E27FC236}">
                    <a16:creationId xmlns:a16="http://schemas.microsoft.com/office/drawing/2014/main" id="{44D555DE-C024-E7C1-2EE4-A83202CC43BA}"/>
                  </a:ext>
                </a:extLst>
              </p:cNvPr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106;p15">
                <a:extLst>
                  <a:ext uri="{FF2B5EF4-FFF2-40B4-BE49-F238E27FC236}">
                    <a16:creationId xmlns:a16="http://schemas.microsoft.com/office/drawing/2014/main" id="{82EB78BE-8124-485C-BD30-539B902A41A7}"/>
                  </a:ext>
                </a:extLst>
              </p:cNvPr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107;p15">
                <a:extLst>
                  <a:ext uri="{FF2B5EF4-FFF2-40B4-BE49-F238E27FC236}">
                    <a16:creationId xmlns:a16="http://schemas.microsoft.com/office/drawing/2014/main" id="{CE9F5C26-8B49-6584-24F6-4A2FCA9E8D67}"/>
                  </a:ext>
                </a:extLst>
              </p:cNvPr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108;p15">
                <a:extLst>
                  <a:ext uri="{FF2B5EF4-FFF2-40B4-BE49-F238E27FC236}">
                    <a16:creationId xmlns:a16="http://schemas.microsoft.com/office/drawing/2014/main" id="{D4745C5D-268F-B7C0-693B-6921793EF922}"/>
                  </a:ext>
                </a:extLst>
              </p:cNvPr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109;p15">
                <a:extLst>
                  <a:ext uri="{FF2B5EF4-FFF2-40B4-BE49-F238E27FC236}">
                    <a16:creationId xmlns:a16="http://schemas.microsoft.com/office/drawing/2014/main" id="{4838BDF5-4AD4-C815-B998-10158A5DD121}"/>
                  </a:ext>
                </a:extLst>
              </p:cNvPr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110;p15">
                <a:extLst>
                  <a:ext uri="{FF2B5EF4-FFF2-40B4-BE49-F238E27FC236}">
                    <a16:creationId xmlns:a16="http://schemas.microsoft.com/office/drawing/2014/main" id="{15B3C9DF-8D34-823E-B28F-5EFA14B86283}"/>
                  </a:ext>
                </a:extLst>
              </p:cNvPr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111;p15">
                <a:extLst>
                  <a:ext uri="{FF2B5EF4-FFF2-40B4-BE49-F238E27FC236}">
                    <a16:creationId xmlns:a16="http://schemas.microsoft.com/office/drawing/2014/main" id="{82B21878-AE57-9D35-C4DC-084092A95341}"/>
                  </a:ext>
                </a:extLst>
              </p:cNvPr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112;p15">
                <a:extLst>
                  <a:ext uri="{FF2B5EF4-FFF2-40B4-BE49-F238E27FC236}">
                    <a16:creationId xmlns:a16="http://schemas.microsoft.com/office/drawing/2014/main" id="{058442CE-0738-FD5A-3782-FC79BC70DD7A}"/>
                  </a:ext>
                </a:extLst>
              </p:cNvPr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113;p15">
                <a:extLst>
                  <a:ext uri="{FF2B5EF4-FFF2-40B4-BE49-F238E27FC236}">
                    <a16:creationId xmlns:a16="http://schemas.microsoft.com/office/drawing/2014/main" id="{17282539-2C3F-570A-D45B-DCE4AD3A17EA}"/>
                  </a:ext>
                </a:extLst>
              </p:cNvPr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114;p15">
                <a:extLst>
                  <a:ext uri="{FF2B5EF4-FFF2-40B4-BE49-F238E27FC236}">
                    <a16:creationId xmlns:a16="http://schemas.microsoft.com/office/drawing/2014/main" id="{B31EE9C4-BDDC-A502-FB5D-905E3BD327F6}"/>
                  </a:ext>
                </a:extLst>
              </p:cNvPr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115;p15">
                <a:extLst>
                  <a:ext uri="{FF2B5EF4-FFF2-40B4-BE49-F238E27FC236}">
                    <a16:creationId xmlns:a16="http://schemas.microsoft.com/office/drawing/2014/main" id="{2D2D7665-9FD8-60A2-4EA1-244E321C51F6}"/>
                  </a:ext>
                </a:extLst>
              </p:cNvPr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116;p15">
                <a:extLst>
                  <a:ext uri="{FF2B5EF4-FFF2-40B4-BE49-F238E27FC236}">
                    <a16:creationId xmlns:a16="http://schemas.microsoft.com/office/drawing/2014/main" id="{D757FAB6-EF09-F690-9536-6429E827DFB7}"/>
                  </a:ext>
                </a:extLst>
              </p:cNvPr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117;p15">
                <a:extLst>
                  <a:ext uri="{FF2B5EF4-FFF2-40B4-BE49-F238E27FC236}">
                    <a16:creationId xmlns:a16="http://schemas.microsoft.com/office/drawing/2014/main" id="{20B6202C-9361-241B-988A-B5A21F4CE12D}"/>
                  </a:ext>
                </a:extLst>
              </p:cNvPr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118;p15">
                <a:extLst>
                  <a:ext uri="{FF2B5EF4-FFF2-40B4-BE49-F238E27FC236}">
                    <a16:creationId xmlns:a16="http://schemas.microsoft.com/office/drawing/2014/main" id="{1BD5F64F-DF45-ABFC-71AC-73F37B573FC0}"/>
                  </a:ext>
                </a:extLst>
              </p:cNvPr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119;p15">
                <a:extLst>
                  <a:ext uri="{FF2B5EF4-FFF2-40B4-BE49-F238E27FC236}">
                    <a16:creationId xmlns:a16="http://schemas.microsoft.com/office/drawing/2014/main" id="{08BB3103-5A73-B12F-DEC2-8062116150DE}"/>
                  </a:ext>
                </a:extLst>
              </p:cNvPr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120;p15">
                <a:extLst>
                  <a:ext uri="{FF2B5EF4-FFF2-40B4-BE49-F238E27FC236}">
                    <a16:creationId xmlns:a16="http://schemas.microsoft.com/office/drawing/2014/main" id="{C84E7185-7D4B-09BB-D677-4318F0D50775}"/>
                  </a:ext>
                </a:extLst>
              </p:cNvPr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121;p15">
                <a:extLst>
                  <a:ext uri="{FF2B5EF4-FFF2-40B4-BE49-F238E27FC236}">
                    <a16:creationId xmlns:a16="http://schemas.microsoft.com/office/drawing/2014/main" id="{A22A45C4-21AC-3C08-E622-B8A2F3F20B39}"/>
                  </a:ext>
                </a:extLst>
              </p:cNvPr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122;p15">
                <a:extLst>
                  <a:ext uri="{FF2B5EF4-FFF2-40B4-BE49-F238E27FC236}">
                    <a16:creationId xmlns:a16="http://schemas.microsoft.com/office/drawing/2014/main" id="{72C0074D-0D07-6A77-A7AA-D0EB45F6B5DA}"/>
                  </a:ext>
                </a:extLst>
              </p:cNvPr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123;p15">
                <a:extLst>
                  <a:ext uri="{FF2B5EF4-FFF2-40B4-BE49-F238E27FC236}">
                    <a16:creationId xmlns:a16="http://schemas.microsoft.com/office/drawing/2014/main" id="{F1ED3662-8ABC-5ADB-E8AC-C089F86B697D}"/>
                  </a:ext>
                </a:extLst>
              </p:cNvPr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24;p15">
                <a:extLst>
                  <a:ext uri="{FF2B5EF4-FFF2-40B4-BE49-F238E27FC236}">
                    <a16:creationId xmlns:a16="http://schemas.microsoft.com/office/drawing/2014/main" id="{3CF0390D-3269-F704-5AF9-DCF88AC949E4}"/>
                  </a:ext>
                </a:extLst>
              </p:cNvPr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25;p15">
                <a:extLst>
                  <a:ext uri="{FF2B5EF4-FFF2-40B4-BE49-F238E27FC236}">
                    <a16:creationId xmlns:a16="http://schemas.microsoft.com/office/drawing/2014/main" id="{E949808C-6663-AAFD-D4C8-03488B451A1F}"/>
                  </a:ext>
                </a:extLst>
              </p:cNvPr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26;p15">
                <a:extLst>
                  <a:ext uri="{FF2B5EF4-FFF2-40B4-BE49-F238E27FC236}">
                    <a16:creationId xmlns:a16="http://schemas.microsoft.com/office/drawing/2014/main" id="{2204F6B3-46BC-7A39-8744-5F157FA17563}"/>
                  </a:ext>
                </a:extLst>
              </p:cNvPr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127;p15">
                <a:extLst>
                  <a:ext uri="{FF2B5EF4-FFF2-40B4-BE49-F238E27FC236}">
                    <a16:creationId xmlns:a16="http://schemas.microsoft.com/office/drawing/2014/main" id="{CD31E8A2-7570-B06F-BF3E-775EFC9103F4}"/>
                  </a:ext>
                </a:extLst>
              </p:cNvPr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28;p15">
                <a:extLst>
                  <a:ext uri="{FF2B5EF4-FFF2-40B4-BE49-F238E27FC236}">
                    <a16:creationId xmlns:a16="http://schemas.microsoft.com/office/drawing/2014/main" id="{6D63BD45-6401-046B-EF95-0C54CCB6ECC6}"/>
                  </a:ext>
                </a:extLst>
              </p:cNvPr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129;p15">
                <a:extLst>
                  <a:ext uri="{FF2B5EF4-FFF2-40B4-BE49-F238E27FC236}">
                    <a16:creationId xmlns:a16="http://schemas.microsoft.com/office/drawing/2014/main" id="{8B10539D-1100-E793-2177-873ACA2E6206}"/>
                  </a:ext>
                </a:extLst>
              </p:cNvPr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30;p15">
                <a:extLst>
                  <a:ext uri="{FF2B5EF4-FFF2-40B4-BE49-F238E27FC236}">
                    <a16:creationId xmlns:a16="http://schemas.microsoft.com/office/drawing/2014/main" id="{5F604CAF-81A6-CF34-296E-BF260EA49702}"/>
                  </a:ext>
                </a:extLst>
              </p:cNvPr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131;p15">
                <a:extLst>
                  <a:ext uri="{FF2B5EF4-FFF2-40B4-BE49-F238E27FC236}">
                    <a16:creationId xmlns:a16="http://schemas.microsoft.com/office/drawing/2014/main" id="{F7FE6F2A-396F-029A-1878-EA608C63DD08}"/>
                  </a:ext>
                </a:extLst>
              </p:cNvPr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32;p15">
                <a:extLst>
                  <a:ext uri="{FF2B5EF4-FFF2-40B4-BE49-F238E27FC236}">
                    <a16:creationId xmlns:a16="http://schemas.microsoft.com/office/drawing/2014/main" id="{8907A351-7B2A-9D29-AEEC-A13C7907E72F}"/>
                  </a:ext>
                </a:extLst>
              </p:cNvPr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133;p15">
                <a:extLst>
                  <a:ext uri="{FF2B5EF4-FFF2-40B4-BE49-F238E27FC236}">
                    <a16:creationId xmlns:a16="http://schemas.microsoft.com/office/drawing/2014/main" id="{BF784244-C9E6-DFAC-E1B0-D45B267CA49A}"/>
                  </a:ext>
                </a:extLst>
              </p:cNvPr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134;p15">
                <a:extLst>
                  <a:ext uri="{FF2B5EF4-FFF2-40B4-BE49-F238E27FC236}">
                    <a16:creationId xmlns:a16="http://schemas.microsoft.com/office/drawing/2014/main" id="{CB75A4B1-B823-19B0-9580-9220EE372252}"/>
                  </a:ext>
                </a:extLst>
              </p:cNvPr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135;p15">
                <a:extLst>
                  <a:ext uri="{FF2B5EF4-FFF2-40B4-BE49-F238E27FC236}">
                    <a16:creationId xmlns:a16="http://schemas.microsoft.com/office/drawing/2014/main" id="{C2962720-4A2F-CDD4-AECB-120627F26AB4}"/>
                  </a:ext>
                </a:extLst>
              </p:cNvPr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136;p15">
                <a:extLst>
                  <a:ext uri="{FF2B5EF4-FFF2-40B4-BE49-F238E27FC236}">
                    <a16:creationId xmlns:a16="http://schemas.microsoft.com/office/drawing/2014/main" id="{74BD1B55-4866-BF95-1F1E-1E59838E4D0A}"/>
                  </a:ext>
                </a:extLst>
              </p:cNvPr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137;p15">
                <a:extLst>
                  <a:ext uri="{FF2B5EF4-FFF2-40B4-BE49-F238E27FC236}">
                    <a16:creationId xmlns:a16="http://schemas.microsoft.com/office/drawing/2014/main" id="{282C0B5C-66B4-A5E9-4488-74789F4CB313}"/>
                  </a:ext>
                </a:extLst>
              </p:cNvPr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138;p15">
                <a:extLst>
                  <a:ext uri="{FF2B5EF4-FFF2-40B4-BE49-F238E27FC236}">
                    <a16:creationId xmlns:a16="http://schemas.microsoft.com/office/drawing/2014/main" id="{84CD2FCA-8050-CC28-6BE8-D679624ECD18}"/>
                  </a:ext>
                </a:extLst>
              </p:cNvPr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139;p15">
                <a:extLst>
                  <a:ext uri="{FF2B5EF4-FFF2-40B4-BE49-F238E27FC236}">
                    <a16:creationId xmlns:a16="http://schemas.microsoft.com/office/drawing/2014/main" id="{9F2C5DF6-B9B2-1707-188C-9958CAE1B121}"/>
                  </a:ext>
                </a:extLst>
              </p:cNvPr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140;p15">
                <a:extLst>
                  <a:ext uri="{FF2B5EF4-FFF2-40B4-BE49-F238E27FC236}">
                    <a16:creationId xmlns:a16="http://schemas.microsoft.com/office/drawing/2014/main" id="{9D7C41E9-1B81-E603-9B65-2F70F3D86B3F}"/>
                  </a:ext>
                </a:extLst>
              </p:cNvPr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141;p15">
                <a:extLst>
                  <a:ext uri="{FF2B5EF4-FFF2-40B4-BE49-F238E27FC236}">
                    <a16:creationId xmlns:a16="http://schemas.microsoft.com/office/drawing/2014/main" id="{CAA42926-9859-A3D1-EFB4-99BF15819034}"/>
                  </a:ext>
                </a:extLst>
              </p:cNvPr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142;p15">
                <a:extLst>
                  <a:ext uri="{FF2B5EF4-FFF2-40B4-BE49-F238E27FC236}">
                    <a16:creationId xmlns:a16="http://schemas.microsoft.com/office/drawing/2014/main" id="{18831D35-FC53-8FAA-6455-F9B5CA7C30FE}"/>
                  </a:ext>
                </a:extLst>
              </p:cNvPr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143;p15">
                <a:extLst>
                  <a:ext uri="{FF2B5EF4-FFF2-40B4-BE49-F238E27FC236}">
                    <a16:creationId xmlns:a16="http://schemas.microsoft.com/office/drawing/2014/main" id="{0D7B239D-2087-401F-3771-58C99878C71D}"/>
                  </a:ext>
                </a:extLst>
              </p:cNvPr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144;p15">
                <a:extLst>
                  <a:ext uri="{FF2B5EF4-FFF2-40B4-BE49-F238E27FC236}">
                    <a16:creationId xmlns:a16="http://schemas.microsoft.com/office/drawing/2014/main" id="{369D2C22-80F5-7B8C-C6CA-670E3C3D71EB}"/>
                  </a:ext>
                </a:extLst>
              </p:cNvPr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145;p15">
                <a:extLst>
                  <a:ext uri="{FF2B5EF4-FFF2-40B4-BE49-F238E27FC236}">
                    <a16:creationId xmlns:a16="http://schemas.microsoft.com/office/drawing/2014/main" id="{AD349F51-6205-FDE5-055D-05A0BBA7D3CC}"/>
                  </a:ext>
                </a:extLst>
              </p:cNvPr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146;p15">
                <a:extLst>
                  <a:ext uri="{FF2B5EF4-FFF2-40B4-BE49-F238E27FC236}">
                    <a16:creationId xmlns:a16="http://schemas.microsoft.com/office/drawing/2014/main" id="{B5EFE568-A4F0-8C5F-5CD6-0B39882EF93B}"/>
                  </a:ext>
                </a:extLst>
              </p:cNvPr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147;p15">
                <a:extLst>
                  <a:ext uri="{FF2B5EF4-FFF2-40B4-BE49-F238E27FC236}">
                    <a16:creationId xmlns:a16="http://schemas.microsoft.com/office/drawing/2014/main" id="{470740EA-3683-9C19-604D-0C1E25076064}"/>
                  </a:ext>
                </a:extLst>
              </p:cNvPr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148;p15">
                <a:extLst>
                  <a:ext uri="{FF2B5EF4-FFF2-40B4-BE49-F238E27FC236}">
                    <a16:creationId xmlns:a16="http://schemas.microsoft.com/office/drawing/2014/main" id="{6BA59FC2-BD69-FE06-CAE9-285470FB1C94}"/>
                  </a:ext>
                </a:extLst>
              </p:cNvPr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149;p15">
                <a:extLst>
                  <a:ext uri="{FF2B5EF4-FFF2-40B4-BE49-F238E27FC236}">
                    <a16:creationId xmlns:a16="http://schemas.microsoft.com/office/drawing/2014/main" id="{1A799504-9EA6-A4FF-5B84-E2A9781F2887}"/>
                  </a:ext>
                </a:extLst>
              </p:cNvPr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150;p15">
                <a:extLst>
                  <a:ext uri="{FF2B5EF4-FFF2-40B4-BE49-F238E27FC236}">
                    <a16:creationId xmlns:a16="http://schemas.microsoft.com/office/drawing/2014/main" id="{940BD2C6-1187-C594-66BE-28BC58A82BC7}"/>
                  </a:ext>
                </a:extLst>
              </p:cNvPr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151;p15">
                <a:extLst>
                  <a:ext uri="{FF2B5EF4-FFF2-40B4-BE49-F238E27FC236}">
                    <a16:creationId xmlns:a16="http://schemas.microsoft.com/office/drawing/2014/main" id="{ECE7C32B-BADA-1CBD-59DF-96017F542564}"/>
                  </a:ext>
                </a:extLst>
              </p:cNvPr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152;p15">
                <a:extLst>
                  <a:ext uri="{FF2B5EF4-FFF2-40B4-BE49-F238E27FC236}">
                    <a16:creationId xmlns:a16="http://schemas.microsoft.com/office/drawing/2014/main" id="{E9AA82DF-30AA-332A-345F-D56A866BED4A}"/>
                  </a:ext>
                </a:extLst>
              </p:cNvPr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153;p15">
                <a:extLst>
                  <a:ext uri="{FF2B5EF4-FFF2-40B4-BE49-F238E27FC236}">
                    <a16:creationId xmlns:a16="http://schemas.microsoft.com/office/drawing/2014/main" id="{A55F4C0C-E1E5-10FB-38FF-47A5CC0E0A78}"/>
                  </a:ext>
                </a:extLst>
              </p:cNvPr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154;p15">
                <a:extLst>
                  <a:ext uri="{FF2B5EF4-FFF2-40B4-BE49-F238E27FC236}">
                    <a16:creationId xmlns:a16="http://schemas.microsoft.com/office/drawing/2014/main" id="{52214FF2-9F6E-D62A-09BD-8D50AA4AD2EC}"/>
                  </a:ext>
                </a:extLst>
              </p:cNvPr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155;p15">
                <a:extLst>
                  <a:ext uri="{FF2B5EF4-FFF2-40B4-BE49-F238E27FC236}">
                    <a16:creationId xmlns:a16="http://schemas.microsoft.com/office/drawing/2014/main" id="{4B9DFF59-D059-9FA4-1B17-67E5324B83D7}"/>
                  </a:ext>
                </a:extLst>
              </p:cNvPr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156;p15">
                <a:extLst>
                  <a:ext uri="{FF2B5EF4-FFF2-40B4-BE49-F238E27FC236}">
                    <a16:creationId xmlns:a16="http://schemas.microsoft.com/office/drawing/2014/main" id="{183386FC-F96E-3E1C-148E-BD9762D24909}"/>
                  </a:ext>
                </a:extLst>
              </p:cNvPr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157;p15">
                <a:extLst>
                  <a:ext uri="{FF2B5EF4-FFF2-40B4-BE49-F238E27FC236}">
                    <a16:creationId xmlns:a16="http://schemas.microsoft.com/office/drawing/2014/main" id="{CCFE2734-6612-45E6-7B50-7E4E5E4FE644}"/>
                  </a:ext>
                </a:extLst>
              </p:cNvPr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158;p15">
                <a:extLst>
                  <a:ext uri="{FF2B5EF4-FFF2-40B4-BE49-F238E27FC236}">
                    <a16:creationId xmlns:a16="http://schemas.microsoft.com/office/drawing/2014/main" id="{7AB2CE0E-B4FC-D05E-2B7E-5D4D78B0F32B}"/>
                  </a:ext>
                </a:extLst>
              </p:cNvPr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159;p15">
                <a:extLst>
                  <a:ext uri="{FF2B5EF4-FFF2-40B4-BE49-F238E27FC236}">
                    <a16:creationId xmlns:a16="http://schemas.microsoft.com/office/drawing/2014/main" id="{6E60D185-21EB-D900-BB2A-1536D79C7DD9}"/>
                  </a:ext>
                </a:extLst>
              </p:cNvPr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160;p15">
                <a:extLst>
                  <a:ext uri="{FF2B5EF4-FFF2-40B4-BE49-F238E27FC236}">
                    <a16:creationId xmlns:a16="http://schemas.microsoft.com/office/drawing/2014/main" id="{69C214C5-1A82-7E1B-69C2-89CE3FF501A4}"/>
                  </a:ext>
                </a:extLst>
              </p:cNvPr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161;p15">
                <a:extLst>
                  <a:ext uri="{FF2B5EF4-FFF2-40B4-BE49-F238E27FC236}">
                    <a16:creationId xmlns:a16="http://schemas.microsoft.com/office/drawing/2014/main" id="{A03327E5-A8D4-6933-72D5-6CA889B17F63}"/>
                  </a:ext>
                </a:extLst>
              </p:cNvPr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162;p15">
                <a:extLst>
                  <a:ext uri="{FF2B5EF4-FFF2-40B4-BE49-F238E27FC236}">
                    <a16:creationId xmlns:a16="http://schemas.microsoft.com/office/drawing/2014/main" id="{AB192044-42DC-837C-3AEA-348DA8793187}"/>
                  </a:ext>
                </a:extLst>
              </p:cNvPr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163;p15">
                <a:extLst>
                  <a:ext uri="{FF2B5EF4-FFF2-40B4-BE49-F238E27FC236}">
                    <a16:creationId xmlns:a16="http://schemas.microsoft.com/office/drawing/2014/main" id="{7208EF60-712E-2C3F-A68C-09F90A1ED00C}"/>
                  </a:ext>
                </a:extLst>
              </p:cNvPr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164;p15">
                <a:extLst>
                  <a:ext uri="{FF2B5EF4-FFF2-40B4-BE49-F238E27FC236}">
                    <a16:creationId xmlns:a16="http://schemas.microsoft.com/office/drawing/2014/main" id="{10FCC13F-7C1C-4415-BF87-69F814F3BCD4}"/>
                  </a:ext>
                </a:extLst>
              </p:cNvPr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165;p15">
                <a:extLst>
                  <a:ext uri="{FF2B5EF4-FFF2-40B4-BE49-F238E27FC236}">
                    <a16:creationId xmlns:a16="http://schemas.microsoft.com/office/drawing/2014/main" id="{BB36635C-ABE3-1339-F18B-1A5F65E20F82}"/>
                  </a:ext>
                </a:extLst>
              </p:cNvPr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166;p15">
                <a:extLst>
                  <a:ext uri="{FF2B5EF4-FFF2-40B4-BE49-F238E27FC236}">
                    <a16:creationId xmlns:a16="http://schemas.microsoft.com/office/drawing/2014/main" id="{6681EEEA-0BC5-3491-33BD-F11FD9C82181}"/>
                  </a:ext>
                </a:extLst>
              </p:cNvPr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167;p15">
                <a:extLst>
                  <a:ext uri="{FF2B5EF4-FFF2-40B4-BE49-F238E27FC236}">
                    <a16:creationId xmlns:a16="http://schemas.microsoft.com/office/drawing/2014/main" id="{F35DD4BF-A53F-DDBC-CD87-41094251CB0A}"/>
                  </a:ext>
                </a:extLst>
              </p:cNvPr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168;p15">
                <a:extLst>
                  <a:ext uri="{FF2B5EF4-FFF2-40B4-BE49-F238E27FC236}">
                    <a16:creationId xmlns:a16="http://schemas.microsoft.com/office/drawing/2014/main" id="{C6B62FB1-5C65-BE15-D6E6-C51EC6FFD41D}"/>
                  </a:ext>
                </a:extLst>
              </p:cNvPr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169;p15">
                <a:extLst>
                  <a:ext uri="{FF2B5EF4-FFF2-40B4-BE49-F238E27FC236}">
                    <a16:creationId xmlns:a16="http://schemas.microsoft.com/office/drawing/2014/main" id="{FDAAC756-2C7C-339E-63CD-FFE75CEE660C}"/>
                  </a:ext>
                </a:extLst>
              </p:cNvPr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170;p15">
                <a:extLst>
                  <a:ext uri="{FF2B5EF4-FFF2-40B4-BE49-F238E27FC236}">
                    <a16:creationId xmlns:a16="http://schemas.microsoft.com/office/drawing/2014/main" id="{099F3DDA-1525-8913-F40C-2D31941889DA}"/>
                  </a:ext>
                </a:extLst>
              </p:cNvPr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171;p15">
                <a:extLst>
                  <a:ext uri="{FF2B5EF4-FFF2-40B4-BE49-F238E27FC236}">
                    <a16:creationId xmlns:a16="http://schemas.microsoft.com/office/drawing/2014/main" id="{4B92611A-A779-7526-8A67-E1704287B375}"/>
                  </a:ext>
                </a:extLst>
              </p:cNvPr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172;p15">
                <a:extLst>
                  <a:ext uri="{FF2B5EF4-FFF2-40B4-BE49-F238E27FC236}">
                    <a16:creationId xmlns:a16="http://schemas.microsoft.com/office/drawing/2014/main" id="{82319868-A260-2838-5AE9-853B47E08D4C}"/>
                  </a:ext>
                </a:extLst>
              </p:cNvPr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173;p15">
                <a:extLst>
                  <a:ext uri="{FF2B5EF4-FFF2-40B4-BE49-F238E27FC236}">
                    <a16:creationId xmlns:a16="http://schemas.microsoft.com/office/drawing/2014/main" id="{4BC1B4F9-0402-6156-68A2-91647EAB771A}"/>
                  </a:ext>
                </a:extLst>
              </p:cNvPr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174;p15">
                <a:extLst>
                  <a:ext uri="{FF2B5EF4-FFF2-40B4-BE49-F238E27FC236}">
                    <a16:creationId xmlns:a16="http://schemas.microsoft.com/office/drawing/2014/main" id="{10A8753E-34E7-36D0-1F94-86B8ABE0C2E8}"/>
                  </a:ext>
                </a:extLst>
              </p:cNvPr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175;p15">
                <a:extLst>
                  <a:ext uri="{FF2B5EF4-FFF2-40B4-BE49-F238E27FC236}">
                    <a16:creationId xmlns:a16="http://schemas.microsoft.com/office/drawing/2014/main" id="{102EEB30-561F-7202-0603-C4D201492E57}"/>
                  </a:ext>
                </a:extLst>
              </p:cNvPr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176;p15">
                <a:extLst>
                  <a:ext uri="{FF2B5EF4-FFF2-40B4-BE49-F238E27FC236}">
                    <a16:creationId xmlns:a16="http://schemas.microsoft.com/office/drawing/2014/main" id="{572C2AF7-DCA3-60F2-F2BA-AF075FC283D5}"/>
                  </a:ext>
                </a:extLst>
              </p:cNvPr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177;p15">
                <a:extLst>
                  <a:ext uri="{FF2B5EF4-FFF2-40B4-BE49-F238E27FC236}">
                    <a16:creationId xmlns:a16="http://schemas.microsoft.com/office/drawing/2014/main" id="{07520326-0EC2-F7F3-2776-E2D397302A14}"/>
                  </a:ext>
                </a:extLst>
              </p:cNvPr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178;p15">
                <a:extLst>
                  <a:ext uri="{FF2B5EF4-FFF2-40B4-BE49-F238E27FC236}">
                    <a16:creationId xmlns:a16="http://schemas.microsoft.com/office/drawing/2014/main" id="{21AE4372-713F-FB53-414E-2B9BA4EE9569}"/>
                  </a:ext>
                </a:extLst>
              </p:cNvPr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179;p15">
                <a:extLst>
                  <a:ext uri="{FF2B5EF4-FFF2-40B4-BE49-F238E27FC236}">
                    <a16:creationId xmlns:a16="http://schemas.microsoft.com/office/drawing/2014/main" id="{9DE5FC5B-B9B4-2F03-E535-C91674FDFB2F}"/>
                  </a:ext>
                </a:extLst>
              </p:cNvPr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180;p15">
                <a:extLst>
                  <a:ext uri="{FF2B5EF4-FFF2-40B4-BE49-F238E27FC236}">
                    <a16:creationId xmlns:a16="http://schemas.microsoft.com/office/drawing/2014/main" id="{FFFD7408-408B-2D42-0CB8-1B9794349EC9}"/>
                  </a:ext>
                </a:extLst>
              </p:cNvPr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181;p15">
                <a:extLst>
                  <a:ext uri="{FF2B5EF4-FFF2-40B4-BE49-F238E27FC236}">
                    <a16:creationId xmlns:a16="http://schemas.microsoft.com/office/drawing/2014/main" id="{84B479C3-FEBC-96FB-288D-7D4498B59F11}"/>
                  </a:ext>
                </a:extLst>
              </p:cNvPr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182;p15">
                <a:extLst>
                  <a:ext uri="{FF2B5EF4-FFF2-40B4-BE49-F238E27FC236}">
                    <a16:creationId xmlns:a16="http://schemas.microsoft.com/office/drawing/2014/main" id="{7181804F-9DA6-9929-48A2-2C62C0095D86}"/>
                  </a:ext>
                </a:extLst>
              </p:cNvPr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183;p15">
                <a:extLst>
                  <a:ext uri="{FF2B5EF4-FFF2-40B4-BE49-F238E27FC236}">
                    <a16:creationId xmlns:a16="http://schemas.microsoft.com/office/drawing/2014/main" id="{80C98A6F-7E20-9571-EB02-AFF2563BCD9D}"/>
                  </a:ext>
                </a:extLst>
              </p:cNvPr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184;p15">
                <a:extLst>
                  <a:ext uri="{FF2B5EF4-FFF2-40B4-BE49-F238E27FC236}">
                    <a16:creationId xmlns:a16="http://schemas.microsoft.com/office/drawing/2014/main" id="{33FABF05-CB1A-C3F2-20A9-1196FDAE93CB}"/>
                  </a:ext>
                </a:extLst>
              </p:cNvPr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185;p15">
                <a:extLst>
                  <a:ext uri="{FF2B5EF4-FFF2-40B4-BE49-F238E27FC236}">
                    <a16:creationId xmlns:a16="http://schemas.microsoft.com/office/drawing/2014/main" id="{BC085571-977B-51DE-3085-191D7D727E7F}"/>
                  </a:ext>
                </a:extLst>
              </p:cNvPr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186;p15">
                <a:extLst>
                  <a:ext uri="{FF2B5EF4-FFF2-40B4-BE49-F238E27FC236}">
                    <a16:creationId xmlns:a16="http://schemas.microsoft.com/office/drawing/2014/main" id="{0BA80382-2DE1-F4D4-295A-27DBC6E719FA}"/>
                  </a:ext>
                </a:extLst>
              </p:cNvPr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187;p15">
                <a:extLst>
                  <a:ext uri="{FF2B5EF4-FFF2-40B4-BE49-F238E27FC236}">
                    <a16:creationId xmlns:a16="http://schemas.microsoft.com/office/drawing/2014/main" id="{DC748058-7386-6F1A-9D95-898EC6D7F79E}"/>
                  </a:ext>
                </a:extLst>
              </p:cNvPr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188;p15">
                <a:extLst>
                  <a:ext uri="{FF2B5EF4-FFF2-40B4-BE49-F238E27FC236}">
                    <a16:creationId xmlns:a16="http://schemas.microsoft.com/office/drawing/2014/main" id="{FE8DDF66-6455-A9F2-8ED3-139078B04D3C}"/>
                  </a:ext>
                </a:extLst>
              </p:cNvPr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189;p15">
                <a:extLst>
                  <a:ext uri="{FF2B5EF4-FFF2-40B4-BE49-F238E27FC236}">
                    <a16:creationId xmlns:a16="http://schemas.microsoft.com/office/drawing/2014/main" id="{52F7E269-4FA7-95E5-1067-F9E3A0DE310D}"/>
                  </a:ext>
                </a:extLst>
              </p:cNvPr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190;p15">
                <a:extLst>
                  <a:ext uri="{FF2B5EF4-FFF2-40B4-BE49-F238E27FC236}">
                    <a16:creationId xmlns:a16="http://schemas.microsoft.com/office/drawing/2014/main" id="{4DDDFE11-7B2B-F44B-DBA2-83957F4E37FD}"/>
                  </a:ext>
                </a:extLst>
              </p:cNvPr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191;p15">
                <a:extLst>
                  <a:ext uri="{FF2B5EF4-FFF2-40B4-BE49-F238E27FC236}">
                    <a16:creationId xmlns:a16="http://schemas.microsoft.com/office/drawing/2014/main" id="{14F4A198-0BC1-A583-431C-5709E4EB8E91}"/>
                  </a:ext>
                </a:extLst>
              </p:cNvPr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192;p15">
                <a:extLst>
                  <a:ext uri="{FF2B5EF4-FFF2-40B4-BE49-F238E27FC236}">
                    <a16:creationId xmlns:a16="http://schemas.microsoft.com/office/drawing/2014/main" id="{A2EA0E46-8710-431C-F130-4F116A76CEF1}"/>
                  </a:ext>
                </a:extLst>
              </p:cNvPr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193;p15">
                <a:extLst>
                  <a:ext uri="{FF2B5EF4-FFF2-40B4-BE49-F238E27FC236}">
                    <a16:creationId xmlns:a16="http://schemas.microsoft.com/office/drawing/2014/main" id="{0F1FF17D-36A7-43AE-7197-8757FEBB0093}"/>
                  </a:ext>
                </a:extLst>
              </p:cNvPr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194;p15">
                <a:extLst>
                  <a:ext uri="{FF2B5EF4-FFF2-40B4-BE49-F238E27FC236}">
                    <a16:creationId xmlns:a16="http://schemas.microsoft.com/office/drawing/2014/main" id="{6F770991-1993-EC31-F881-343123A87475}"/>
                  </a:ext>
                </a:extLst>
              </p:cNvPr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195;p15">
                <a:extLst>
                  <a:ext uri="{FF2B5EF4-FFF2-40B4-BE49-F238E27FC236}">
                    <a16:creationId xmlns:a16="http://schemas.microsoft.com/office/drawing/2014/main" id="{6F43712E-E716-ADC5-7289-57C26C3FA2FC}"/>
                  </a:ext>
                </a:extLst>
              </p:cNvPr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196;p15">
                <a:extLst>
                  <a:ext uri="{FF2B5EF4-FFF2-40B4-BE49-F238E27FC236}">
                    <a16:creationId xmlns:a16="http://schemas.microsoft.com/office/drawing/2014/main" id="{C62D2945-D42D-1C59-6833-379C3D3ABDCB}"/>
                  </a:ext>
                </a:extLst>
              </p:cNvPr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197;p15">
                <a:extLst>
                  <a:ext uri="{FF2B5EF4-FFF2-40B4-BE49-F238E27FC236}">
                    <a16:creationId xmlns:a16="http://schemas.microsoft.com/office/drawing/2014/main" id="{9C5318DD-54D6-51CB-01CD-5CA30B183FCC}"/>
                  </a:ext>
                </a:extLst>
              </p:cNvPr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198;p15">
                <a:extLst>
                  <a:ext uri="{FF2B5EF4-FFF2-40B4-BE49-F238E27FC236}">
                    <a16:creationId xmlns:a16="http://schemas.microsoft.com/office/drawing/2014/main" id="{CC04C4F5-C01C-D06E-E2CF-DE2996A3500C}"/>
                  </a:ext>
                </a:extLst>
              </p:cNvPr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199;p15">
                <a:extLst>
                  <a:ext uri="{FF2B5EF4-FFF2-40B4-BE49-F238E27FC236}">
                    <a16:creationId xmlns:a16="http://schemas.microsoft.com/office/drawing/2014/main" id="{2D924810-747B-B541-1622-0B4B4ED1A285}"/>
                  </a:ext>
                </a:extLst>
              </p:cNvPr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200;p15">
                <a:extLst>
                  <a:ext uri="{FF2B5EF4-FFF2-40B4-BE49-F238E27FC236}">
                    <a16:creationId xmlns:a16="http://schemas.microsoft.com/office/drawing/2014/main" id="{FAEB827E-130A-A898-9EA9-8D76237E47C2}"/>
                  </a:ext>
                </a:extLst>
              </p:cNvPr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201;p15">
                <a:extLst>
                  <a:ext uri="{FF2B5EF4-FFF2-40B4-BE49-F238E27FC236}">
                    <a16:creationId xmlns:a16="http://schemas.microsoft.com/office/drawing/2014/main" id="{C6BA40CD-3157-738B-79CE-6A5E9C0AEE1D}"/>
                  </a:ext>
                </a:extLst>
              </p:cNvPr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202;p15">
                <a:extLst>
                  <a:ext uri="{FF2B5EF4-FFF2-40B4-BE49-F238E27FC236}">
                    <a16:creationId xmlns:a16="http://schemas.microsoft.com/office/drawing/2014/main" id="{511AD34D-2E08-8CD0-291C-36AADC560AF8}"/>
                  </a:ext>
                </a:extLst>
              </p:cNvPr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203;p15">
                <a:extLst>
                  <a:ext uri="{FF2B5EF4-FFF2-40B4-BE49-F238E27FC236}">
                    <a16:creationId xmlns:a16="http://schemas.microsoft.com/office/drawing/2014/main" id="{5A1E16A1-72B1-E454-7668-98E7B27837CD}"/>
                  </a:ext>
                </a:extLst>
              </p:cNvPr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204;p15">
                <a:extLst>
                  <a:ext uri="{FF2B5EF4-FFF2-40B4-BE49-F238E27FC236}">
                    <a16:creationId xmlns:a16="http://schemas.microsoft.com/office/drawing/2014/main" id="{6CA60F08-C660-2DAD-38C7-A9F91FD61456}"/>
                  </a:ext>
                </a:extLst>
              </p:cNvPr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205;p15">
                <a:extLst>
                  <a:ext uri="{FF2B5EF4-FFF2-40B4-BE49-F238E27FC236}">
                    <a16:creationId xmlns:a16="http://schemas.microsoft.com/office/drawing/2014/main" id="{522C88D0-3A59-667F-7C3C-FEF027084A58}"/>
                  </a:ext>
                </a:extLst>
              </p:cNvPr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206;p15">
                <a:extLst>
                  <a:ext uri="{FF2B5EF4-FFF2-40B4-BE49-F238E27FC236}">
                    <a16:creationId xmlns:a16="http://schemas.microsoft.com/office/drawing/2014/main" id="{3F6326BC-705C-AEA4-0DE0-D3BEABBD900E}"/>
                  </a:ext>
                </a:extLst>
              </p:cNvPr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207;p15">
                <a:extLst>
                  <a:ext uri="{FF2B5EF4-FFF2-40B4-BE49-F238E27FC236}">
                    <a16:creationId xmlns:a16="http://schemas.microsoft.com/office/drawing/2014/main" id="{E5B30766-F0FF-BDE1-E1EE-42F549C11983}"/>
                  </a:ext>
                </a:extLst>
              </p:cNvPr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208;p15">
                <a:extLst>
                  <a:ext uri="{FF2B5EF4-FFF2-40B4-BE49-F238E27FC236}">
                    <a16:creationId xmlns:a16="http://schemas.microsoft.com/office/drawing/2014/main" id="{34D28C45-B7DF-C96E-337A-34F371BC5273}"/>
                  </a:ext>
                </a:extLst>
              </p:cNvPr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209;p15">
                <a:extLst>
                  <a:ext uri="{FF2B5EF4-FFF2-40B4-BE49-F238E27FC236}">
                    <a16:creationId xmlns:a16="http://schemas.microsoft.com/office/drawing/2014/main" id="{39778426-5C68-B555-D9A6-B1121A5D8A4D}"/>
                  </a:ext>
                </a:extLst>
              </p:cNvPr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210;p15">
                <a:extLst>
                  <a:ext uri="{FF2B5EF4-FFF2-40B4-BE49-F238E27FC236}">
                    <a16:creationId xmlns:a16="http://schemas.microsoft.com/office/drawing/2014/main" id="{53F86004-EDFD-2EC9-CBE0-A2D54561034E}"/>
                  </a:ext>
                </a:extLst>
              </p:cNvPr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211;p15">
                <a:extLst>
                  <a:ext uri="{FF2B5EF4-FFF2-40B4-BE49-F238E27FC236}">
                    <a16:creationId xmlns:a16="http://schemas.microsoft.com/office/drawing/2014/main" id="{983C40D6-0167-0424-3D08-5539FAFA8D64}"/>
                  </a:ext>
                </a:extLst>
              </p:cNvPr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212;p15">
                <a:extLst>
                  <a:ext uri="{FF2B5EF4-FFF2-40B4-BE49-F238E27FC236}">
                    <a16:creationId xmlns:a16="http://schemas.microsoft.com/office/drawing/2014/main" id="{2884C474-7AA9-D97D-D5D1-E855F4CDEF59}"/>
                  </a:ext>
                </a:extLst>
              </p:cNvPr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213;p15">
                <a:extLst>
                  <a:ext uri="{FF2B5EF4-FFF2-40B4-BE49-F238E27FC236}">
                    <a16:creationId xmlns:a16="http://schemas.microsoft.com/office/drawing/2014/main" id="{A4355EA2-0A6B-81F4-A411-CA19C3427106}"/>
                  </a:ext>
                </a:extLst>
              </p:cNvPr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214;p15">
                <a:extLst>
                  <a:ext uri="{FF2B5EF4-FFF2-40B4-BE49-F238E27FC236}">
                    <a16:creationId xmlns:a16="http://schemas.microsoft.com/office/drawing/2014/main" id="{14EAEE10-0FE5-453B-6F4F-64986C3830BB}"/>
                  </a:ext>
                </a:extLst>
              </p:cNvPr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215;p15">
                <a:extLst>
                  <a:ext uri="{FF2B5EF4-FFF2-40B4-BE49-F238E27FC236}">
                    <a16:creationId xmlns:a16="http://schemas.microsoft.com/office/drawing/2014/main" id="{6FA5C44D-ECA9-2008-56D5-0D3EA9BF7091}"/>
                  </a:ext>
                </a:extLst>
              </p:cNvPr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216;p15">
                <a:extLst>
                  <a:ext uri="{FF2B5EF4-FFF2-40B4-BE49-F238E27FC236}">
                    <a16:creationId xmlns:a16="http://schemas.microsoft.com/office/drawing/2014/main" id="{30C5246D-047C-E505-53C9-42EEB67E1042}"/>
                  </a:ext>
                </a:extLst>
              </p:cNvPr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217;p15">
                <a:extLst>
                  <a:ext uri="{FF2B5EF4-FFF2-40B4-BE49-F238E27FC236}">
                    <a16:creationId xmlns:a16="http://schemas.microsoft.com/office/drawing/2014/main" id="{D684E959-DDD3-7EB4-7AF9-78478EACEF4F}"/>
                  </a:ext>
                </a:extLst>
              </p:cNvPr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218;p15">
                <a:extLst>
                  <a:ext uri="{FF2B5EF4-FFF2-40B4-BE49-F238E27FC236}">
                    <a16:creationId xmlns:a16="http://schemas.microsoft.com/office/drawing/2014/main" id="{EFE98478-2C24-CC6D-BC8C-3A5880D96C56}"/>
                  </a:ext>
                </a:extLst>
              </p:cNvPr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219;p15">
                <a:extLst>
                  <a:ext uri="{FF2B5EF4-FFF2-40B4-BE49-F238E27FC236}">
                    <a16:creationId xmlns:a16="http://schemas.microsoft.com/office/drawing/2014/main" id="{4DCCD202-6939-9808-1792-6479E3861597}"/>
                  </a:ext>
                </a:extLst>
              </p:cNvPr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220;p15">
                <a:extLst>
                  <a:ext uri="{FF2B5EF4-FFF2-40B4-BE49-F238E27FC236}">
                    <a16:creationId xmlns:a16="http://schemas.microsoft.com/office/drawing/2014/main" id="{996C26D4-8AE9-3183-B5B4-0283FD66BEEA}"/>
                  </a:ext>
                </a:extLst>
              </p:cNvPr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221;p15">
                <a:extLst>
                  <a:ext uri="{FF2B5EF4-FFF2-40B4-BE49-F238E27FC236}">
                    <a16:creationId xmlns:a16="http://schemas.microsoft.com/office/drawing/2014/main" id="{B04C9639-3844-7F36-E115-20350F1FB2ED}"/>
                  </a:ext>
                </a:extLst>
              </p:cNvPr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222;p15">
                <a:extLst>
                  <a:ext uri="{FF2B5EF4-FFF2-40B4-BE49-F238E27FC236}">
                    <a16:creationId xmlns:a16="http://schemas.microsoft.com/office/drawing/2014/main" id="{91AD5F25-F21B-A11A-67E4-D6F2F71D46F9}"/>
                  </a:ext>
                </a:extLst>
              </p:cNvPr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223;p15">
                <a:extLst>
                  <a:ext uri="{FF2B5EF4-FFF2-40B4-BE49-F238E27FC236}">
                    <a16:creationId xmlns:a16="http://schemas.microsoft.com/office/drawing/2014/main" id="{CB2BFCE2-8785-DB0E-4863-336448390F0B}"/>
                  </a:ext>
                </a:extLst>
              </p:cNvPr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224;p15">
                <a:extLst>
                  <a:ext uri="{FF2B5EF4-FFF2-40B4-BE49-F238E27FC236}">
                    <a16:creationId xmlns:a16="http://schemas.microsoft.com/office/drawing/2014/main" id="{986BEE0D-B57E-FCC9-85D9-82E6B4F09FA7}"/>
                  </a:ext>
                </a:extLst>
              </p:cNvPr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" name="Google Shape;225;p15">
              <a:extLst>
                <a:ext uri="{FF2B5EF4-FFF2-40B4-BE49-F238E27FC236}">
                  <a16:creationId xmlns:a16="http://schemas.microsoft.com/office/drawing/2014/main" id="{8E7D2B7B-7226-DA1A-C02D-577C3CE895D8}"/>
                </a:ext>
              </a:extLst>
            </p:cNvPr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26;p15">
              <a:extLst>
                <a:ext uri="{FF2B5EF4-FFF2-40B4-BE49-F238E27FC236}">
                  <a16:creationId xmlns:a16="http://schemas.microsoft.com/office/drawing/2014/main" id="{3F155AF4-EF04-E47D-71DF-99BFF9596958}"/>
                </a:ext>
              </a:extLst>
            </p:cNvPr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27;p15">
              <a:extLst>
                <a:ext uri="{FF2B5EF4-FFF2-40B4-BE49-F238E27FC236}">
                  <a16:creationId xmlns:a16="http://schemas.microsoft.com/office/drawing/2014/main" id="{27936F31-CD65-B2ED-69C2-9E4AB984E6AE}"/>
                </a:ext>
              </a:extLst>
            </p:cNvPr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28;p15">
              <a:extLst>
                <a:ext uri="{FF2B5EF4-FFF2-40B4-BE49-F238E27FC236}">
                  <a16:creationId xmlns:a16="http://schemas.microsoft.com/office/drawing/2014/main" id="{AD470A2E-6551-F586-73DF-5A1D6681BA62}"/>
                </a:ext>
              </a:extLst>
            </p:cNvPr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29;p15">
              <a:extLst>
                <a:ext uri="{FF2B5EF4-FFF2-40B4-BE49-F238E27FC236}">
                  <a16:creationId xmlns:a16="http://schemas.microsoft.com/office/drawing/2014/main" id="{BB69D8A8-FB58-026C-65B5-BB8F59C8581E}"/>
                </a:ext>
              </a:extLst>
            </p:cNvPr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30;p15">
              <a:extLst>
                <a:ext uri="{FF2B5EF4-FFF2-40B4-BE49-F238E27FC236}">
                  <a16:creationId xmlns:a16="http://schemas.microsoft.com/office/drawing/2014/main" id="{872A5D2F-3A44-EAEA-A56A-04B156215703}"/>
                </a:ext>
              </a:extLst>
            </p:cNvPr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>
          <a:extLst>
            <a:ext uri="{FF2B5EF4-FFF2-40B4-BE49-F238E27FC236}">
              <a16:creationId xmlns:a16="http://schemas.microsoft.com/office/drawing/2014/main" id="{34AE60CF-B775-38ED-679A-8615EFEF3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29">
            <a:extLst>
              <a:ext uri="{FF2B5EF4-FFF2-40B4-BE49-F238E27FC236}">
                <a16:creationId xmlns:a16="http://schemas.microsoft.com/office/drawing/2014/main" id="{AD9C4F55-5147-6459-7A29-9308C23A7336}"/>
              </a:ext>
            </a:extLst>
          </p:cNvPr>
          <p:cNvSpPr/>
          <p:nvPr/>
        </p:nvSpPr>
        <p:spPr>
          <a:xfrm>
            <a:off x="188269" y="2310650"/>
            <a:ext cx="1552200" cy="4329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GB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Custom CNN</a:t>
            </a:r>
          </a:p>
        </p:txBody>
      </p:sp>
      <p:sp>
        <p:nvSpPr>
          <p:cNvPr id="1333" name="Google Shape;1333;p29">
            <a:extLst>
              <a:ext uri="{FF2B5EF4-FFF2-40B4-BE49-F238E27FC236}">
                <a16:creationId xmlns:a16="http://schemas.microsoft.com/office/drawing/2014/main" id="{233A5C21-456F-13BF-FA50-025E0D4E588A}"/>
              </a:ext>
            </a:extLst>
          </p:cNvPr>
          <p:cNvSpPr/>
          <p:nvPr/>
        </p:nvSpPr>
        <p:spPr>
          <a:xfrm>
            <a:off x="3828091" y="3199212"/>
            <a:ext cx="1629389" cy="4329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GB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Hybrid Model</a:t>
            </a:r>
          </a:p>
        </p:txBody>
      </p:sp>
      <p:sp>
        <p:nvSpPr>
          <p:cNvPr id="1334" name="Google Shape;1334;p29">
            <a:extLst>
              <a:ext uri="{FF2B5EF4-FFF2-40B4-BE49-F238E27FC236}">
                <a16:creationId xmlns:a16="http://schemas.microsoft.com/office/drawing/2014/main" id="{9D31FFCB-71D6-2B4C-9705-4748D1F307A7}"/>
              </a:ext>
            </a:extLst>
          </p:cNvPr>
          <p:cNvSpPr/>
          <p:nvPr/>
        </p:nvSpPr>
        <p:spPr>
          <a:xfrm>
            <a:off x="6390914" y="2211707"/>
            <a:ext cx="2168169" cy="4329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GB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CNN With</a:t>
            </a:r>
          </a:p>
          <a:p>
            <a:pPr lvl="0" algn="ctr"/>
            <a:r>
              <a:rPr lang="en-GB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Ensemble Stacking</a:t>
            </a:r>
          </a:p>
        </p:txBody>
      </p:sp>
      <p:sp>
        <p:nvSpPr>
          <p:cNvPr id="1335" name="Google Shape;1335;p29">
            <a:extLst>
              <a:ext uri="{FF2B5EF4-FFF2-40B4-BE49-F238E27FC236}">
                <a16:creationId xmlns:a16="http://schemas.microsoft.com/office/drawing/2014/main" id="{E72557FD-D4F6-BA9B-FDCE-756BDCF2C4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8286" y="110343"/>
            <a:ext cx="823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Model Learning Curves</a:t>
            </a:r>
            <a:endParaRPr dirty="0"/>
          </a:p>
        </p:txBody>
      </p:sp>
      <p:cxnSp>
        <p:nvCxnSpPr>
          <p:cNvPr id="1341" name="Google Shape;1341;p29">
            <a:extLst>
              <a:ext uri="{FF2B5EF4-FFF2-40B4-BE49-F238E27FC236}">
                <a16:creationId xmlns:a16="http://schemas.microsoft.com/office/drawing/2014/main" id="{6B7839E2-41BB-08BE-900A-14BF432BD062}"/>
              </a:ext>
            </a:extLst>
          </p:cNvPr>
          <p:cNvCxnSpPr>
            <a:stCxn id="1340" idx="0"/>
            <a:endCxn id="1332" idx="0"/>
          </p:cNvCxnSpPr>
          <p:nvPr/>
        </p:nvCxnSpPr>
        <p:spPr>
          <a:xfrm flipH="1">
            <a:off x="964369" y="2145113"/>
            <a:ext cx="4" cy="16553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340" name="Google Shape;1340;p29">
            <a:extLst>
              <a:ext uri="{FF2B5EF4-FFF2-40B4-BE49-F238E27FC236}">
                <a16:creationId xmlns:a16="http://schemas.microsoft.com/office/drawing/2014/main" id="{EF334A49-2DBE-5399-517E-5AC8310CA93C}"/>
              </a:ext>
            </a:extLst>
          </p:cNvPr>
          <p:cNvSpPr/>
          <p:nvPr/>
        </p:nvSpPr>
        <p:spPr>
          <a:xfrm rot="5400000">
            <a:off x="566123" y="1372163"/>
            <a:ext cx="796500" cy="749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44" name="Google Shape;1344;p29">
            <a:extLst>
              <a:ext uri="{FF2B5EF4-FFF2-40B4-BE49-F238E27FC236}">
                <a16:creationId xmlns:a16="http://schemas.microsoft.com/office/drawing/2014/main" id="{2EBFDD22-E7C4-C958-5355-1CFD38796249}"/>
              </a:ext>
            </a:extLst>
          </p:cNvPr>
          <p:cNvSpPr/>
          <p:nvPr/>
        </p:nvSpPr>
        <p:spPr>
          <a:xfrm rot="5400000">
            <a:off x="4247339" y="3781503"/>
            <a:ext cx="796500" cy="749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46" name="Google Shape;1346;p29">
            <a:extLst>
              <a:ext uri="{FF2B5EF4-FFF2-40B4-BE49-F238E27FC236}">
                <a16:creationId xmlns:a16="http://schemas.microsoft.com/office/drawing/2014/main" id="{AB96B9E5-FB9E-87C4-F508-91F78790D827}"/>
              </a:ext>
            </a:extLst>
          </p:cNvPr>
          <p:cNvSpPr/>
          <p:nvPr/>
        </p:nvSpPr>
        <p:spPr>
          <a:xfrm rot="5400000">
            <a:off x="7076750" y="1242674"/>
            <a:ext cx="796500" cy="749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348" name="Google Shape;1348;p29">
            <a:extLst>
              <a:ext uri="{FF2B5EF4-FFF2-40B4-BE49-F238E27FC236}">
                <a16:creationId xmlns:a16="http://schemas.microsoft.com/office/drawing/2014/main" id="{213D6770-C4FC-A937-B9C4-23DCD1A26AD2}"/>
              </a:ext>
            </a:extLst>
          </p:cNvPr>
          <p:cNvCxnSpPr>
            <a:cxnSpLocks/>
            <a:stCxn id="1344" idx="0"/>
            <a:endCxn id="1340" idx="3"/>
          </p:cNvCxnSpPr>
          <p:nvPr/>
        </p:nvCxnSpPr>
        <p:spPr>
          <a:xfrm rot="5400000" flipH="1">
            <a:off x="1202061" y="1110925"/>
            <a:ext cx="3205840" cy="3681216"/>
          </a:xfrm>
          <a:prstGeom prst="bentConnector5">
            <a:avLst>
              <a:gd name="adj1" fmla="val -7131"/>
              <a:gd name="adj2" fmla="val 50000"/>
              <a:gd name="adj3" fmla="val 11091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9" name="Google Shape;1349;p29">
            <a:extLst>
              <a:ext uri="{FF2B5EF4-FFF2-40B4-BE49-F238E27FC236}">
                <a16:creationId xmlns:a16="http://schemas.microsoft.com/office/drawing/2014/main" id="{11F8A844-6E0D-C103-1687-9123B34EE42C}"/>
              </a:ext>
            </a:extLst>
          </p:cNvPr>
          <p:cNvCxnSpPr>
            <a:cxnSpLocks/>
            <a:stCxn id="1344" idx="0"/>
            <a:endCxn id="1346" idx="3"/>
          </p:cNvCxnSpPr>
          <p:nvPr/>
        </p:nvCxnSpPr>
        <p:spPr>
          <a:xfrm rot="5400000" flipH="1" flipV="1">
            <a:off x="4392629" y="1472083"/>
            <a:ext cx="3335329" cy="2829411"/>
          </a:xfrm>
          <a:prstGeom prst="bentConnector5">
            <a:avLst>
              <a:gd name="adj1" fmla="val -6854"/>
              <a:gd name="adj2" fmla="val 50000"/>
              <a:gd name="adj3" fmla="val 10685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50" name="Google Shape;1350;p29">
            <a:extLst>
              <a:ext uri="{FF2B5EF4-FFF2-40B4-BE49-F238E27FC236}">
                <a16:creationId xmlns:a16="http://schemas.microsoft.com/office/drawing/2014/main" id="{9CD28240-C2CD-C6C9-CB4A-763344FFA074}"/>
              </a:ext>
            </a:extLst>
          </p:cNvPr>
          <p:cNvGrpSpPr/>
          <p:nvPr/>
        </p:nvGrpSpPr>
        <p:grpSpPr>
          <a:xfrm>
            <a:off x="7233991" y="1371747"/>
            <a:ext cx="482018" cy="491253"/>
            <a:chOff x="9164639" y="5327577"/>
            <a:chExt cx="597740" cy="609193"/>
          </a:xfrm>
        </p:grpSpPr>
        <p:sp>
          <p:nvSpPr>
            <p:cNvPr id="1351" name="Google Shape;1351;p29">
              <a:extLst>
                <a:ext uri="{FF2B5EF4-FFF2-40B4-BE49-F238E27FC236}">
                  <a16:creationId xmlns:a16="http://schemas.microsoft.com/office/drawing/2014/main" id="{7B25AA88-0D75-5087-CA53-B08C433B010A}"/>
                </a:ext>
              </a:extLst>
            </p:cNvPr>
            <p:cNvSpPr/>
            <p:nvPr/>
          </p:nvSpPr>
          <p:spPr>
            <a:xfrm>
              <a:off x="9228088" y="5607148"/>
              <a:ext cx="81982" cy="56198"/>
            </a:xfrm>
            <a:custGeom>
              <a:avLst/>
              <a:gdLst/>
              <a:ahLst/>
              <a:cxnLst/>
              <a:rect l="l" t="t" r="r" b="b"/>
              <a:pathLst>
                <a:path w="81982" h="56198" extrusionOk="0">
                  <a:moveTo>
                    <a:pt x="73059" y="38351"/>
                  </a:moveTo>
                  <a:lnTo>
                    <a:pt x="47462" y="38351"/>
                  </a:lnTo>
                  <a:cubicBezTo>
                    <a:pt x="31133" y="38351"/>
                    <a:pt x="17847" y="25149"/>
                    <a:pt x="17847" y="8924"/>
                  </a:cubicBezTo>
                  <a:cubicBezTo>
                    <a:pt x="17847" y="3994"/>
                    <a:pt x="13853" y="0"/>
                    <a:pt x="8924" y="0"/>
                  </a:cubicBezTo>
                  <a:cubicBezTo>
                    <a:pt x="3994" y="0"/>
                    <a:pt x="0" y="3994"/>
                    <a:pt x="0" y="8924"/>
                  </a:cubicBezTo>
                  <a:cubicBezTo>
                    <a:pt x="0" y="34991"/>
                    <a:pt x="21292" y="56198"/>
                    <a:pt x="47464" y="56198"/>
                  </a:cubicBezTo>
                  <a:lnTo>
                    <a:pt x="73059" y="56198"/>
                  </a:lnTo>
                  <a:cubicBezTo>
                    <a:pt x="77989" y="56198"/>
                    <a:pt x="81983" y="52204"/>
                    <a:pt x="81983" y="47274"/>
                  </a:cubicBezTo>
                  <a:cubicBezTo>
                    <a:pt x="81983" y="42345"/>
                    <a:pt x="77989" y="38351"/>
                    <a:pt x="73059" y="383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29">
              <a:extLst>
                <a:ext uri="{FF2B5EF4-FFF2-40B4-BE49-F238E27FC236}">
                  <a16:creationId xmlns:a16="http://schemas.microsoft.com/office/drawing/2014/main" id="{020E88BB-8899-BE2E-5FA3-B8139CD18EEC}"/>
                </a:ext>
              </a:extLst>
            </p:cNvPr>
            <p:cNvSpPr/>
            <p:nvPr/>
          </p:nvSpPr>
          <p:spPr>
            <a:xfrm>
              <a:off x="9263101" y="5711544"/>
              <a:ext cx="130823" cy="54406"/>
            </a:xfrm>
            <a:custGeom>
              <a:avLst/>
              <a:gdLst/>
              <a:ahLst/>
              <a:cxnLst/>
              <a:rect l="l" t="t" r="r" b="b"/>
              <a:pathLst>
                <a:path w="130823" h="54406" extrusionOk="0">
                  <a:moveTo>
                    <a:pt x="121899" y="0"/>
                  </a:moveTo>
                  <a:lnTo>
                    <a:pt x="45664" y="0"/>
                  </a:lnTo>
                  <a:cubicBezTo>
                    <a:pt x="20485" y="0"/>
                    <a:pt x="0" y="20402"/>
                    <a:pt x="0" y="45482"/>
                  </a:cubicBezTo>
                  <a:cubicBezTo>
                    <a:pt x="0" y="50412"/>
                    <a:pt x="3994" y="54406"/>
                    <a:pt x="8924" y="54406"/>
                  </a:cubicBezTo>
                  <a:cubicBezTo>
                    <a:pt x="13853" y="54406"/>
                    <a:pt x="17847" y="50411"/>
                    <a:pt x="17847" y="45482"/>
                  </a:cubicBezTo>
                  <a:cubicBezTo>
                    <a:pt x="17847" y="30244"/>
                    <a:pt x="30325" y="17847"/>
                    <a:pt x="45664" y="17847"/>
                  </a:cubicBezTo>
                  <a:lnTo>
                    <a:pt x="121899" y="17847"/>
                  </a:lnTo>
                  <a:cubicBezTo>
                    <a:pt x="126829" y="17847"/>
                    <a:pt x="130823" y="13853"/>
                    <a:pt x="130823" y="8924"/>
                  </a:cubicBezTo>
                  <a:cubicBezTo>
                    <a:pt x="130823" y="3994"/>
                    <a:pt x="126829" y="0"/>
                    <a:pt x="121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29">
              <a:extLst>
                <a:ext uri="{FF2B5EF4-FFF2-40B4-BE49-F238E27FC236}">
                  <a16:creationId xmlns:a16="http://schemas.microsoft.com/office/drawing/2014/main" id="{4BAD7E8D-91E8-C406-422F-BE1FAB1D9F15}"/>
                </a:ext>
              </a:extLst>
            </p:cNvPr>
            <p:cNvSpPr/>
            <p:nvPr/>
          </p:nvSpPr>
          <p:spPr>
            <a:xfrm>
              <a:off x="9411773" y="5711544"/>
              <a:ext cx="54861" cy="17847"/>
            </a:xfrm>
            <a:custGeom>
              <a:avLst/>
              <a:gdLst/>
              <a:ahLst/>
              <a:cxnLst/>
              <a:rect l="l" t="t" r="r" b="b"/>
              <a:pathLst>
                <a:path w="54861" h="17847" extrusionOk="0">
                  <a:moveTo>
                    <a:pt x="45938" y="0"/>
                  </a:moveTo>
                  <a:lnTo>
                    <a:pt x="8924" y="0"/>
                  </a:ln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45938" y="17847"/>
                  </a:lnTo>
                  <a:cubicBezTo>
                    <a:pt x="50868" y="17847"/>
                    <a:pt x="54862" y="13853"/>
                    <a:pt x="54862" y="8924"/>
                  </a:cubicBezTo>
                  <a:cubicBezTo>
                    <a:pt x="54862" y="3994"/>
                    <a:pt x="50866" y="0"/>
                    <a:pt x="45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29">
              <a:extLst>
                <a:ext uri="{FF2B5EF4-FFF2-40B4-BE49-F238E27FC236}">
                  <a16:creationId xmlns:a16="http://schemas.microsoft.com/office/drawing/2014/main" id="{9754A7AD-801A-9407-27D4-F26E7741CDB3}"/>
                </a:ext>
              </a:extLst>
            </p:cNvPr>
            <p:cNvSpPr/>
            <p:nvPr/>
          </p:nvSpPr>
          <p:spPr>
            <a:xfrm>
              <a:off x="9330569" y="5538149"/>
              <a:ext cx="73319" cy="73047"/>
            </a:xfrm>
            <a:custGeom>
              <a:avLst/>
              <a:gdLst/>
              <a:ahLst/>
              <a:cxnLst/>
              <a:rect l="l" t="t" r="r" b="b"/>
              <a:pathLst>
                <a:path w="73319" h="73047" extrusionOk="0">
                  <a:moveTo>
                    <a:pt x="64396" y="0"/>
                  </a:moveTo>
                  <a:cubicBezTo>
                    <a:pt x="59467" y="0"/>
                    <a:pt x="55472" y="3995"/>
                    <a:pt x="55472" y="8924"/>
                  </a:cubicBezTo>
                  <a:cubicBezTo>
                    <a:pt x="55472" y="34441"/>
                    <a:pt x="34591" y="55200"/>
                    <a:pt x="8924" y="55200"/>
                  </a:cubicBezTo>
                  <a:cubicBezTo>
                    <a:pt x="3994" y="55200"/>
                    <a:pt x="0" y="59194"/>
                    <a:pt x="0" y="64124"/>
                  </a:cubicBezTo>
                  <a:cubicBezTo>
                    <a:pt x="0" y="69053"/>
                    <a:pt x="3994" y="73047"/>
                    <a:pt x="8924" y="73047"/>
                  </a:cubicBezTo>
                  <a:cubicBezTo>
                    <a:pt x="44432" y="73047"/>
                    <a:pt x="73320" y="44282"/>
                    <a:pt x="73320" y="8924"/>
                  </a:cubicBezTo>
                  <a:cubicBezTo>
                    <a:pt x="73320" y="3995"/>
                    <a:pt x="69325" y="0"/>
                    <a:pt x="64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29">
              <a:extLst>
                <a:ext uri="{FF2B5EF4-FFF2-40B4-BE49-F238E27FC236}">
                  <a16:creationId xmlns:a16="http://schemas.microsoft.com/office/drawing/2014/main" id="{AEB2104F-C9AA-80F1-24A0-8F95A2E0E056}"/>
                </a:ext>
              </a:extLst>
            </p:cNvPr>
            <p:cNvSpPr/>
            <p:nvPr/>
          </p:nvSpPr>
          <p:spPr>
            <a:xfrm>
              <a:off x="9337314" y="5403164"/>
              <a:ext cx="49551" cy="45623"/>
            </a:xfrm>
            <a:custGeom>
              <a:avLst/>
              <a:gdLst/>
              <a:ahLst/>
              <a:cxnLst/>
              <a:rect l="l" t="t" r="r" b="b"/>
              <a:pathLst>
                <a:path w="49551" h="45623" extrusionOk="0">
                  <a:moveTo>
                    <a:pt x="41202" y="81"/>
                  </a:moveTo>
                  <a:cubicBezTo>
                    <a:pt x="19885" y="-1287"/>
                    <a:pt x="1402" y="14874"/>
                    <a:pt x="19" y="36120"/>
                  </a:cubicBezTo>
                  <a:cubicBezTo>
                    <a:pt x="-301" y="41038"/>
                    <a:pt x="3427" y="45284"/>
                    <a:pt x="8344" y="45605"/>
                  </a:cubicBezTo>
                  <a:cubicBezTo>
                    <a:pt x="8542" y="45618"/>
                    <a:pt x="8738" y="45624"/>
                    <a:pt x="8933" y="45624"/>
                  </a:cubicBezTo>
                  <a:cubicBezTo>
                    <a:pt x="13598" y="45624"/>
                    <a:pt x="17522" y="42000"/>
                    <a:pt x="17830" y="37280"/>
                  </a:cubicBezTo>
                  <a:cubicBezTo>
                    <a:pt x="18572" y="25848"/>
                    <a:pt x="28543" y="17166"/>
                    <a:pt x="40055" y="17891"/>
                  </a:cubicBezTo>
                  <a:cubicBezTo>
                    <a:pt x="44977" y="18221"/>
                    <a:pt x="49216" y="14479"/>
                    <a:pt x="49533" y="9560"/>
                  </a:cubicBezTo>
                  <a:cubicBezTo>
                    <a:pt x="49850" y="4641"/>
                    <a:pt x="46120" y="399"/>
                    <a:pt x="41202" y="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29">
              <a:extLst>
                <a:ext uri="{FF2B5EF4-FFF2-40B4-BE49-F238E27FC236}">
                  <a16:creationId xmlns:a16="http://schemas.microsoft.com/office/drawing/2014/main" id="{7159556B-EA7A-332A-AAA0-7E3A173E954A}"/>
                </a:ext>
              </a:extLst>
            </p:cNvPr>
            <p:cNvSpPr/>
            <p:nvPr/>
          </p:nvSpPr>
          <p:spPr>
            <a:xfrm>
              <a:off x="9339581" y="5751280"/>
              <a:ext cx="53495" cy="88791"/>
            </a:xfrm>
            <a:custGeom>
              <a:avLst/>
              <a:gdLst/>
              <a:ahLst/>
              <a:cxnLst/>
              <a:rect l="l" t="t" r="r" b="b"/>
              <a:pathLst>
                <a:path w="53495" h="88791" extrusionOk="0">
                  <a:moveTo>
                    <a:pt x="8924" y="0"/>
                  </a:move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cubicBezTo>
                    <a:pt x="23660" y="17847"/>
                    <a:pt x="35648" y="29756"/>
                    <a:pt x="35648" y="44394"/>
                  </a:cubicBezTo>
                  <a:cubicBezTo>
                    <a:pt x="35648" y="59035"/>
                    <a:pt x="23660" y="70944"/>
                    <a:pt x="8924" y="70944"/>
                  </a:cubicBezTo>
                  <a:cubicBezTo>
                    <a:pt x="3994" y="70944"/>
                    <a:pt x="0" y="74938"/>
                    <a:pt x="0" y="79867"/>
                  </a:cubicBezTo>
                  <a:cubicBezTo>
                    <a:pt x="0" y="84797"/>
                    <a:pt x="3994" y="88791"/>
                    <a:pt x="8924" y="88791"/>
                  </a:cubicBezTo>
                  <a:cubicBezTo>
                    <a:pt x="33501" y="88791"/>
                    <a:pt x="53496" y="68876"/>
                    <a:pt x="53496" y="44394"/>
                  </a:cubicBezTo>
                  <a:cubicBezTo>
                    <a:pt x="53496" y="19915"/>
                    <a:pt x="33501" y="0"/>
                    <a:pt x="8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29">
              <a:extLst>
                <a:ext uri="{FF2B5EF4-FFF2-40B4-BE49-F238E27FC236}">
                  <a16:creationId xmlns:a16="http://schemas.microsoft.com/office/drawing/2014/main" id="{4B15973B-889D-314F-16B8-E76CF34051B5}"/>
                </a:ext>
              </a:extLst>
            </p:cNvPr>
            <p:cNvSpPr/>
            <p:nvPr/>
          </p:nvSpPr>
          <p:spPr>
            <a:xfrm>
              <a:off x="9430908" y="5541143"/>
              <a:ext cx="48240" cy="78333"/>
            </a:xfrm>
            <a:custGeom>
              <a:avLst/>
              <a:gdLst/>
              <a:ahLst/>
              <a:cxnLst/>
              <a:rect l="l" t="t" r="r" b="b"/>
              <a:pathLst>
                <a:path w="48240" h="78333" extrusionOk="0">
                  <a:moveTo>
                    <a:pt x="8924" y="0"/>
                  </a:move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cubicBezTo>
                    <a:pt x="20761" y="17847"/>
                    <a:pt x="30393" y="27410"/>
                    <a:pt x="30393" y="39166"/>
                  </a:cubicBezTo>
                  <a:cubicBezTo>
                    <a:pt x="30393" y="50922"/>
                    <a:pt x="20761" y="60486"/>
                    <a:pt x="8924" y="60486"/>
                  </a:cubicBezTo>
                  <a:cubicBezTo>
                    <a:pt x="3994" y="60486"/>
                    <a:pt x="0" y="64480"/>
                    <a:pt x="0" y="69410"/>
                  </a:cubicBezTo>
                  <a:cubicBezTo>
                    <a:pt x="0" y="74339"/>
                    <a:pt x="3994" y="78334"/>
                    <a:pt x="8924" y="78334"/>
                  </a:cubicBezTo>
                  <a:cubicBezTo>
                    <a:pt x="30604" y="78334"/>
                    <a:pt x="48240" y="60762"/>
                    <a:pt x="48240" y="39166"/>
                  </a:cubicBezTo>
                  <a:cubicBezTo>
                    <a:pt x="48240" y="17570"/>
                    <a:pt x="30604" y="0"/>
                    <a:pt x="8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29">
              <a:extLst>
                <a:ext uri="{FF2B5EF4-FFF2-40B4-BE49-F238E27FC236}">
                  <a16:creationId xmlns:a16="http://schemas.microsoft.com/office/drawing/2014/main" id="{65BD476F-106B-8259-E9B0-E8B8FAE28A02}"/>
                </a:ext>
              </a:extLst>
            </p:cNvPr>
            <p:cNvSpPr/>
            <p:nvPr/>
          </p:nvSpPr>
          <p:spPr>
            <a:xfrm>
              <a:off x="9273708" y="5484404"/>
              <a:ext cx="63655" cy="109009"/>
            </a:xfrm>
            <a:custGeom>
              <a:avLst/>
              <a:gdLst/>
              <a:ahLst/>
              <a:cxnLst/>
              <a:rect l="l" t="t" r="r" b="b"/>
              <a:pathLst>
                <a:path w="63655" h="109009" extrusionOk="0">
                  <a:moveTo>
                    <a:pt x="8924" y="0"/>
                  </a:move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cubicBezTo>
                    <a:pt x="29263" y="17847"/>
                    <a:pt x="45808" y="34291"/>
                    <a:pt x="45808" y="54504"/>
                  </a:cubicBezTo>
                  <a:cubicBezTo>
                    <a:pt x="45808" y="74718"/>
                    <a:pt x="29263" y="91162"/>
                    <a:pt x="8924" y="91162"/>
                  </a:cubicBezTo>
                  <a:cubicBezTo>
                    <a:pt x="3994" y="91162"/>
                    <a:pt x="0" y="95157"/>
                    <a:pt x="0" y="100086"/>
                  </a:cubicBezTo>
                  <a:cubicBezTo>
                    <a:pt x="0" y="105016"/>
                    <a:pt x="3994" y="109010"/>
                    <a:pt x="8924" y="109010"/>
                  </a:cubicBezTo>
                  <a:cubicBezTo>
                    <a:pt x="39103" y="109010"/>
                    <a:pt x="63656" y="84559"/>
                    <a:pt x="63656" y="54504"/>
                  </a:cubicBezTo>
                  <a:cubicBezTo>
                    <a:pt x="63656" y="24450"/>
                    <a:pt x="39103" y="0"/>
                    <a:pt x="8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29">
              <a:extLst>
                <a:ext uri="{FF2B5EF4-FFF2-40B4-BE49-F238E27FC236}">
                  <a16:creationId xmlns:a16="http://schemas.microsoft.com/office/drawing/2014/main" id="{8F24F706-4C2A-802C-D949-923754881604}"/>
                </a:ext>
              </a:extLst>
            </p:cNvPr>
            <p:cNvSpPr/>
            <p:nvPr/>
          </p:nvSpPr>
          <p:spPr>
            <a:xfrm>
              <a:off x="9671725" y="5484000"/>
              <a:ext cx="60838" cy="60627"/>
            </a:xfrm>
            <a:custGeom>
              <a:avLst/>
              <a:gdLst/>
              <a:ahLst/>
              <a:cxnLst/>
              <a:rect l="l" t="t" r="r" b="b"/>
              <a:pathLst>
                <a:path w="60838" h="60627" extrusionOk="0">
                  <a:moveTo>
                    <a:pt x="30419" y="0"/>
                  </a:moveTo>
                  <a:cubicBezTo>
                    <a:pt x="13646" y="0"/>
                    <a:pt x="0" y="13599"/>
                    <a:pt x="0" y="30313"/>
                  </a:cubicBezTo>
                  <a:cubicBezTo>
                    <a:pt x="0" y="47029"/>
                    <a:pt x="13646" y="60628"/>
                    <a:pt x="30419" y="60628"/>
                  </a:cubicBezTo>
                  <a:cubicBezTo>
                    <a:pt x="47192" y="60628"/>
                    <a:pt x="60838" y="47029"/>
                    <a:pt x="60838" y="30313"/>
                  </a:cubicBezTo>
                  <a:cubicBezTo>
                    <a:pt x="60838" y="13599"/>
                    <a:pt x="47192" y="0"/>
                    <a:pt x="30419" y="0"/>
                  </a:cubicBezTo>
                  <a:close/>
                  <a:moveTo>
                    <a:pt x="30420" y="42782"/>
                  </a:moveTo>
                  <a:cubicBezTo>
                    <a:pt x="23488" y="42782"/>
                    <a:pt x="17849" y="37189"/>
                    <a:pt x="17849" y="30315"/>
                  </a:cubicBezTo>
                  <a:cubicBezTo>
                    <a:pt x="17847" y="23441"/>
                    <a:pt x="23487" y="17849"/>
                    <a:pt x="30420" y="17849"/>
                  </a:cubicBezTo>
                  <a:cubicBezTo>
                    <a:pt x="37352" y="17849"/>
                    <a:pt x="42992" y="23441"/>
                    <a:pt x="42992" y="30315"/>
                  </a:cubicBezTo>
                  <a:cubicBezTo>
                    <a:pt x="42992" y="37188"/>
                    <a:pt x="37352" y="42782"/>
                    <a:pt x="30420" y="427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29">
              <a:extLst>
                <a:ext uri="{FF2B5EF4-FFF2-40B4-BE49-F238E27FC236}">
                  <a16:creationId xmlns:a16="http://schemas.microsoft.com/office/drawing/2014/main" id="{E395F64D-6449-1D3A-ED1F-10BCB99FCDBB}"/>
                </a:ext>
              </a:extLst>
            </p:cNvPr>
            <p:cNvSpPr/>
            <p:nvPr/>
          </p:nvSpPr>
          <p:spPr>
            <a:xfrm>
              <a:off x="9701542" y="5712389"/>
              <a:ext cx="60837" cy="60627"/>
            </a:xfrm>
            <a:custGeom>
              <a:avLst/>
              <a:gdLst/>
              <a:ahLst/>
              <a:cxnLst/>
              <a:rect l="l" t="t" r="r" b="b"/>
              <a:pathLst>
                <a:path w="60837" h="60627" extrusionOk="0">
                  <a:moveTo>
                    <a:pt x="30419" y="0"/>
                  </a:moveTo>
                  <a:cubicBezTo>
                    <a:pt x="13645" y="0"/>
                    <a:pt x="0" y="13599"/>
                    <a:pt x="0" y="30314"/>
                  </a:cubicBezTo>
                  <a:cubicBezTo>
                    <a:pt x="0" y="47030"/>
                    <a:pt x="13646" y="60628"/>
                    <a:pt x="30419" y="60628"/>
                  </a:cubicBezTo>
                  <a:cubicBezTo>
                    <a:pt x="47192" y="60628"/>
                    <a:pt x="60837" y="47029"/>
                    <a:pt x="60837" y="30314"/>
                  </a:cubicBezTo>
                  <a:cubicBezTo>
                    <a:pt x="60837" y="13600"/>
                    <a:pt x="47192" y="0"/>
                    <a:pt x="30419" y="0"/>
                  </a:cubicBezTo>
                  <a:close/>
                  <a:moveTo>
                    <a:pt x="30419" y="42780"/>
                  </a:moveTo>
                  <a:cubicBezTo>
                    <a:pt x="23487" y="42780"/>
                    <a:pt x="17847" y="37188"/>
                    <a:pt x="17847" y="30314"/>
                  </a:cubicBezTo>
                  <a:cubicBezTo>
                    <a:pt x="17847" y="23441"/>
                    <a:pt x="23487" y="17847"/>
                    <a:pt x="30419" y="17847"/>
                  </a:cubicBezTo>
                  <a:cubicBezTo>
                    <a:pt x="37351" y="17847"/>
                    <a:pt x="42990" y="23440"/>
                    <a:pt x="42990" y="30314"/>
                  </a:cubicBezTo>
                  <a:cubicBezTo>
                    <a:pt x="42991" y="37188"/>
                    <a:pt x="37351" y="42780"/>
                    <a:pt x="30419" y="427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29">
              <a:extLst>
                <a:ext uri="{FF2B5EF4-FFF2-40B4-BE49-F238E27FC236}">
                  <a16:creationId xmlns:a16="http://schemas.microsoft.com/office/drawing/2014/main" id="{CAF669BB-B117-D93D-7D95-73BDFD1EB93A}"/>
                </a:ext>
              </a:extLst>
            </p:cNvPr>
            <p:cNvSpPr/>
            <p:nvPr/>
          </p:nvSpPr>
          <p:spPr>
            <a:xfrm>
              <a:off x="9666373" y="5589077"/>
              <a:ext cx="77283" cy="76989"/>
            </a:xfrm>
            <a:custGeom>
              <a:avLst/>
              <a:gdLst/>
              <a:ahLst/>
              <a:cxnLst/>
              <a:rect l="l" t="t" r="r" b="b"/>
              <a:pathLst>
                <a:path w="77283" h="76989" extrusionOk="0">
                  <a:moveTo>
                    <a:pt x="46865" y="16362"/>
                  </a:moveTo>
                  <a:cubicBezTo>
                    <a:pt x="41718" y="16363"/>
                    <a:pt x="36868" y="17648"/>
                    <a:pt x="32613" y="19908"/>
                  </a:cubicBezTo>
                  <a:lnTo>
                    <a:pt x="15218" y="2598"/>
                  </a:lnTo>
                  <a:cubicBezTo>
                    <a:pt x="11722" y="-879"/>
                    <a:pt x="6074" y="-863"/>
                    <a:pt x="2598" y="2629"/>
                  </a:cubicBezTo>
                  <a:cubicBezTo>
                    <a:pt x="-878" y="6122"/>
                    <a:pt x="-864" y="11771"/>
                    <a:pt x="2629" y="15248"/>
                  </a:cubicBezTo>
                  <a:lnTo>
                    <a:pt x="19981" y="32514"/>
                  </a:lnTo>
                  <a:cubicBezTo>
                    <a:pt x="17728" y="36745"/>
                    <a:pt x="16446" y="41562"/>
                    <a:pt x="16446" y="46675"/>
                  </a:cubicBezTo>
                  <a:cubicBezTo>
                    <a:pt x="16446" y="63391"/>
                    <a:pt x="30092" y="76990"/>
                    <a:pt x="46865" y="76990"/>
                  </a:cubicBezTo>
                  <a:cubicBezTo>
                    <a:pt x="63639" y="76990"/>
                    <a:pt x="77284" y="63391"/>
                    <a:pt x="77284" y="46675"/>
                  </a:cubicBezTo>
                  <a:cubicBezTo>
                    <a:pt x="77284" y="29960"/>
                    <a:pt x="63638" y="16362"/>
                    <a:pt x="46865" y="16362"/>
                  </a:cubicBezTo>
                  <a:close/>
                  <a:moveTo>
                    <a:pt x="46866" y="59143"/>
                  </a:moveTo>
                  <a:cubicBezTo>
                    <a:pt x="39934" y="59143"/>
                    <a:pt x="34294" y="53551"/>
                    <a:pt x="34294" y="46676"/>
                  </a:cubicBezTo>
                  <a:cubicBezTo>
                    <a:pt x="34294" y="39804"/>
                    <a:pt x="39934" y="34210"/>
                    <a:pt x="46866" y="34210"/>
                  </a:cubicBezTo>
                  <a:cubicBezTo>
                    <a:pt x="53798" y="34210"/>
                    <a:pt x="59438" y="39803"/>
                    <a:pt x="59438" y="46676"/>
                  </a:cubicBezTo>
                  <a:cubicBezTo>
                    <a:pt x="59438" y="53550"/>
                    <a:pt x="53798" y="59143"/>
                    <a:pt x="46866" y="591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29">
              <a:extLst>
                <a:ext uri="{FF2B5EF4-FFF2-40B4-BE49-F238E27FC236}">
                  <a16:creationId xmlns:a16="http://schemas.microsoft.com/office/drawing/2014/main" id="{0E55729C-7592-C700-0D0B-35FE6355492A}"/>
                </a:ext>
              </a:extLst>
            </p:cNvPr>
            <p:cNvSpPr/>
            <p:nvPr/>
          </p:nvSpPr>
          <p:spPr>
            <a:xfrm>
              <a:off x="9662710" y="5805538"/>
              <a:ext cx="60838" cy="60628"/>
            </a:xfrm>
            <a:custGeom>
              <a:avLst/>
              <a:gdLst/>
              <a:ahLst/>
              <a:cxnLst/>
              <a:rect l="l" t="t" r="r" b="b"/>
              <a:pathLst>
                <a:path w="60838" h="60628" extrusionOk="0">
                  <a:moveTo>
                    <a:pt x="30419" y="0"/>
                  </a:moveTo>
                  <a:cubicBezTo>
                    <a:pt x="13645" y="0"/>
                    <a:pt x="0" y="13599"/>
                    <a:pt x="0" y="30314"/>
                  </a:cubicBezTo>
                  <a:cubicBezTo>
                    <a:pt x="0" y="47030"/>
                    <a:pt x="13646" y="60629"/>
                    <a:pt x="30419" y="60629"/>
                  </a:cubicBezTo>
                  <a:cubicBezTo>
                    <a:pt x="47193" y="60629"/>
                    <a:pt x="60838" y="47030"/>
                    <a:pt x="60838" y="30314"/>
                  </a:cubicBezTo>
                  <a:cubicBezTo>
                    <a:pt x="60838" y="13599"/>
                    <a:pt x="47193" y="0"/>
                    <a:pt x="30419" y="0"/>
                  </a:cubicBezTo>
                  <a:close/>
                  <a:moveTo>
                    <a:pt x="30419" y="42780"/>
                  </a:moveTo>
                  <a:cubicBezTo>
                    <a:pt x="23487" y="42780"/>
                    <a:pt x="17847" y="37188"/>
                    <a:pt x="17847" y="30313"/>
                  </a:cubicBezTo>
                  <a:cubicBezTo>
                    <a:pt x="17847" y="23440"/>
                    <a:pt x="23487" y="17846"/>
                    <a:pt x="30419" y="17846"/>
                  </a:cubicBezTo>
                  <a:cubicBezTo>
                    <a:pt x="37351" y="17846"/>
                    <a:pt x="42991" y="23438"/>
                    <a:pt x="42991" y="30313"/>
                  </a:cubicBezTo>
                  <a:cubicBezTo>
                    <a:pt x="42992" y="37188"/>
                    <a:pt x="37352" y="42780"/>
                    <a:pt x="30419" y="427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29">
              <a:extLst>
                <a:ext uri="{FF2B5EF4-FFF2-40B4-BE49-F238E27FC236}">
                  <a16:creationId xmlns:a16="http://schemas.microsoft.com/office/drawing/2014/main" id="{2A310ABA-B8F6-624C-D304-C64D4F488399}"/>
                </a:ext>
              </a:extLst>
            </p:cNvPr>
            <p:cNvSpPr/>
            <p:nvPr/>
          </p:nvSpPr>
          <p:spPr>
            <a:xfrm>
              <a:off x="9164639" y="5327577"/>
              <a:ext cx="516611" cy="609193"/>
            </a:xfrm>
            <a:custGeom>
              <a:avLst/>
              <a:gdLst/>
              <a:ahLst/>
              <a:cxnLst/>
              <a:rect l="l" t="t" r="r" b="b"/>
              <a:pathLst>
                <a:path w="516611" h="609193" extrusionOk="0">
                  <a:moveTo>
                    <a:pt x="424077" y="167701"/>
                  </a:moveTo>
                  <a:cubicBezTo>
                    <a:pt x="429749" y="167701"/>
                    <a:pt x="436517" y="164907"/>
                    <a:pt x="440537" y="160907"/>
                  </a:cubicBezTo>
                  <a:lnTo>
                    <a:pt x="475011" y="126601"/>
                  </a:lnTo>
                  <a:cubicBezTo>
                    <a:pt x="478476" y="127971"/>
                    <a:pt x="482245" y="128732"/>
                    <a:pt x="486192" y="128732"/>
                  </a:cubicBezTo>
                  <a:cubicBezTo>
                    <a:pt x="502966" y="128732"/>
                    <a:pt x="516611" y="115134"/>
                    <a:pt x="516611" y="98418"/>
                  </a:cubicBezTo>
                  <a:cubicBezTo>
                    <a:pt x="516611" y="81703"/>
                    <a:pt x="502965" y="68106"/>
                    <a:pt x="486192" y="68106"/>
                  </a:cubicBezTo>
                  <a:cubicBezTo>
                    <a:pt x="469419" y="68106"/>
                    <a:pt x="455774" y="81704"/>
                    <a:pt x="455774" y="98418"/>
                  </a:cubicBezTo>
                  <a:cubicBezTo>
                    <a:pt x="455774" y="104694"/>
                    <a:pt x="457698" y="110533"/>
                    <a:pt x="460991" y="115375"/>
                  </a:cubicBezTo>
                  <a:lnTo>
                    <a:pt x="427951" y="148253"/>
                  </a:lnTo>
                  <a:cubicBezTo>
                    <a:pt x="427253" y="148923"/>
                    <a:pt x="425042" y="149836"/>
                    <a:pt x="424077" y="149853"/>
                  </a:cubicBezTo>
                  <a:lnTo>
                    <a:pt x="350419" y="149853"/>
                  </a:lnTo>
                  <a:lnTo>
                    <a:pt x="350419" y="90782"/>
                  </a:lnTo>
                  <a:lnTo>
                    <a:pt x="371138" y="90782"/>
                  </a:lnTo>
                  <a:cubicBezTo>
                    <a:pt x="374970" y="103155"/>
                    <a:pt x="386552" y="112172"/>
                    <a:pt x="400210" y="112172"/>
                  </a:cubicBezTo>
                  <a:cubicBezTo>
                    <a:pt x="416984" y="112172"/>
                    <a:pt x="430629" y="98574"/>
                    <a:pt x="430629" y="81858"/>
                  </a:cubicBezTo>
                  <a:cubicBezTo>
                    <a:pt x="430629" y="65143"/>
                    <a:pt x="416983" y="51545"/>
                    <a:pt x="400210" y="51545"/>
                  </a:cubicBezTo>
                  <a:cubicBezTo>
                    <a:pt x="386552" y="51545"/>
                    <a:pt x="374970" y="60561"/>
                    <a:pt x="371138" y="72934"/>
                  </a:cubicBezTo>
                  <a:lnTo>
                    <a:pt x="350419" y="72934"/>
                  </a:lnTo>
                  <a:lnTo>
                    <a:pt x="350419" y="71583"/>
                  </a:lnTo>
                  <a:cubicBezTo>
                    <a:pt x="350419" y="32111"/>
                    <a:pt x="318169" y="0"/>
                    <a:pt x="278526" y="0"/>
                  </a:cubicBezTo>
                  <a:cubicBezTo>
                    <a:pt x="250187" y="0"/>
                    <a:pt x="224765" y="16517"/>
                    <a:pt x="213164" y="41773"/>
                  </a:cubicBezTo>
                  <a:cubicBezTo>
                    <a:pt x="211380" y="41646"/>
                    <a:pt x="209602" y="41582"/>
                    <a:pt x="207837" y="41582"/>
                  </a:cubicBezTo>
                  <a:cubicBezTo>
                    <a:pt x="166636" y="41582"/>
                    <a:pt x="133005" y="74476"/>
                    <a:pt x="132050" y="115276"/>
                  </a:cubicBezTo>
                  <a:cubicBezTo>
                    <a:pt x="128492" y="114769"/>
                    <a:pt x="124894" y="114513"/>
                    <a:pt x="121281" y="114513"/>
                  </a:cubicBezTo>
                  <a:cubicBezTo>
                    <a:pt x="79479" y="114513"/>
                    <a:pt x="45473" y="148373"/>
                    <a:pt x="45473" y="189992"/>
                  </a:cubicBezTo>
                  <a:cubicBezTo>
                    <a:pt x="45473" y="199128"/>
                    <a:pt x="47076" y="207967"/>
                    <a:pt x="50245" y="216375"/>
                  </a:cubicBezTo>
                  <a:cubicBezTo>
                    <a:pt x="19043" y="234889"/>
                    <a:pt x="0" y="267962"/>
                    <a:pt x="0" y="304597"/>
                  </a:cubicBezTo>
                  <a:cubicBezTo>
                    <a:pt x="0" y="324267"/>
                    <a:pt x="5603" y="343387"/>
                    <a:pt x="16202" y="359889"/>
                  </a:cubicBezTo>
                  <a:cubicBezTo>
                    <a:pt x="24933" y="373482"/>
                    <a:pt x="36696" y="384796"/>
                    <a:pt x="50531" y="392984"/>
                  </a:cubicBezTo>
                  <a:cubicBezTo>
                    <a:pt x="47207" y="401600"/>
                    <a:pt x="45473" y="410826"/>
                    <a:pt x="45473" y="420090"/>
                  </a:cubicBezTo>
                  <a:cubicBezTo>
                    <a:pt x="45473" y="438463"/>
                    <a:pt x="52181" y="456169"/>
                    <a:pt x="64361" y="469946"/>
                  </a:cubicBezTo>
                  <a:cubicBezTo>
                    <a:pt x="67625" y="473638"/>
                    <a:pt x="73265" y="473986"/>
                    <a:pt x="76958" y="470721"/>
                  </a:cubicBezTo>
                  <a:cubicBezTo>
                    <a:pt x="80651" y="467456"/>
                    <a:pt x="80998" y="461817"/>
                    <a:pt x="77733" y="458124"/>
                  </a:cubicBezTo>
                  <a:cubicBezTo>
                    <a:pt x="68438" y="447612"/>
                    <a:pt x="63320" y="434104"/>
                    <a:pt x="63320" y="420089"/>
                  </a:cubicBezTo>
                  <a:cubicBezTo>
                    <a:pt x="63320" y="410660"/>
                    <a:pt x="65549" y="401668"/>
                    <a:pt x="69937" y="393358"/>
                  </a:cubicBezTo>
                  <a:cubicBezTo>
                    <a:pt x="75175" y="383410"/>
                    <a:pt x="83312" y="375009"/>
                    <a:pt x="93605" y="369436"/>
                  </a:cubicBezTo>
                  <a:cubicBezTo>
                    <a:pt x="97940" y="367089"/>
                    <a:pt x="99550" y="361674"/>
                    <a:pt x="97202" y="357341"/>
                  </a:cubicBezTo>
                  <a:cubicBezTo>
                    <a:pt x="94856" y="353005"/>
                    <a:pt x="89438" y="351393"/>
                    <a:pt x="85106" y="353744"/>
                  </a:cubicBezTo>
                  <a:cubicBezTo>
                    <a:pt x="74446" y="359518"/>
                    <a:pt x="65560" y="367615"/>
                    <a:pt x="58914" y="377200"/>
                  </a:cubicBezTo>
                  <a:cubicBezTo>
                    <a:pt x="33397" y="361850"/>
                    <a:pt x="17847" y="334709"/>
                    <a:pt x="17847" y="304597"/>
                  </a:cubicBezTo>
                  <a:cubicBezTo>
                    <a:pt x="17847" y="272400"/>
                    <a:pt x="35681" y="243537"/>
                    <a:pt x="64472" y="228928"/>
                  </a:cubicBezTo>
                  <a:cubicBezTo>
                    <a:pt x="64472" y="228928"/>
                    <a:pt x="81132" y="219659"/>
                    <a:pt x="103249" y="219659"/>
                  </a:cubicBezTo>
                  <a:cubicBezTo>
                    <a:pt x="108178" y="219659"/>
                    <a:pt x="112172" y="215665"/>
                    <a:pt x="112172" y="210736"/>
                  </a:cubicBezTo>
                  <a:cubicBezTo>
                    <a:pt x="112172" y="205806"/>
                    <a:pt x="108178" y="201812"/>
                    <a:pt x="103249" y="201812"/>
                  </a:cubicBezTo>
                  <a:cubicBezTo>
                    <a:pt x="90284" y="201812"/>
                    <a:pt x="77874" y="204209"/>
                    <a:pt x="66433" y="208572"/>
                  </a:cubicBezTo>
                  <a:cubicBezTo>
                    <a:pt x="64382" y="202623"/>
                    <a:pt x="63323" y="196406"/>
                    <a:pt x="63323" y="189993"/>
                  </a:cubicBezTo>
                  <a:cubicBezTo>
                    <a:pt x="63323" y="158214"/>
                    <a:pt x="89323" y="132361"/>
                    <a:pt x="121283" y="132361"/>
                  </a:cubicBezTo>
                  <a:cubicBezTo>
                    <a:pt x="127290" y="132361"/>
                    <a:pt x="133234" y="133281"/>
                    <a:pt x="138947" y="135096"/>
                  </a:cubicBezTo>
                  <a:cubicBezTo>
                    <a:pt x="141875" y="136025"/>
                    <a:pt x="145075" y="135384"/>
                    <a:pt x="147418" y="133397"/>
                  </a:cubicBezTo>
                  <a:cubicBezTo>
                    <a:pt x="149762" y="131410"/>
                    <a:pt x="150918" y="128359"/>
                    <a:pt x="150479" y="125318"/>
                  </a:cubicBezTo>
                  <a:cubicBezTo>
                    <a:pt x="150080" y="122548"/>
                    <a:pt x="149878" y="119771"/>
                    <a:pt x="149878" y="117063"/>
                  </a:cubicBezTo>
                  <a:cubicBezTo>
                    <a:pt x="149878" y="85285"/>
                    <a:pt x="175880" y="59431"/>
                    <a:pt x="207840" y="59431"/>
                  </a:cubicBezTo>
                  <a:cubicBezTo>
                    <a:pt x="210978" y="59431"/>
                    <a:pt x="214186" y="59700"/>
                    <a:pt x="217378" y="60224"/>
                  </a:cubicBezTo>
                  <a:cubicBezTo>
                    <a:pt x="244813" y="64762"/>
                    <a:pt x="265800" y="88515"/>
                    <a:pt x="265800" y="117063"/>
                  </a:cubicBezTo>
                  <a:cubicBezTo>
                    <a:pt x="265800" y="121992"/>
                    <a:pt x="269794" y="125986"/>
                    <a:pt x="274723" y="125986"/>
                  </a:cubicBezTo>
                  <a:cubicBezTo>
                    <a:pt x="279653" y="125986"/>
                    <a:pt x="283647" y="121992"/>
                    <a:pt x="283647" y="117063"/>
                  </a:cubicBezTo>
                  <a:cubicBezTo>
                    <a:pt x="283647" y="83626"/>
                    <a:pt x="261689" y="55216"/>
                    <a:pt x="231379" y="45334"/>
                  </a:cubicBezTo>
                  <a:cubicBezTo>
                    <a:pt x="240801" y="28579"/>
                    <a:pt x="258708" y="17847"/>
                    <a:pt x="278526" y="17847"/>
                  </a:cubicBezTo>
                  <a:cubicBezTo>
                    <a:pt x="308327" y="17847"/>
                    <a:pt x="332572" y="41953"/>
                    <a:pt x="332572" y="71583"/>
                  </a:cubicBezTo>
                  <a:lnTo>
                    <a:pt x="332572" y="72574"/>
                  </a:lnTo>
                  <a:lnTo>
                    <a:pt x="315408" y="72574"/>
                  </a:lnTo>
                  <a:cubicBezTo>
                    <a:pt x="310479" y="72574"/>
                    <a:pt x="306485" y="76568"/>
                    <a:pt x="306485" y="81497"/>
                  </a:cubicBezTo>
                  <a:cubicBezTo>
                    <a:pt x="306485" y="86427"/>
                    <a:pt x="310479" y="90421"/>
                    <a:pt x="315408" y="90421"/>
                  </a:cubicBezTo>
                  <a:lnTo>
                    <a:pt x="332572" y="90421"/>
                  </a:lnTo>
                  <a:lnTo>
                    <a:pt x="332572" y="149852"/>
                  </a:lnTo>
                  <a:lnTo>
                    <a:pt x="260397" y="149852"/>
                  </a:lnTo>
                  <a:cubicBezTo>
                    <a:pt x="244066" y="149852"/>
                    <a:pt x="230781" y="136652"/>
                    <a:pt x="230781" y="120427"/>
                  </a:cubicBezTo>
                  <a:cubicBezTo>
                    <a:pt x="230781" y="115498"/>
                    <a:pt x="226786" y="111504"/>
                    <a:pt x="221857" y="111504"/>
                  </a:cubicBezTo>
                  <a:cubicBezTo>
                    <a:pt x="216927" y="111504"/>
                    <a:pt x="212933" y="115498"/>
                    <a:pt x="212933" y="120427"/>
                  </a:cubicBezTo>
                  <a:cubicBezTo>
                    <a:pt x="212933" y="146493"/>
                    <a:pt x="234225" y="167699"/>
                    <a:pt x="260397" y="167699"/>
                  </a:cubicBezTo>
                  <a:lnTo>
                    <a:pt x="332572" y="167699"/>
                  </a:lnTo>
                  <a:lnTo>
                    <a:pt x="332572" y="317923"/>
                  </a:lnTo>
                  <a:lnTo>
                    <a:pt x="187819" y="317923"/>
                  </a:lnTo>
                  <a:cubicBezTo>
                    <a:pt x="182890" y="317923"/>
                    <a:pt x="178896" y="321917"/>
                    <a:pt x="178896" y="326846"/>
                  </a:cubicBezTo>
                  <a:cubicBezTo>
                    <a:pt x="178896" y="331776"/>
                    <a:pt x="182890" y="335770"/>
                    <a:pt x="187819" y="335770"/>
                  </a:cubicBezTo>
                  <a:lnTo>
                    <a:pt x="332572" y="335770"/>
                  </a:lnTo>
                  <a:lnTo>
                    <a:pt x="332572" y="458294"/>
                  </a:lnTo>
                  <a:lnTo>
                    <a:pt x="304996" y="458294"/>
                  </a:lnTo>
                  <a:cubicBezTo>
                    <a:pt x="279817" y="458294"/>
                    <a:pt x="259333" y="478696"/>
                    <a:pt x="259333" y="503775"/>
                  </a:cubicBezTo>
                  <a:cubicBezTo>
                    <a:pt x="259333" y="508705"/>
                    <a:pt x="263327" y="512699"/>
                    <a:pt x="268257" y="512699"/>
                  </a:cubicBezTo>
                  <a:cubicBezTo>
                    <a:pt x="273186" y="512699"/>
                    <a:pt x="277180" y="508705"/>
                    <a:pt x="277180" y="503775"/>
                  </a:cubicBezTo>
                  <a:cubicBezTo>
                    <a:pt x="277180" y="488538"/>
                    <a:pt x="289658" y="476141"/>
                    <a:pt x="304996" y="476141"/>
                  </a:cubicBezTo>
                  <a:lnTo>
                    <a:pt x="332572" y="476141"/>
                  </a:lnTo>
                  <a:lnTo>
                    <a:pt x="332572" y="537610"/>
                  </a:lnTo>
                  <a:cubicBezTo>
                    <a:pt x="332572" y="539012"/>
                    <a:pt x="332500" y="540397"/>
                    <a:pt x="332395" y="541771"/>
                  </a:cubicBezTo>
                  <a:lnTo>
                    <a:pt x="315408" y="541771"/>
                  </a:lnTo>
                  <a:cubicBezTo>
                    <a:pt x="310479" y="541771"/>
                    <a:pt x="306485" y="545766"/>
                    <a:pt x="306485" y="550695"/>
                  </a:cubicBezTo>
                  <a:cubicBezTo>
                    <a:pt x="306485" y="555624"/>
                    <a:pt x="310479" y="559619"/>
                    <a:pt x="315408" y="559619"/>
                  </a:cubicBezTo>
                  <a:lnTo>
                    <a:pt x="327811" y="559619"/>
                  </a:lnTo>
                  <a:cubicBezTo>
                    <a:pt x="319339" y="578301"/>
                    <a:pt x="300442" y="591346"/>
                    <a:pt x="278526" y="591346"/>
                  </a:cubicBezTo>
                  <a:cubicBezTo>
                    <a:pt x="258842" y="591346"/>
                    <a:pt x="241000" y="580725"/>
                    <a:pt x="231530" y="564131"/>
                  </a:cubicBezTo>
                  <a:cubicBezTo>
                    <a:pt x="242309" y="560610"/>
                    <a:pt x="252229" y="554692"/>
                    <a:pt x="260586" y="546629"/>
                  </a:cubicBezTo>
                  <a:cubicBezTo>
                    <a:pt x="264133" y="543207"/>
                    <a:pt x="264234" y="537558"/>
                    <a:pt x="260812" y="534012"/>
                  </a:cubicBezTo>
                  <a:cubicBezTo>
                    <a:pt x="257390" y="530463"/>
                    <a:pt x="251741" y="530363"/>
                    <a:pt x="248195" y="533785"/>
                  </a:cubicBezTo>
                  <a:cubicBezTo>
                    <a:pt x="239673" y="542007"/>
                    <a:pt x="229021" y="547315"/>
                    <a:pt x="217518" y="549233"/>
                  </a:cubicBezTo>
                  <a:cubicBezTo>
                    <a:pt x="214274" y="549775"/>
                    <a:pt x="211018" y="550051"/>
                    <a:pt x="207837" y="550051"/>
                  </a:cubicBezTo>
                  <a:cubicBezTo>
                    <a:pt x="175877" y="550051"/>
                    <a:pt x="149876" y="524198"/>
                    <a:pt x="149876" y="492418"/>
                  </a:cubicBezTo>
                  <a:cubicBezTo>
                    <a:pt x="149876" y="491606"/>
                    <a:pt x="149925" y="490762"/>
                    <a:pt x="149964" y="489927"/>
                  </a:cubicBezTo>
                  <a:cubicBezTo>
                    <a:pt x="157167" y="486995"/>
                    <a:pt x="163934" y="482983"/>
                    <a:pt x="169968" y="477945"/>
                  </a:cubicBezTo>
                  <a:cubicBezTo>
                    <a:pt x="173752" y="474787"/>
                    <a:pt x="174258" y="469160"/>
                    <a:pt x="171099" y="465376"/>
                  </a:cubicBezTo>
                  <a:cubicBezTo>
                    <a:pt x="167940" y="461592"/>
                    <a:pt x="162405" y="461201"/>
                    <a:pt x="158529" y="464246"/>
                  </a:cubicBezTo>
                  <a:cubicBezTo>
                    <a:pt x="140622" y="478312"/>
                    <a:pt x="123303" y="478093"/>
                    <a:pt x="116375" y="477518"/>
                  </a:cubicBezTo>
                  <a:cubicBezTo>
                    <a:pt x="111449" y="477100"/>
                    <a:pt x="107151" y="480762"/>
                    <a:pt x="106742" y="485672"/>
                  </a:cubicBezTo>
                  <a:cubicBezTo>
                    <a:pt x="106334" y="490584"/>
                    <a:pt x="109986" y="494896"/>
                    <a:pt x="114897" y="495305"/>
                  </a:cubicBezTo>
                  <a:cubicBezTo>
                    <a:pt x="120602" y="495776"/>
                    <a:pt x="126415" y="495611"/>
                    <a:pt x="132066" y="494805"/>
                  </a:cubicBezTo>
                  <a:cubicBezTo>
                    <a:pt x="133335" y="535326"/>
                    <a:pt x="166838" y="567899"/>
                    <a:pt x="207838" y="567899"/>
                  </a:cubicBezTo>
                  <a:cubicBezTo>
                    <a:pt x="209644" y="567899"/>
                    <a:pt x="211466" y="567831"/>
                    <a:pt x="213294" y="567698"/>
                  </a:cubicBezTo>
                  <a:cubicBezTo>
                    <a:pt x="224956" y="592786"/>
                    <a:pt x="250327" y="609193"/>
                    <a:pt x="278526" y="609193"/>
                  </a:cubicBezTo>
                  <a:cubicBezTo>
                    <a:pt x="318168" y="609193"/>
                    <a:pt x="350419" y="577082"/>
                    <a:pt x="350419" y="537610"/>
                  </a:cubicBezTo>
                  <a:lnTo>
                    <a:pt x="350419" y="517890"/>
                  </a:lnTo>
                  <a:lnTo>
                    <a:pt x="397725" y="517890"/>
                  </a:lnTo>
                  <a:cubicBezTo>
                    <a:pt x="398693" y="517907"/>
                    <a:pt x="400904" y="518819"/>
                    <a:pt x="401600" y="519488"/>
                  </a:cubicBezTo>
                  <a:lnTo>
                    <a:pt x="422875" y="540659"/>
                  </a:lnTo>
                  <a:cubicBezTo>
                    <a:pt x="419997" y="545288"/>
                    <a:pt x="418330" y="550741"/>
                    <a:pt x="418330" y="556576"/>
                  </a:cubicBezTo>
                  <a:cubicBezTo>
                    <a:pt x="418330" y="573292"/>
                    <a:pt x="431976" y="586891"/>
                    <a:pt x="448749" y="586891"/>
                  </a:cubicBezTo>
                  <a:cubicBezTo>
                    <a:pt x="465523" y="586891"/>
                    <a:pt x="479168" y="573292"/>
                    <a:pt x="479168" y="556576"/>
                  </a:cubicBezTo>
                  <a:cubicBezTo>
                    <a:pt x="479168" y="539860"/>
                    <a:pt x="465522" y="526262"/>
                    <a:pt x="448749" y="526262"/>
                  </a:cubicBezTo>
                  <a:cubicBezTo>
                    <a:pt x="444339" y="526262"/>
                    <a:pt x="440149" y="527210"/>
                    <a:pt x="436361" y="528900"/>
                  </a:cubicBezTo>
                  <a:lnTo>
                    <a:pt x="414188" y="506837"/>
                  </a:lnTo>
                  <a:cubicBezTo>
                    <a:pt x="410168" y="502836"/>
                    <a:pt x="403400" y="500043"/>
                    <a:pt x="397728" y="500043"/>
                  </a:cubicBezTo>
                  <a:lnTo>
                    <a:pt x="350419" y="500043"/>
                  </a:lnTo>
                  <a:lnTo>
                    <a:pt x="350419" y="452340"/>
                  </a:lnTo>
                  <a:lnTo>
                    <a:pt x="427996" y="452340"/>
                  </a:lnTo>
                  <a:cubicBezTo>
                    <a:pt x="431829" y="464713"/>
                    <a:pt x="443410" y="473731"/>
                    <a:pt x="457070" y="473731"/>
                  </a:cubicBezTo>
                  <a:cubicBezTo>
                    <a:pt x="473844" y="473731"/>
                    <a:pt x="487489" y="460132"/>
                    <a:pt x="487489" y="443416"/>
                  </a:cubicBezTo>
                  <a:cubicBezTo>
                    <a:pt x="487489" y="426700"/>
                    <a:pt x="473843" y="413102"/>
                    <a:pt x="457070" y="413102"/>
                  </a:cubicBezTo>
                  <a:cubicBezTo>
                    <a:pt x="443412" y="413102"/>
                    <a:pt x="431829" y="422118"/>
                    <a:pt x="427996" y="434493"/>
                  </a:cubicBezTo>
                  <a:lnTo>
                    <a:pt x="350419" y="434493"/>
                  </a:lnTo>
                  <a:lnTo>
                    <a:pt x="350419" y="374716"/>
                  </a:lnTo>
                  <a:lnTo>
                    <a:pt x="443252" y="374716"/>
                  </a:lnTo>
                  <a:cubicBezTo>
                    <a:pt x="447085" y="387089"/>
                    <a:pt x="458666" y="396106"/>
                    <a:pt x="472326" y="396106"/>
                  </a:cubicBezTo>
                  <a:cubicBezTo>
                    <a:pt x="489100" y="396106"/>
                    <a:pt x="502745" y="382508"/>
                    <a:pt x="502745" y="365792"/>
                  </a:cubicBezTo>
                  <a:cubicBezTo>
                    <a:pt x="502745" y="349076"/>
                    <a:pt x="489099" y="335477"/>
                    <a:pt x="472326" y="335477"/>
                  </a:cubicBezTo>
                  <a:cubicBezTo>
                    <a:pt x="458666" y="335477"/>
                    <a:pt x="447085" y="344494"/>
                    <a:pt x="443252" y="356868"/>
                  </a:cubicBezTo>
                  <a:lnTo>
                    <a:pt x="350419" y="356868"/>
                  </a:lnTo>
                  <a:lnTo>
                    <a:pt x="350419" y="291916"/>
                  </a:lnTo>
                  <a:lnTo>
                    <a:pt x="372524" y="291916"/>
                  </a:lnTo>
                  <a:cubicBezTo>
                    <a:pt x="376358" y="304288"/>
                    <a:pt x="387939" y="313306"/>
                    <a:pt x="401597" y="313306"/>
                  </a:cubicBezTo>
                  <a:cubicBezTo>
                    <a:pt x="418372" y="313306"/>
                    <a:pt x="432017" y="299708"/>
                    <a:pt x="432017" y="282993"/>
                  </a:cubicBezTo>
                  <a:cubicBezTo>
                    <a:pt x="432017" y="266277"/>
                    <a:pt x="418370" y="252678"/>
                    <a:pt x="401597" y="252678"/>
                  </a:cubicBezTo>
                  <a:cubicBezTo>
                    <a:pt x="387939" y="252678"/>
                    <a:pt x="376356" y="261695"/>
                    <a:pt x="372524" y="274069"/>
                  </a:cubicBezTo>
                  <a:lnTo>
                    <a:pt x="350419" y="274069"/>
                  </a:lnTo>
                  <a:lnTo>
                    <a:pt x="350419" y="222572"/>
                  </a:lnTo>
                  <a:lnTo>
                    <a:pt x="447650" y="222572"/>
                  </a:lnTo>
                  <a:cubicBezTo>
                    <a:pt x="448617" y="222590"/>
                    <a:pt x="450829" y="223501"/>
                    <a:pt x="451525" y="224170"/>
                  </a:cubicBezTo>
                  <a:lnTo>
                    <a:pt x="469856" y="242412"/>
                  </a:lnTo>
                  <a:cubicBezTo>
                    <a:pt x="471596" y="244145"/>
                    <a:pt x="473872" y="245011"/>
                    <a:pt x="476150" y="245011"/>
                  </a:cubicBezTo>
                  <a:cubicBezTo>
                    <a:pt x="478440" y="245011"/>
                    <a:pt x="480732" y="244134"/>
                    <a:pt x="482475" y="242381"/>
                  </a:cubicBezTo>
                  <a:cubicBezTo>
                    <a:pt x="485952" y="238888"/>
                    <a:pt x="485937" y="233238"/>
                    <a:pt x="482444" y="229761"/>
                  </a:cubicBezTo>
                  <a:lnTo>
                    <a:pt x="464113" y="211518"/>
                  </a:lnTo>
                  <a:cubicBezTo>
                    <a:pt x="460093" y="207518"/>
                    <a:pt x="453325" y="204725"/>
                    <a:pt x="447653" y="204725"/>
                  </a:cubicBezTo>
                  <a:lnTo>
                    <a:pt x="350419" y="204725"/>
                  </a:lnTo>
                  <a:lnTo>
                    <a:pt x="350419" y="167701"/>
                  </a:lnTo>
                  <a:lnTo>
                    <a:pt x="424077" y="167701"/>
                  </a:lnTo>
                  <a:close/>
                  <a:moveTo>
                    <a:pt x="486192" y="85952"/>
                  </a:moveTo>
                  <a:cubicBezTo>
                    <a:pt x="493124" y="85952"/>
                    <a:pt x="498764" y="91544"/>
                    <a:pt x="498764" y="98417"/>
                  </a:cubicBezTo>
                  <a:cubicBezTo>
                    <a:pt x="498764" y="105290"/>
                    <a:pt x="493124" y="110884"/>
                    <a:pt x="486192" y="110884"/>
                  </a:cubicBezTo>
                  <a:cubicBezTo>
                    <a:pt x="479260" y="110884"/>
                    <a:pt x="473621" y="105292"/>
                    <a:pt x="473621" y="98417"/>
                  </a:cubicBezTo>
                  <a:cubicBezTo>
                    <a:pt x="473621" y="91544"/>
                    <a:pt x="479260" y="85952"/>
                    <a:pt x="486192" y="85952"/>
                  </a:cubicBezTo>
                  <a:close/>
                  <a:moveTo>
                    <a:pt x="400210" y="69392"/>
                  </a:moveTo>
                  <a:cubicBezTo>
                    <a:pt x="407142" y="69392"/>
                    <a:pt x="412782" y="74984"/>
                    <a:pt x="412782" y="81858"/>
                  </a:cubicBezTo>
                  <a:cubicBezTo>
                    <a:pt x="412782" y="88732"/>
                    <a:pt x="407142" y="94325"/>
                    <a:pt x="400210" y="94325"/>
                  </a:cubicBezTo>
                  <a:cubicBezTo>
                    <a:pt x="393278" y="94325"/>
                    <a:pt x="387640" y="88733"/>
                    <a:pt x="387640" y="81858"/>
                  </a:cubicBezTo>
                  <a:cubicBezTo>
                    <a:pt x="387638" y="74984"/>
                    <a:pt x="393278" y="69392"/>
                    <a:pt x="400210" y="69392"/>
                  </a:cubicBezTo>
                  <a:close/>
                  <a:moveTo>
                    <a:pt x="448749" y="544108"/>
                  </a:moveTo>
                  <a:cubicBezTo>
                    <a:pt x="455681" y="544108"/>
                    <a:pt x="461321" y="549702"/>
                    <a:pt x="461321" y="556575"/>
                  </a:cubicBezTo>
                  <a:cubicBezTo>
                    <a:pt x="461321" y="563449"/>
                    <a:pt x="455681" y="569042"/>
                    <a:pt x="448749" y="569042"/>
                  </a:cubicBezTo>
                  <a:cubicBezTo>
                    <a:pt x="441817" y="569042"/>
                    <a:pt x="436177" y="563450"/>
                    <a:pt x="436177" y="556575"/>
                  </a:cubicBezTo>
                  <a:cubicBezTo>
                    <a:pt x="436177" y="549702"/>
                    <a:pt x="441817" y="544108"/>
                    <a:pt x="448749" y="544108"/>
                  </a:cubicBezTo>
                  <a:close/>
                  <a:moveTo>
                    <a:pt x="457070" y="430949"/>
                  </a:moveTo>
                  <a:cubicBezTo>
                    <a:pt x="464002" y="430949"/>
                    <a:pt x="469641" y="436542"/>
                    <a:pt x="469641" y="443416"/>
                  </a:cubicBezTo>
                  <a:cubicBezTo>
                    <a:pt x="469641" y="450290"/>
                    <a:pt x="464002" y="455883"/>
                    <a:pt x="457070" y="455883"/>
                  </a:cubicBezTo>
                  <a:cubicBezTo>
                    <a:pt x="450138" y="455883"/>
                    <a:pt x="444498" y="450291"/>
                    <a:pt x="444498" y="443416"/>
                  </a:cubicBezTo>
                  <a:cubicBezTo>
                    <a:pt x="444498" y="436543"/>
                    <a:pt x="450138" y="430949"/>
                    <a:pt x="457070" y="430949"/>
                  </a:cubicBezTo>
                  <a:close/>
                  <a:moveTo>
                    <a:pt x="472324" y="353325"/>
                  </a:moveTo>
                  <a:cubicBezTo>
                    <a:pt x="479256" y="353325"/>
                    <a:pt x="484896" y="358917"/>
                    <a:pt x="484896" y="365792"/>
                  </a:cubicBezTo>
                  <a:cubicBezTo>
                    <a:pt x="484896" y="372666"/>
                    <a:pt x="479256" y="378259"/>
                    <a:pt x="472324" y="378259"/>
                  </a:cubicBezTo>
                  <a:cubicBezTo>
                    <a:pt x="465393" y="378259"/>
                    <a:pt x="459753" y="372667"/>
                    <a:pt x="459753" y="365792"/>
                  </a:cubicBezTo>
                  <a:cubicBezTo>
                    <a:pt x="459753" y="358917"/>
                    <a:pt x="465393" y="353325"/>
                    <a:pt x="472324" y="353325"/>
                  </a:cubicBezTo>
                  <a:close/>
                  <a:moveTo>
                    <a:pt x="401597" y="270526"/>
                  </a:moveTo>
                  <a:cubicBezTo>
                    <a:pt x="408529" y="270526"/>
                    <a:pt x="414169" y="276118"/>
                    <a:pt x="414169" y="282993"/>
                  </a:cubicBezTo>
                  <a:cubicBezTo>
                    <a:pt x="414169" y="289865"/>
                    <a:pt x="408529" y="295459"/>
                    <a:pt x="401597" y="295459"/>
                  </a:cubicBezTo>
                  <a:cubicBezTo>
                    <a:pt x="394665" y="295459"/>
                    <a:pt x="389026" y="289866"/>
                    <a:pt x="389026" y="282993"/>
                  </a:cubicBezTo>
                  <a:cubicBezTo>
                    <a:pt x="389026" y="276118"/>
                    <a:pt x="394665" y="270526"/>
                    <a:pt x="401597" y="2705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4" name="Google Shape;1364;p29">
            <a:extLst>
              <a:ext uri="{FF2B5EF4-FFF2-40B4-BE49-F238E27FC236}">
                <a16:creationId xmlns:a16="http://schemas.microsoft.com/office/drawing/2014/main" id="{616930CA-D3AC-E682-F28F-412A5B65041E}"/>
              </a:ext>
            </a:extLst>
          </p:cNvPr>
          <p:cNvGrpSpPr/>
          <p:nvPr/>
        </p:nvGrpSpPr>
        <p:grpSpPr>
          <a:xfrm>
            <a:off x="4412293" y="3876766"/>
            <a:ext cx="461550" cy="491249"/>
            <a:chOff x="6290892" y="5327577"/>
            <a:chExt cx="572359" cy="609188"/>
          </a:xfrm>
        </p:grpSpPr>
        <p:sp>
          <p:nvSpPr>
            <p:cNvPr id="1365" name="Google Shape;1365;p29">
              <a:extLst>
                <a:ext uri="{FF2B5EF4-FFF2-40B4-BE49-F238E27FC236}">
                  <a16:creationId xmlns:a16="http://schemas.microsoft.com/office/drawing/2014/main" id="{2DE6A77F-9803-C040-8703-D8909782A46D}"/>
                </a:ext>
              </a:extLst>
            </p:cNvPr>
            <p:cNvSpPr/>
            <p:nvPr/>
          </p:nvSpPr>
          <p:spPr>
            <a:xfrm>
              <a:off x="6425419" y="5350781"/>
              <a:ext cx="302604" cy="265996"/>
            </a:xfrm>
            <a:custGeom>
              <a:avLst/>
              <a:gdLst/>
              <a:ahLst/>
              <a:cxnLst/>
              <a:rect l="l" t="t" r="r" b="b"/>
              <a:pathLst>
                <a:path w="302604" h="265996" extrusionOk="0">
                  <a:moveTo>
                    <a:pt x="299700" y="77903"/>
                  </a:moveTo>
                  <a:lnTo>
                    <a:pt x="251360" y="8725"/>
                  </a:lnTo>
                  <a:cubicBezTo>
                    <a:pt x="247827" y="3671"/>
                    <a:pt x="240786" y="0"/>
                    <a:pt x="234619" y="0"/>
                  </a:cubicBezTo>
                  <a:lnTo>
                    <a:pt x="67982" y="0"/>
                  </a:lnTo>
                  <a:cubicBezTo>
                    <a:pt x="61815" y="0"/>
                    <a:pt x="54775" y="3668"/>
                    <a:pt x="51242" y="8725"/>
                  </a:cubicBezTo>
                  <a:lnTo>
                    <a:pt x="2903" y="77903"/>
                  </a:lnTo>
                  <a:cubicBezTo>
                    <a:pt x="-1292" y="83908"/>
                    <a:pt x="-899" y="92664"/>
                    <a:pt x="3815" y="98269"/>
                  </a:cubicBezTo>
                  <a:lnTo>
                    <a:pt x="140597" y="260918"/>
                  </a:lnTo>
                  <a:cubicBezTo>
                    <a:pt x="143312" y="264145"/>
                    <a:pt x="147213" y="265996"/>
                    <a:pt x="151300" y="265996"/>
                  </a:cubicBezTo>
                  <a:cubicBezTo>
                    <a:pt x="155387" y="265996"/>
                    <a:pt x="159287" y="264145"/>
                    <a:pt x="162003" y="260918"/>
                  </a:cubicBezTo>
                  <a:lnTo>
                    <a:pt x="298791" y="98269"/>
                  </a:lnTo>
                  <a:cubicBezTo>
                    <a:pt x="303505" y="92664"/>
                    <a:pt x="303896" y="83908"/>
                    <a:pt x="299700" y="77903"/>
                  </a:cubicBezTo>
                  <a:close/>
                  <a:moveTo>
                    <a:pt x="65881" y="19058"/>
                  </a:moveTo>
                  <a:cubicBezTo>
                    <a:pt x="66263" y="18616"/>
                    <a:pt x="67490" y="17977"/>
                    <a:pt x="67983" y="17919"/>
                  </a:cubicBezTo>
                  <a:lnTo>
                    <a:pt x="82906" y="17919"/>
                  </a:lnTo>
                  <a:lnTo>
                    <a:pt x="97846" y="78969"/>
                  </a:lnTo>
                  <a:lnTo>
                    <a:pt x="24019" y="78969"/>
                  </a:lnTo>
                  <a:lnTo>
                    <a:pt x="65881" y="19058"/>
                  </a:lnTo>
                  <a:close/>
                  <a:moveTo>
                    <a:pt x="26070" y="96890"/>
                  </a:moveTo>
                  <a:lnTo>
                    <a:pt x="102230" y="96890"/>
                  </a:lnTo>
                  <a:lnTo>
                    <a:pt x="133486" y="224616"/>
                  </a:lnTo>
                  <a:lnTo>
                    <a:pt x="26070" y="96890"/>
                  </a:lnTo>
                  <a:close/>
                  <a:moveTo>
                    <a:pt x="169115" y="224619"/>
                  </a:moveTo>
                  <a:lnTo>
                    <a:pt x="192133" y="130558"/>
                  </a:lnTo>
                  <a:cubicBezTo>
                    <a:pt x="193308" y="125752"/>
                    <a:pt x="190366" y="120901"/>
                    <a:pt x="185559" y="119724"/>
                  </a:cubicBezTo>
                  <a:cubicBezTo>
                    <a:pt x="180751" y="118548"/>
                    <a:pt x="175902" y="121492"/>
                    <a:pt x="174727" y="126297"/>
                  </a:cubicBezTo>
                  <a:lnTo>
                    <a:pt x="151301" y="222025"/>
                  </a:lnTo>
                  <a:lnTo>
                    <a:pt x="120681" y="96889"/>
                  </a:lnTo>
                  <a:lnTo>
                    <a:pt x="276537" y="96889"/>
                  </a:lnTo>
                  <a:lnTo>
                    <a:pt x="169115" y="224619"/>
                  </a:lnTo>
                  <a:close/>
                  <a:moveTo>
                    <a:pt x="116293" y="78971"/>
                  </a:moveTo>
                  <a:lnTo>
                    <a:pt x="101427" y="18222"/>
                  </a:lnTo>
                  <a:lnTo>
                    <a:pt x="201171" y="18222"/>
                  </a:lnTo>
                  <a:lnTo>
                    <a:pt x="190511" y="61784"/>
                  </a:lnTo>
                  <a:cubicBezTo>
                    <a:pt x="189335" y="66590"/>
                    <a:pt x="192278" y="71441"/>
                    <a:pt x="197085" y="72618"/>
                  </a:cubicBezTo>
                  <a:cubicBezTo>
                    <a:pt x="201890" y="73796"/>
                    <a:pt x="206741" y="70851"/>
                    <a:pt x="207917" y="66044"/>
                  </a:cubicBezTo>
                  <a:lnTo>
                    <a:pt x="219693" y="17918"/>
                  </a:lnTo>
                  <a:lnTo>
                    <a:pt x="234531" y="17918"/>
                  </a:lnTo>
                  <a:cubicBezTo>
                    <a:pt x="235110" y="17977"/>
                    <a:pt x="236338" y="18617"/>
                    <a:pt x="236668" y="18990"/>
                  </a:cubicBezTo>
                  <a:lnTo>
                    <a:pt x="278583" y="78973"/>
                  </a:lnTo>
                  <a:lnTo>
                    <a:pt x="116293" y="789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29">
              <a:extLst>
                <a:ext uri="{FF2B5EF4-FFF2-40B4-BE49-F238E27FC236}">
                  <a16:creationId xmlns:a16="http://schemas.microsoft.com/office/drawing/2014/main" id="{FCB16A46-88E7-48A5-DEA0-1D7746A8820E}"/>
                </a:ext>
              </a:extLst>
            </p:cNvPr>
            <p:cNvSpPr/>
            <p:nvPr/>
          </p:nvSpPr>
          <p:spPr>
            <a:xfrm>
              <a:off x="6403552" y="5502038"/>
              <a:ext cx="26367" cy="26367"/>
            </a:xfrm>
            <a:custGeom>
              <a:avLst/>
              <a:gdLst/>
              <a:ahLst/>
              <a:cxnLst/>
              <a:rect l="l" t="t" r="r" b="b"/>
              <a:pathLst>
                <a:path w="26367" h="26367" extrusionOk="0">
                  <a:moveTo>
                    <a:pt x="23743" y="11072"/>
                  </a:moveTo>
                  <a:lnTo>
                    <a:pt x="15295" y="2624"/>
                  </a:lnTo>
                  <a:cubicBezTo>
                    <a:pt x="11796" y="-875"/>
                    <a:pt x="6123" y="-875"/>
                    <a:pt x="2624" y="2624"/>
                  </a:cubicBezTo>
                  <a:cubicBezTo>
                    <a:pt x="-875" y="6124"/>
                    <a:pt x="-875" y="11797"/>
                    <a:pt x="2624" y="15295"/>
                  </a:cubicBezTo>
                  <a:lnTo>
                    <a:pt x="11072" y="23743"/>
                  </a:lnTo>
                  <a:cubicBezTo>
                    <a:pt x="12821" y="25492"/>
                    <a:pt x="15115" y="26368"/>
                    <a:pt x="17408" y="26368"/>
                  </a:cubicBezTo>
                  <a:cubicBezTo>
                    <a:pt x="19701" y="26368"/>
                    <a:pt x="21995" y="25493"/>
                    <a:pt x="23744" y="23743"/>
                  </a:cubicBezTo>
                  <a:cubicBezTo>
                    <a:pt x="27242" y="20245"/>
                    <a:pt x="27242" y="14570"/>
                    <a:pt x="23743" y="110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29">
              <a:extLst>
                <a:ext uri="{FF2B5EF4-FFF2-40B4-BE49-F238E27FC236}">
                  <a16:creationId xmlns:a16="http://schemas.microsoft.com/office/drawing/2014/main" id="{045BFAB7-08C1-DF71-E8B0-A479745B70D6}"/>
                </a:ext>
              </a:extLst>
            </p:cNvPr>
            <p:cNvSpPr/>
            <p:nvPr/>
          </p:nvSpPr>
          <p:spPr>
            <a:xfrm>
              <a:off x="6462687" y="5561170"/>
              <a:ext cx="26367" cy="26367"/>
            </a:xfrm>
            <a:custGeom>
              <a:avLst/>
              <a:gdLst/>
              <a:ahLst/>
              <a:cxnLst/>
              <a:rect l="l" t="t" r="r" b="b"/>
              <a:pathLst>
                <a:path w="26367" h="26367" extrusionOk="0">
                  <a:moveTo>
                    <a:pt x="23743" y="11071"/>
                  </a:moveTo>
                  <a:lnTo>
                    <a:pt x="15295" y="2623"/>
                  </a:lnTo>
                  <a:cubicBezTo>
                    <a:pt x="11796" y="-875"/>
                    <a:pt x="6123" y="-875"/>
                    <a:pt x="2624" y="2625"/>
                  </a:cubicBezTo>
                  <a:cubicBezTo>
                    <a:pt x="-875" y="6124"/>
                    <a:pt x="-875" y="11797"/>
                    <a:pt x="2624" y="15295"/>
                  </a:cubicBezTo>
                  <a:lnTo>
                    <a:pt x="11072" y="23743"/>
                  </a:lnTo>
                  <a:cubicBezTo>
                    <a:pt x="12821" y="25492"/>
                    <a:pt x="15115" y="26368"/>
                    <a:pt x="17408" y="26368"/>
                  </a:cubicBezTo>
                  <a:cubicBezTo>
                    <a:pt x="19701" y="26368"/>
                    <a:pt x="21995" y="25493"/>
                    <a:pt x="23744" y="23743"/>
                  </a:cubicBezTo>
                  <a:cubicBezTo>
                    <a:pt x="27242" y="20244"/>
                    <a:pt x="27242" y="14571"/>
                    <a:pt x="23743" y="110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29">
              <a:extLst>
                <a:ext uri="{FF2B5EF4-FFF2-40B4-BE49-F238E27FC236}">
                  <a16:creationId xmlns:a16="http://schemas.microsoft.com/office/drawing/2014/main" id="{338B9924-9C4A-E445-555D-21F33919EE57}"/>
                </a:ext>
              </a:extLst>
            </p:cNvPr>
            <p:cNvSpPr/>
            <p:nvPr/>
          </p:nvSpPr>
          <p:spPr>
            <a:xfrm>
              <a:off x="6492254" y="5590737"/>
              <a:ext cx="26367" cy="26367"/>
            </a:xfrm>
            <a:custGeom>
              <a:avLst/>
              <a:gdLst/>
              <a:ahLst/>
              <a:cxnLst/>
              <a:rect l="l" t="t" r="r" b="b"/>
              <a:pathLst>
                <a:path w="26367" h="26367" extrusionOk="0">
                  <a:moveTo>
                    <a:pt x="23743" y="11072"/>
                  </a:moveTo>
                  <a:lnTo>
                    <a:pt x="15295" y="2625"/>
                  </a:lnTo>
                  <a:cubicBezTo>
                    <a:pt x="11796" y="-875"/>
                    <a:pt x="6123" y="-875"/>
                    <a:pt x="2625" y="2623"/>
                  </a:cubicBezTo>
                  <a:cubicBezTo>
                    <a:pt x="-875" y="6123"/>
                    <a:pt x="-875" y="11796"/>
                    <a:pt x="2623" y="15295"/>
                  </a:cubicBezTo>
                  <a:lnTo>
                    <a:pt x="11071" y="23743"/>
                  </a:lnTo>
                  <a:cubicBezTo>
                    <a:pt x="12821" y="25493"/>
                    <a:pt x="15114" y="26368"/>
                    <a:pt x="17408" y="26368"/>
                  </a:cubicBezTo>
                  <a:cubicBezTo>
                    <a:pt x="19701" y="26368"/>
                    <a:pt x="21995" y="25493"/>
                    <a:pt x="23744" y="23744"/>
                  </a:cubicBezTo>
                  <a:cubicBezTo>
                    <a:pt x="27242" y="20245"/>
                    <a:pt x="27242" y="14572"/>
                    <a:pt x="23743" y="110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29">
              <a:extLst>
                <a:ext uri="{FF2B5EF4-FFF2-40B4-BE49-F238E27FC236}">
                  <a16:creationId xmlns:a16="http://schemas.microsoft.com/office/drawing/2014/main" id="{B606B5EF-546F-3E03-D2E1-2DD73F8B10D0}"/>
                </a:ext>
              </a:extLst>
            </p:cNvPr>
            <p:cNvSpPr/>
            <p:nvPr/>
          </p:nvSpPr>
          <p:spPr>
            <a:xfrm>
              <a:off x="6433120" y="5531603"/>
              <a:ext cx="26368" cy="26367"/>
            </a:xfrm>
            <a:custGeom>
              <a:avLst/>
              <a:gdLst/>
              <a:ahLst/>
              <a:cxnLst/>
              <a:rect l="l" t="t" r="r" b="b"/>
              <a:pathLst>
                <a:path w="26368" h="26367" extrusionOk="0">
                  <a:moveTo>
                    <a:pt x="23743" y="11072"/>
                  </a:moveTo>
                  <a:lnTo>
                    <a:pt x="15295" y="2624"/>
                  </a:lnTo>
                  <a:cubicBezTo>
                    <a:pt x="11796" y="-875"/>
                    <a:pt x="6123" y="-875"/>
                    <a:pt x="2624" y="2624"/>
                  </a:cubicBezTo>
                  <a:cubicBezTo>
                    <a:pt x="-875" y="6124"/>
                    <a:pt x="-875" y="11797"/>
                    <a:pt x="2624" y="15295"/>
                  </a:cubicBezTo>
                  <a:lnTo>
                    <a:pt x="11072" y="23743"/>
                  </a:lnTo>
                  <a:cubicBezTo>
                    <a:pt x="12821" y="25492"/>
                    <a:pt x="15115" y="26368"/>
                    <a:pt x="17408" y="26368"/>
                  </a:cubicBezTo>
                  <a:cubicBezTo>
                    <a:pt x="19702" y="26368"/>
                    <a:pt x="21995" y="25493"/>
                    <a:pt x="23744" y="23743"/>
                  </a:cubicBezTo>
                  <a:cubicBezTo>
                    <a:pt x="27243" y="20246"/>
                    <a:pt x="27243" y="14572"/>
                    <a:pt x="23743" y="110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29">
              <a:extLst>
                <a:ext uri="{FF2B5EF4-FFF2-40B4-BE49-F238E27FC236}">
                  <a16:creationId xmlns:a16="http://schemas.microsoft.com/office/drawing/2014/main" id="{8BE619BA-3694-416D-043E-7009CC6099BA}"/>
                </a:ext>
              </a:extLst>
            </p:cNvPr>
            <p:cNvSpPr/>
            <p:nvPr/>
          </p:nvSpPr>
          <p:spPr>
            <a:xfrm>
              <a:off x="6625610" y="5599946"/>
              <a:ext cx="26369" cy="26368"/>
            </a:xfrm>
            <a:custGeom>
              <a:avLst/>
              <a:gdLst/>
              <a:ahLst/>
              <a:cxnLst/>
              <a:rect l="l" t="t" r="r" b="b"/>
              <a:pathLst>
                <a:path w="26369" h="26368" extrusionOk="0">
                  <a:moveTo>
                    <a:pt x="23745" y="2625"/>
                  </a:moveTo>
                  <a:cubicBezTo>
                    <a:pt x="20246" y="-874"/>
                    <a:pt x="14573" y="-875"/>
                    <a:pt x="11073" y="2624"/>
                  </a:cubicBezTo>
                  <a:lnTo>
                    <a:pt x="2626" y="11072"/>
                  </a:lnTo>
                  <a:cubicBezTo>
                    <a:pt x="-875" y="14571"/>
                    <a:pt x="-875" y="20244"/>
                    <a:pt x="2624" y="23743"/>
                  </a:cubicBezTo>
                  <a:cubicBezTo>
                    <a:pt x="4375" y="25494"/>
                    <a:pt x="6667" y="26368"/>
                    <a:pt x="8961" y="26368"/>
                  </a:cubicBezTo>
                  <a:cubicBezTo>
                    <a:pt x="11254" y="26368"/>
                    <a:pt x="13548" y="25494"/>
                    <a:pt x="15297" y="23745"/>
                  </a:cubicBezTo>
                  <a:lnTo>
                    <a:pt x="23745" y="15297"/>
                  </a:lnTo>
                  <a:cubicBezTo>
                    <a:pt x="27244" y="11797"/>
                    <a:pt x="27244" y="6124"/>
                    <a:pt x="23745" y="26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29">
              <a:extLst>
                <a:ext uri="{FF2B5EF4-FFF2-40B4-BE49-F238E27FC236}">
                  <a16:creationId xmlns:a16="http://schemas.microsoft.com/office/drawing/2014/main" id="{78658867-DFD7-F497-33A5-5CB077644825}"/>
                </a:ext>
              </a:extLst>
            </p:cNvPr>
            <p:cNvSpPr/>
            <p:nvPr/>
          </p:nvSpPr>
          <p:spPr>
            <a:xfrm>
              <a:off x="6655178" y="5570379"/>
              <a:ext cx="26369" cy="26367"/>
            </a:xfrm>
            <a:custGeom>
              <a:avLst/>
              <a:gdLst/>
              <a:ahLst/>
              <a:cxnLst/>
              <a:rect l="l" t="t" r="r" b="b"/>
              <a:pathLst>
                <a:path w="26369" h="26367" extrusionOk="0">
                  <a:moveTo>
                    <a:pt x="23745" y="2625"/>
                  </a:moveTo>
                  <a:cubicBezTo>
                    <a:pt x="20246" y="-873"/>
                    <a:pt x="14573" y="-876"/>
                    <a:pt x="11073" y="2623"/>
                  </a:cubicBezTo>
                  <a:lnTo>
                    <a:pt x="2626" y="11071"/>
                  </a:lnTo>
                  <a:cubicBezTo>
                    <a:pt x="-875" y="14571"/>
                    <a:pt x="-875" y="20244"/>
                    <a:pt x="2624" y="23743"/>
                  </a:cubicBezTo>
                  <a:cubicBezTo>
                    <a:pt x="4375" y="25493"/>
                    <a:pt x="6667" y="26368"/>
                    <a:pt x="8961" y="26368"/>
                  </a:cubicBezTo>
                  <a:cubicBezTo>
                    <a:pt x="11254" y="26368"/>
                    <a:pt x="13548" y="25493"/>
                    <a:pt x="15297" y="23744"/>
                  </a:cubicBezTo>
                  <a:lnTo>
                    <a:pt x="23745" y="15296"/>
                  </a:lnTo>
                  <a:cubicBezTo>
                    <a:pt x="27244" y="11797"/>
                    <a:pt x="27244" y="6125"/>
                    <a:pt x="23745" y="26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29">
              <a:extLst>
                <a:ext uri="{FF2B5EF4-FFF2-40B4-BE49-F238E27FC236}">
                  <a16:creationId xmlns:a16="http://schemas.microsoft.com/office/drawing/2014/main" id="{15716CC9-3E5E-F7E9-157E-FECD67F98D25}"/>
                </a:ext>
              </a:extLst>
            </p:cNvPr>
            <p:cNvSpPr/>
            <p:nvPr/>
          </p:nvSpPr>
          <p:spPr>
            <a:xfrm>
              <a:off x="6714312" y="5511245"/>
              <a:ext cx="26368" cy="26367"/>
            </a:xfrm>
            <a:custGeom>
              <a:avLst/>
              <a:gdLst/>
              <a:ahLst/>
              <a:cxnLst/>
              <a:rect l="l" t="t" r="r" b="b"/>
              <a:pathLst>
                <a:path w="26368" h="26367" extrusionOk="0">
                  <a:moveTo>
                    <a:pt x="23743" y="2624"/>
                  </a:moveTo>
                  <a:cubicBezTo>
                    <a:pt x="20242" y="-875"/>
                    <a:pt x="14571" y="-875"/>
                    <a:pt x="11071" y="2626"/>
                  </a:cubicBezTo>
                  <a:lnTo>
                    <a:pt x="2624" y="11073"/>
                  </a:lnTo>
                  <a:cubicBezTo>
                    <a:pt x="-875" y="14573"/>
                    <a:pt x="-875" y="20246"/>
                    <a:pt x="2625" y="23744"/>
                  </a:cubicBezTo>
                  <a:cubicBezTo>
                    <a:pt x="4376" y="25493"/>
                    <a:pt x="6669" y="26367"/>
                    <a:pt x="8961" y="26367"/>
                  </a:cubicBezTo>
                  <a:cubicBezTo>
                    <a:pt x="11254" y="26367"/>
                    <a:pt x="13548" y="25493"/>
                    <a:pt x="15298" y="23743"/>
                  </a:cubicBezTo>
                  <a:lnTo>
                    <a:pt x="23745" y="15295"/>
                  </a:lnTo>
                  <a:cubicBezTo>
                    <a:pt x="27243" y="11796"/>
                    <a:pt x="27243" y="6122"/>
                    <a:pt x="23743" y="26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29">
              <a:extLst>
                <a:ext uri="{FF2B5EF4-FFF2-40B4-BE49-F238E27FC236}">
                  <a16:creationId xmlns:a16="http://schemas.microsoft.com/office/drawing/2014/main" id="{386F6ABE-E51E-071E-C6E1-72A6E762E5B7}"/>
                </a:ext>
              </a:extLst>
            </p:cNvPr>
            <p:cNvSpPr/>
            <p:nvPr/>
          </p:nvSpPr>
          <p:spPr>
            <a:xfrm>
              <a:off x="6684745" y="5540813"/>
              <a:ext cx="26369" cy="26368"/>
            </a:xfrm>
            <a:custGeom>
              <a:avLst/>
              <a:gdLst/>
              <a:ahLst/>
              <a:cxnLst/>
              <a:rect l="l" t="t" r="r" b="b"/>
              <a:pathLst>
                <a:path w="26369" h="26368" extrusionOk="0">
                  <a:moveTo>
                    <a:pt x="23745" y="2625"/>
                  </a:moveTo>
                  <a:cubicBezTo>
                    <a:pt x="20245" y="-874"/>
                    <a:pt x="14571" y="-875"/>
                    <a:pt x="11073" y="2624"/>
                  </a:cubicBezTo>
                  <a:lnTo>
                    <a:pt x="2625" y="11072"/>
                  </a:lnTo>
                  <a:cubicBezTo>
                    <a:pt x="-875" y="14571"/>
                    <a:pt x="-875" y="20244"/>
                    <a:pt x="2624" y="23743"/>
                  </a:cubicBezTo>
                  <a:cubicBezTo>
                    <a:pt x="4375" y="25494"/>
                    <a:pt x="6667" y="26368"/>
                    <a:pt x="8961" y="26368"/>
                  </a:cubicBezTo>
                  <a:cubicBezTo>
                    <a:pt x="11254" y="26368"/>
                    <a:pt x="13548" y="25494"/>
                    <a:pt x="15297" y="23745"/>
                  </a:cubicBezTo>
                  <a:lnTo>
                    <a:pt x="23745" y="15297"/>
                  </a:lnTo>
                  <a:cubicBezTo>
                    <a:pt x="27244" y="11797"/>
                    <a:pt x="27244" y="6124"/>
                    <a:pt x="23745" y="26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29">
              <a:extLst>
                <a:ext uri="{FF2B5EF4-FFF2-40B4-BE49-F238E27FC236}">
                  <a16:creationId xmlns:a16="http://schemas.microsoft.com/office/drawing/2014/main" id="{5C673B0E-89B4-56D5-655A-62D3A76A9CB4}"/>
                </a:ext>
              </a:extLst>
            </p:cNvPr>
            <p:cNvSpPr/>
            <p:nvPr/>
          </p:nvSpPr>
          <p:spPr>
            <a:xfrm>
              <a:off x="6743879" y="5486237"/>
              <a:ext cx="21810" cy="21809"/>
            </a:xfrm>
            <a:custGeom>
              <a:avLst/>
              <a:gdLst/>
              <a:ahLst/>
              <a:cxnLst/>
              <a:rect l="l" t="t" r="r" b="b"/>
              <a:pathLst>
                <a:path w="21810" h="21809" extrusionOk="0">
                  <a:moveTo>
                    <a:pt x="19184" y="2624"/>
                  </a:moveTo>
                  <a:cubicBezTo>
                    <a:pt x="15684" y="-875"/>
                    <a:pt x="10011" y="-875"/>
                    <a:pt x="6514" y="2626"/>
                  </a:cubicBezTo>
                  <a:lnTo>
                    <a:pt x="2624" y="6515"/>
                  </a:lnTo>
                  <a:cubicBezTo>
                    <a:pt x="-875" y="10014"/>
                    <a:pt x="-875" y="15687"/>
                    <a:pt x="2625" y="19187"/>
                  </a:cubicBezTo>
                  <a:cubicBezTo>
                    <a:pt x="4376" y="20935"/>
                    <a:pt x="6667" y="21809"/>
                    <a:pt x="8960" y="21809"/>
                  </a:cubicBezTo>
                  <a:cubicBezTo>
                    <a:pt x="11253" y="21809"/>
                    <a:pt x="13547" y="20935"/>
                    <a:pt x="15297" y="19184"/>
                  </a:cubicBezTo>
                  <a:lnTo>
                    <a:pt x="19187" y="15295"/>
                  </a:lnTo>
                  <a:cubicBezTo>
                    <a:pt x="22685" y="11796"/>
                    <a:pt x="22685" y="6122"/>
                    <a:pt x="19184" y="26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29">
              <a:extLst>
                <a:ext uri="{FF2B5EF4-FFF2-40B4-BE49-F238E27FC236}">
                  <a16:creationId xmlns:a16="http://schemas.microsoft.com/office/drawing/2014/main" id="{7259949A-19A8-D83B-ED06-CDD1EEA8A2CA}"/>
                </a:ext>
              </a:extLst>
            </p:cNvPr>
            <p:cNvSpPr/>
            <p:nvPr/>
          </p:nvSpPr>
          <p:spPr>
            <a:xfrm>
              <a:off x="6741490" y="5565086"/>
              <a:ext cx="21810" cy="21809"/>
            </a:xfrm>
            <a:custGeom>
              <a:avLst/>
              <a:gdLst/>
              <a:ahLst/>
              <a:cxnLst/>
              <a:rect l="l" t="t" r="r" b="b"/>
              <a:pathLst>
                <a:path w="21810" h="21809" extrusionOk="0">
                  <a:moveTo>
                    <a:pt x="19184" y="2624"/>
                  </a:moveTo>
                  <a:cubicBezTo>
                    <a:pt x="15684" y="-875"/>
                    <a:pt x="10011" y="-875"/>
                    <a:pt x="6514" y="2626"/>
                  </a:cubicBezTo>
                  <a:lnTo>
                    <a:pt x="2624" y="6515"/>
                  </a:lnTo>
                  <a:cubicBezTo>
                    <a:pt x="-875" y="10014"/>
                    <a:pt x="-875" y="15687"/>
                    <a:pt x="2626" y="19187"/>
                  </a:cubicBezTo>
                  <a:cubicBezTo>
                    <a:pt x="4376" y="20935"/>
                    <a:pt x="6667" y="21809"/>
                    <a:pt x="8960" y="21809"/>
                  </a:cubicBezTo>
                  <a:cubicBezTo>
                    <a:pt x="11253" y="21809"/>
                    <a:pt x="13547" y="20935"/>
                    <a:pt x="15297" y="19184"/>
                  </a:cubicBezTo>
                  <a:lnTo>
                    <a:pt x="19187" y="15295"/>
                  </a:lnTo>
                  <a:cubicBezTo>
                    <a:pt x="22685" y="11796"/>
                    <a:pt x="22685" y="6122"/>
                    <a:pt x="19184" y="26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29">
              <a:extLst>
                <a:ext uri="{FF2B5EF4-FFF2-40B4-BE49-F238E27FC236}">
                  <a16:creationId xmlns:a16="http://schemas.microsoft.com/office/drawing/2014/main" id="{B4B87B49-3D39-F985-9400-2205010F0CE4}"/>
                </a:ext>
              </a:extLst>
            </p:cNvPr>
            <p:cNvSpPr/>
            <p:nvPr/>
          </p:nvSpPr>
          <p:spPr>
            <a:xfrm>
              <a:off x="6711923" y="5590094"/>
              <a:ext cx="26368" cy="26367"/>
            </a:xfrm>
            <a:custGeom>
              <a:avLst/>
              <a:gdLst/>
              <a:ahLst/>
              <a:cxnLst/>
              <a:rect l="l" t="t" r="r" b="b"/>
              <a:pathLst>
                <a:path w="26368" h="26367" extrusionOk="0">
                  <a:moveTo>
                    <a:pt x="23743" y="2624"/>
                  </a:moveTo>
                  <a:cubicBezTo>
                    <a:pt x="20242" y="-875"/>
                    <a:pt x="14571" y="-875"/>
                    <a:pt x="11071" y="2626"/>
                  </a:cubicBezTo>
                  <a:lnTo>
                    <a:pt x="2624" y="11073"/>
                  </a:lnTo>
                  <a:cubicBezTo>
                    <a:pt x="-875" y="14573"/>
                    <a:pt x="-875" y="20246"/>
                    <a:pt x="2625" y="23744"/>
                  </a:cubicBezTo>
                  <a:cubicBezTo>
                    <a:pt x="4376" y="25493"/>
                    <a:pt x="6669" y="26367"/>
                    <a:pt x="8961" y="26367"/>
                  </a:cubicBezTo>
                  <a:cubicBezTo>
                    <a:pt x="11254" y="26367"/>
                    <a:pt x="13548" y="25493"/>
                    <a:pt x="15298" y="23743"/>
                  </a:cubicBezTo>
                  <a:lnTo>
                    <a:pt x="23745" y="15295"/>
                  </a:lnTo>
                  <a:cubicBezTo>
                    <a:pt x="27243" y="11796"/>
                    <a:pt x="27243" y="6122"/>
                    <a:pt x="23743" y="26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29">
              <a:extLst>
                <a:ext uri="{FF2B5EF4-FFF2-40B4-BE49-F238E27FC236}">
                  <a16:creationId xmlns:a16="http://schemas.microsoft.com/office/drawing/2014/main" id="{038BA193-F3B9-D84E-6A24-AF5C5F0236BC}"/>
                </a:ext>
              </a:extLst>
            </p:cNvPr>
            <p:cNvSpPr/>
            <p:nvPr/>
          </p:nvSpPr>
          <p:spPr>
            <a:xfrm>
              <a:off x="6428341" y="5598506"/>
              <a:ext cx="26367" cy="26367"/>
            </a:xfrm>
            <a:custGeom>
              <a:avLst/>
              <a:gdLst/>
              <a:ahLst/>
              <a:cxnLst/>
              <a:rect l="l" t="t" r="r" b="b"/>
              <a:pathLst>
                <a:path w="26367" h="26367" extrusionOk="0">
                  <a:moveTo>
                    <a:pt x="23743" y="11072"/>
                  </a:moveTo>
                  <a:lnTo>
                    <a:pt x="15295" y="2624"/>
                  </a:lnTo>
                  <a:cubicBezTo>
                    <a:pt x="11796" y="-875"/>
                    <a:pt x="6123" y="-875"/>
                    <a:pt x="2624" y="2624"/>
                  </a:cubicBezTo>
                  <a:cubicBezTo>
                    <a:pt x="-875" y="6124"/>
                    <a:pt x="-875" y="11797"/>
                    <a:pt x="2624" y="15295"/>
                  </a:cubicBezTo>
                  <a:lnTo>
                    <a:pt x="11072" y="23743"/>
                  </a:lnTo>
                  <a:cubicBezTo>
                    <a:pt x="12821" y="25492"/>
                    <a:pt x="15115" y="26368"/>
                    <a:pt x="17408" y="26368"/>
                  </a:cubicBezTo>
                  <a:cubicBezTo>
                    <a:pt x="19702" y="26368"/>
                    <a:pt x="21995" y="25493"/>
                    <a:pt x="23744" y="23743"/>
                  </a:cubicBezTo>
                  <a:cubicBezTo>
                    <a:pt x="27242" y="20245"/>
                    <a:pt x="27242" y="14570"/>
                    <a:pt x="23743" y="110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29">
              <a:extLst>
                <a:ext uri="{FF2B5EF4-FFF2-40B4-BE49-F238E27FC236}">
                  <a16:creationId xmlns:a16="http://schemas.microsoft.com/office/drawing/2014/main" id="{C0185649-438D-CEE3-D309-42CAC3F8369E}"/>
                </a:ext>
              </a:extLst>
            </p:cNvPr>
            <p:cNvSpPr/>
            <p:nvPr/>
          </p:nvSpPr>
          <p:spPr>
            <a:xfrm>
              <a:off x="6398774" y="5568940"/>
              <a:ext cx="26367" cy="26367"/>
            </a:xfrm>
            <a:custGeom>
              <a:avLst/>
              <a:gdLst/>
              <a:ahLst/>
              <a:cxnLst/>
              <a:rect l="l" t="t" r="r" b="b"/>
              <a:pathLst>
                <a:path w="26367" h="26367" extrusionOk="0">
                  <a:moveTo>
                    <a:pt x="23743" y="11072"/>
                  </a:moveTo>
                  <a:lnTo>
                    <a:pt x="15295" y="2624"/>
                  </a:lnTo>
                  <a:cubicBezTo>
                    <a:pt x="11797" y="-875"/>
                    <a:pt x="6124" y="-875"/>
                    <a:pt x="2624" y="2624"/>
                  </a:cubicBezTo>
                  <a:cubicBezTo>
                    <a:pt x="-875" y="6124"/>
                    <a:pt x="-875" y="11797"/>
                    <a:pt x="2624" y="15295"/>
                  </a:cubicBezTo>
                  <a:lnTo>
                    <a:pt x="11072" y="23743"/>
                  </a:lnTo>
                  <a:cubicBezTo>
                    <a:pt x="12821" y="25492"/>
                    <a:pt x="15115" y="26368"/>
                    <a:pt x="17408" y="26368"/>
                  </a:cubicBezTo>
                  <a:cubicBezTo>
                    <a:pt x="19701" y="26368"/>
                    <a:pt x="21995" y="25493"/>
                    <a:pt x="23744" y="23743"/>
                  </a:cubicBezTo>
                  <a:cubicBezTo>
                    <a:pt x="27242" y="20243"/>
                    <a:pt x="27242" y="14570"/>
                    <a:pt x="23743" y="110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29">
              <a:extLst>
                <a:ext uri="{FF2B5EF4-FFF2-40B4-BE49-F238E27FC236}">
                  <a16:creationId xmlns:a16="http://schemas.microsoft.com/office/drawing/2014/main" id="{BE09611D-8B0C-8ACC-6725-33A0AC58CEB5}"/>
                </a:ext>
              </a:extLst>
            </p:cNvPr>
            <p:cNvSpPr/>
            <p:nvPr/>
          </p:nvSpPr>
          <p:spPr>
            <a:xfrm>
              <a:off x="6755464" y="5417776"/>
              <a:ext cx="72993" cy="72992"/>
            </a:xfrm>
            <a:custGeom>
              <a:avLst/>
              <a:gdLst/>
              <a:ahLst/>
              <a:cxnLst/>
              <a:rect l="l" t="t" r="r" b="b"/>
              <a:pathLst>
                <a:path w="72993" h="72992" extrusionOk="0">
                  <a:moveTo>
                    <a:pt x="68627" y="25936"/>
                  </a:moveTo>
                  <a:lnTo>
                    <a:pt x="47057" y="4365"/>
                  </a:lnTo>
                  <a:cubicBezTo>
                    <a:pt x="44240" y="1550"/>
                    <a:pt x="40491" y="0"/>
                    <a:pt x="36497" y="0"/>
                  </a:cubicBezTo>
                  <a:cubicBezTo>
                    <a:pt x="32503" y="0"/>
                    <a:pt x="28755" y="1550"/>
                    <a:pt x="25937" y="4367"/>
                  </a:cubicBezTo>
                  <a:lnTo>
                    <a:pt x="4365" y="25936"/>
                  </a:lnTo>
                  <a:cubicBezTo>
                    <a:pt x="-1455" y="31758"/>
                    <a:pt x="-1455" y="41231"/>
                    <a:pt x="4365" y="47054"/>
                  </a:cubicBezTo>
                  <a:lnTo>
                    <a:pt x="25937" y="68625"/>
                  </a:lnTo>
                  <a:cubicBezTo>
                    <a:pt x="28752" y="71441"/>
                    <a:pt x="32503" y="72993"/>
                    <a:pt x="36497" y="72993"/>
                  </a:cubicBezTo>
                  <a:cubicBezTo>
                    <a:pt x="40491" y="72993"/>
                    <a:pt x="44240" y="71442"/>
                    <a:pt x="47057" y="68626"/>
                  </a:cubicBezTo>
                  <a:lnTo>
                    <a:pt x="68628" y="47054"/>
                  </a:lnTo>
                  <a:cubicBezTo>
                    <a:pt x="74449" y="41231"/>
                    <a:pt x="74449" y="31759"/>
                    <a:pt x="68627" y="25936"/>
                  </a:cubicBezTo>
                  <a:close/>
                  <a:moveTo>
                    <a:pt x="36497" y="53841"/>
                  </a:moveTo>
                  <a:lnTo>
                    <a:pt x="19150" y="36494"/>
                  </a:lnTo>
                  <a:lnTo>
                    <a:pt x="36497" y="19149"/>
                  </a:lnTo>
                  <a:lnTo>
                    <a:pt x="53843" y="36494"/>
                  </a:lnTo>
                  <a:lnTo>
                    <a:pt x="36497" y="538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29">
              <a:extLst>
                <a:ext uri="{FF2B5EF4-FFF2-40B4-BE49-F238E27FC236}">
                  <a16:creationId xmlns:a16="http://schemas.microsoft.com/office/drawing/2014/main" id="{073F0690-70F9-751A-4686-AF61089EAE70}"/>
                </a:ext>
              </a:extLst>
            </p:cNvPr>
            <p:cNvSpPr/>
            <p:nvPr/>
          </p:nvSpPr>
          <p:spPr>
            <a:xfrm>
              <a:off x="6332919" y="5429489"/>
              <a:ext cx="72992" cy="72992"/>
            </a:xfrm>
            <a:custGeom>
              <a:avLst/>
              <a:gdLst/>
              <a:ahLst/>
              <a:cxnLst/>
              <a:rect l="l" t="t" r="r" b="b"/>
              <a:pathLst>
                <a:path w="72992" h="72992" extrusionOk="0">
                  <a:moveTo>
                    <a:pt x="68626" y="25936"/>
                  </a:moveTo>
                  <a:lnTo>
                    <a:pt x="47054" y="4365"/>
                  </a:lnTo>
                  <a:cubicBezTo>
                    <a:pt x="44238" y="1549"/>
                    <a:pt x="40489" y="0"/>
                    <a:pt x="36496" y="0"/>
                  </a:cubicBezTo>
                  <a:cubicBezTo>
                    <a:pt x="32501" y="0"/>
                    <a:pt x="28752" y="1550"/>
                    <a:pt x="25936" y="4367"/>
                  </a:cubicBezTo>
                  <a:lnTo>
                    <a:pt x="4367" y="25936"/>
                  </a:lnTo>
                  <a:cubicBezTo>
                    <a:pt x="1550" y="28752"/>
                    <a:pt x="0" y="32501"/>
                    <a:pt x="0" y="36496"/>
                  </a:cubicBezTo>
                  <a:cubicBezTo>
                    <a:pt x="0" y="40490"/>
                    <a:pt x="1550" y="44239"/>
                    <a:pt x="4365" y="47055"/>
                  </a:cubicBezTo>
                  <a:lnTo>
                    <a:pt x="25936" y="68626"/>
                  </a:lnTo>
                  <a:cubicBezTo>
                    <a:pt x="28752" y="71442"/>
                    <a:pt x="32501" y="72993"/>
                    <a:pt x="36496" y="72993"/>
                  </a:cubicBezTo>
                  <a:cubicBezTo>
                    <a:pt x="40489" y="72993"/>
                    <a:pt x="44238" y="71442"/>
                    <a:pt x="47054" y="68626"/>
                  </a:cubicBezTo>
                  <a:lnTo>
                    <a:pt x="68626" y="47054"/>
                  </a:lnTo>
                  <a:cubicBezTo>
                    <a:pt x="71442" y="44238"/>
                    <a:pt x="72993" y="40489"/>
                    <a:pt x="72993" y="36494"/>
                  </a:cubicBezTo>
                  <a:cubicBezTo>
                    <a:pt x="72993" y="32500"/>
                    <a:pt x="71441" y="28750"/>
                    <a:pt x="68626" y="25936"/>
                  </a:cubicBezTo>
                  <a:close/>
                  <a:moveTo>
                    <a:pt x="36496" y="53841"/>
                  </a:moveTo>
                  <a:lnTo>
                    <a:pt x="19152" y="36496"/>
                  </a:lnTo>
                  <a:lnTo>
                    <a:pt x="36496" y="19150"/>
                  </a:lnTo>
                  <a:lnTo>
                    <a:pt x="53842" y="36496"/>
                  </a:lnTo>
                  <a:lnTo>
                    <a:pt x="36496" y="538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29">
              <a:extLst>
                <a:ext uri="{FF2B5EF4-FFF2-40B4-BE49-F238E27FC236}">
                  <a16:creationId xmlns:a16="http://schemas.microsoft.com/office/drawing/2014/main" id="{7A8EB98E-B41E-DD05-A3EF-D68224CE00DE}"/>
                </a:ext>
              </a:extLst>
            </p:cNvPr>
            <p:cNvSpPr/>
            <p:nvPr/>
          </p:nvSpPr>
          <p:spPr>
            <a:xfrm>
              <a:off x="6369710" y="5327577"/>
              <a:ext cx="59725" cy="59725"/>
            </a:xfrm>
            <a:custGeom>
              <a:avLst/>
              <a:gdLst/>
              <a:ahLst/>
              <a:cxnLst/>
              <a:rect l="l" t="t" r="r" b="b"/>
              <a:pathLst>
                <a:path w="59725" h="59725" extrusionOk="0">
                  <a:moveTo>
                    <a:pt x="55359" y="19303"/>
                  </a:moveTo>
                  <a:lnTo>
                    <a:pt x="40424" y="4367"/>
                  </a:lnTo>
                  <a:cubicBezTo>
                    <a:pt x="37608" y="1550"/>
                    <a:pt x="33858" y="0"/>
                    <a:pt x="29865" y="0"/>
                  </a:cubicBezTo>
                  <a:cubicBezTo>
                    <a:pt x="25872" y="0"/>
                    <a:pt x="22123" y="1549"/>
                    <a:pt x="19305" y="4365"/>
                  </a:cubicBezTo>
                  <a:lnTo>
                    <a:pt x="4368" y="19303"/>
                  </a:lnTo>
                  <a:cubicBezTo>
                    <a:pt x="1552" y="22119"/>
                    <a:pt x="0" y="25869"/>
                    <a:pt x="0" y="29862"/>
                  </a:cubicBezTo>
                  <a:cubicBezTo>
                    <a:pt x="0" y="33857"/>
                    <a:pt x="1550" y="37606"/>
                    <a:pt x="4367" y="40422"/>
                  </a:cubicBezTo>
                  <a:lnTo>
                    <a:pt x="19305" y="55359"/>
                  </a:lnTo>
                  <a:cubicBezTo>
                    <a:pt x="22121" y="58176"/>
                    <a:pt x="25870" y="59726"/>
                    <a:pt x="29864" y="59726"/>
                  </a:cubicBezTo>
                  <a:cubicBezTo>
                    <a:pt x="33858" y="59726"/>
                    <a:pt x="37607" y="58176"/>
                    <a:pt x="40423" y="55359"/>
                  </a:cubicBezTo>
                  <a:lnTo>
                    <a:pt x="55359" y="40422"/>
                  </a:lnTo>
                  <a:cubicBezTo>
                    <a:pt x="58176" y="37606"/>
                    <a:pt x="59726" y="33857"/>
                    <a:pt x="59726" y="29862"/>
                  </a:cubicBezTo>
                  <a:cubicBezTo>
                    <a:pt x="59726" y="25868"/>
                    <a:pt x="58174" y="22118"/>
                    <a:pt x="55359" y="19303"/>
                  </a:cubicBezTo>
                  <a:close/>
                  <a:moveTo>
                    <a:pt x="29865" y="40574"/>
                  </a:moveTo>
                  <a:lnTo>
                    <a:pt x="19150" y="29862"/>
                  </a:lnTo>
                  <a:lnTo>
                    <a:pt x="29865" y="19149"/>
                  </a:lnTo>
                  <a:lnTo>
                    <a:pt x="40577" y="29862"/>
                  </a:lnTo>
                  <a:lnTo>
                    <a:pt x="29865" y="405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29">
              <a:extLst>
                <a:ext uri="{FF2B5EF4-FFF2-40B4-BE49-F238E27FC236}">
                  <a16:creationId xmlns:a16="http://schemas.microsoft.com/office/drawing/2014/main" id="{3C4DB584-9674-332F-5F8A-2E99B77827A6}"/>
                </a:ext>
              </a:extLst>
            </p:cNvPr>
            <p:cNvSpPr/>
            <p:nvPr/>
          </p:nvSpPr>
          <p:spPr>
            <a:xfrm>
              <a:off x="6290892" y="5619660"/>
              <a:ext cx="572359" cy="317105"/>
            </a:xfrm>
            <a:custGeom>
              <a:avLst/>
              <a:gdLst/>
              <a:ahLst/>
              <a:cxnLst/>
              <a:rect l="l" t="t" r="r" b="b"/>
              <a:pathLst>
                <a:path w="572359" h="317105" extrusionOk="0">
                  <a:moveTo>
                    <a:pt x="551451" y="21000"/>
                  </a:moveTo>
                  <a:lnTo>
                    <a:pt x="409503" y="21000"/>
                  </a:lnTo>
                  <a:lnTo>
                    <a:pt x="415206" y="15296"/>
                  </a:lnTo>
                  <a:cubicBezTo>
                    <a:pt x="418706" y="11797"/>
                    <a:pt x="418706" y="6123"/>
                    <a:pt x="415207" y="2624"/>
                  </a:cubicBezTo>
                  <a:cubicBezTo>
                    <a:pt x="411707" y="-874"/>
                    <a:pt x="406034" y="-875"/>
                    <a:pt x="402536" y="2623"/>
                  </a:cubicBezTo>
                  <a:lnTo>
                    <a:pt x="384158" y="21000"/>
                  </a:lnTo>
                  <a:lnTo>
                    <a:pt x="331239" y="21000"/>
                  </a:lnTo>
                  <a:cubicBezTo>
                    <a:pt x="331983" y="18044"/>
                    <a:pt x="331208" y="14787"/>
                    <a:pt x="328896" y="12475"/>
                  </a:cubicBezTo>
                  <a:cubicBezTo>
                    <a:pt x="325397" y="8977"/>
                    <a:pt x="319724" y="8975"/>
                    <a:pt x="316226" y="12475"/>
                  </a:cubicBezTo>
                  <a:lnTo>
                    <a:pt x="307778" y="20923"/>
                  </a:lnTo>
                  <a:cubicBezTo>
                    <a:pt x="307753" y="20948"/>
                    <a:pt x="307733" y="20975"/>
                    <a:pt x="307707" y="21000"/>
                  </a:cubicBezTo>
                  <a:lnTo>
                    <a:pt x="263958" y="21000"/>
                  </a:lnTo>
                  <a:lnTo>
                    <a:pt x="246226" y="3267"/>
                  </a:lnTo>
                  <a:cubicBezTo>
                    <a:pt x="242725" y="-233"/>
                    <a:pt x="237055" y="-231"/>
                    <a:pt x="233554" y="3267"/>
                  </a:cubicBezTo>
                  <a:cubicBezTo>
                    <a:pt x="230055" y="6766"/>
                    <a:pt x="230056" y="12439"/>
                    <a:pt x="233555" y="15938"/>
                  </a:cubicBezTo>
                  <a:lnTo>
                    <a:pt x="238616" y="20999"/>
                  </a:lnTo>
                  <a:lnTo>
                    <a:pt x="191974" y="20999"/>
                  </a:lnTo>
                  <a:cubicBezTo>
                    <a:pt x="191632" y="20462"/>
                    <a:pt x="191229" y="19952"/>
                    <a:pt x="190761" y="19483"/>
                  </a:cubicBezTo>
                  <a:lnTo>
                    <a:pt x="182313" y="11035"/>
                  </a:lnTo>
                  <a:cubicBezTo>
                    <a:pt x="178814" y="7536"/>
                    <a:pt x="173141" y="7536"/>
                    <a:pt x="169642" y="11035"/>
                  </a:cubicBezTo>
                  <a:cubicBezTo>
                    <a:pt x="166947" y="13729"/>
                    <a:pt x="166337" y="17711"/>
                    <a:pt x="167793" y="20999"/>
                  </a:cubicBezTo>
                  <a:lnTo>
                    <a:pt x="20907" y="20999"/>
                  </a:lnTo>
                  <a:cubicBezTo>
                    <a:pt x="9379" y="20999"/>
                    <a:pt x="0" y="30377"/>
                    <a:pt x="0" y="41905"/>
                  </a:cubicBezTo>
                  <a:lnTo>
                    <a:pt x="0" y="296199"/>
                  </a:lnTo>
                  <a:cubicBezTo>
                    <a:pt x="0" y="307726"/>
                    <a:pt x="9379" y="317106"/>
                    <a:pt x="20907" y="317106"/>
                  </a:cubicBezTo>
                  <a:lnTo>
                    <a:pt x="551453" y="317106"/>
                  </a:lnTo>
                  <a:cubicBezTo>
                    <a:pt x="562980" y="317106"/>
                    <a:pt x="572359" y="307726"/>
                    <a:pt x="572359" y="296199"/>
                  </a:cubicBezTo>
                  <a:lnTo>
                    <a:pt x="572359" y="41908"/>
                  </a:lnTo>
                  <a:cubicBezTo>
                    <a:pt x="572358" y="30379"/>
                    <a:pt x="562980" y="21000"/>
                    <a:pt x="551451" y="21000"/>
                  </a:cubicBezTo>
                  <a:close/>
                  <a:moveTo>
                    <a:pt x="482381" y="137850"/>
                  </a:moveTo>
                  <a:lnTo>
                    <a:pt x="503245" y="137850"/>
                  </a:lnTo>
                  <a:lnTo>
                    <a:pt x="503245" y="200263"/>
                  </a:lnTo>
                  <a:lnTo>
                    <a:pt x="482381" y="200263"/>
                  </a:lnTo>
                  <a:lnTo>
                    <a:pt x="482381" y="137850"/>
                  </a:lnTo>
                  <a:close/>
                  <a:moveTo>
                    <a:pt x="64686" y="299189"/>
                  </a:moveTo>
                  <a:lnTo>
                    <a:pt x="64685" y="299189"/>
                  </a:lnTo>
                  <a:lnTo>
                    <a:pt x="20907" y="299189"/>
                  </a:lnTo>
                  <a:cubicBezTo>
                    <a:pt x="19288" y="299189"/>
                    <a:pt x="17920" y="297821"/>
                    <a:pt x="17920" y="296203"/>
                  </a:cubicBezTo>
                  <a:lnTo>
                    <a:pt x="17920" y="41908"/>
                  </a:lnTo>
                  <a:cubicBezTo>
                    <a:pt x="17920" y="40288"/>
                    <a:pt x="19288" y="38921"/>
                    <a:pt x="20907" y="38921"/>
                  </a:cubicBezTo>
                  <a:lnTo>
                    <a:pt x="64686" y="38921"/>
                  </a:lnTo>
                  <a:lnTo>
                    <a:pt x="64686" y="299189"/>
                  </a:lnTo>
                  <a:close/>
                  <a:moveTo>
                    <a:pt x="464461" y="299189"/>
                  </a:moveTo>
                  <a:lnTo>
                    <a:pt x="464461" y="299189"/>
                  </a:lnTo>
                  <a:lnTo>
                    <a:pt x="82605" y="299189"/>
                  </a:lnTo>
                  <a:lnTo>
                    <a:pt x="82605" y="38921"/>
                  </a:lnTo>
                  <a:lnTo>
                    <a:pt x="464461" y="38921"/>
                  </a:lnTo>
                  <a:lnTo>
                    <a:pt x="464461" y="299189"/>
                  </a:lnTo>
                  <a:close/>
                  <a:moveTo>
                    <a:pt x="554438" y="296203"/>
                  </a:moveTo>
                  <a:cubicBezTo>
                    <a:pt x="554438" y="297822"/>
                    <a:pt x="553070" y="299189"/>
                    <a:pt x="551452" y="299189"/>
                  </a:cubicBezTo>
                  <a:lnTo>
                    <a:pt x="482382" y="299189"/>
                  </a:lnTo>
                  <a:lnTo>
                    <a:pt x="482382" y="218183"/>
                  </a:lnTo>
                  <a:lnTo>
                    <a:pt x="506232" y="218183"/>
                  </a:lnTo>
                  <a:cubicBezTo>
                    <a:pt x="514467" y="218183"/>
                    <a:pt x="521166" y="211485"/>
                    <a:pt x="521166" y="203250"/>
                  </a:cubicBezTo>
                  <a:lnTo>
                    <a:pt x="521166" y="134863"/>
                  </a:lnTo>
                  <a:cubicBezTo>
                    <a:pt x="521166" y="126628"/>
                    <a:pt x="514467" y="119930"/>
                    <a:pt x="506232" y="119930"/>
                  </a:cubicBezTo>
                  <a:lnTo>
                    <a:pt x="482382" y="119930"/>
                  </a:lnTo>
                  <a:lnTo>
                    <a:pt x="482382" y="38921"/>
                  </a:lnTo>
                  <a:lnTo>
                    <a:pt x="551452" y="38921"/>
                  </a:lnTo>
                  <a:cubicBezTo>
                    <a:pt x="553071" y="38921"/>
                    <a:pt x="554438" y="40289"/>
                    <a:pt x="554438" y="41908"/>
                  </a:cubicBezTo>
                  <a:lnTo>
                    <a:pt x="554438" y="2962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29">
              <a:extLst>
                <a:ext uri="{FF2B5EF4-FFF2-40B4-BE49-F238E27FC236}">
                  <a16:creationId xmlns:a16="http://schemas.microsoft.com/office/drawing/2014/main" id="{93980FBE-59CB-C81F-9415-C1C0DFB4A793}"/>
                </a:ext>
              </a:extLst>
            </p:cNvPr>
            <p:cNvSpPr/>
            <p:nvPr/>
          </p:nvSpPr>
          <p:spPr>
            <a:xfrm>
              <a:off x="6496739" y="5715964"/>
              <a:ext cx="160662" cy="142811"/>
            </a:xfrm>
            <a:custGeom>
              <a:avLst/>
              <a:gdLst/>
              <a:ahLst/>
              <a:cxnLst/>
              <a:rect l="l" t="t" r="r" b="b"/>
              <a:pathLst>
                <a:path w="160662" h="142811" extrusionOk="0">
                  <a:moveTo>
                    <a:pt x="157758" y="39111"/>
                  </a:moveTo>
                  <a:lnTo>
                    <a:pt x="136526" y="8725"/>
                  </a:lnTo>
                  <a:cubicBezTo>
                    <a:pt x="132995" y="3669"/>
                    <a:pt x="125953" y="0"/>
                    <a:pt x="119787" y="0"/>
                  </a:cubicBezTo>
                  <a:lnTo>
                    <a:pt x="40875" y="0"/>
                  </a:lnTo>
                  <a:cubicBezTo>
                    <a:pt x="34708" y="0"/>
                    <a:pt x="27668" y="3669"/>
                    <a:pt x="24135" y="8725"/>
                  </a:cubicBezTo>
                  <a:lnTo>
                    <a:pt x="2904" y="39111"/>
                  </a:lnTo>
                  <a:cubicBezTo>
                    <a:pt x="-1292" y="45116"/>
                    <a:pt x="-900" y="53872"/>
                    <a:pt x="3815" y="59477"/>
                  </a:cubicBezTo>
                  <a:lnTo>
                    <a:pt x="69629" y="137735"/>
                  </a:lnTo>
                  <a:cubicBezTo>
                    <a:pt x="72343" y="140962"/>
                    <a:pt x="76245" y="142812"/>
                    <a:pt x="80332" y="142812"/>
                  </a:cubicBezTo>
                  <a:cubicBezTo>
                    <a:pt x="84419" y="142812"/>
                    <a:pt x="88319" y="140962"/>
                    <a:pt x="91033" y="137735"/>
                  </a:cubicBezTo>
                  <a:lnTo>
                    <a:pt x="156850" y="59476"/>
                  </a:lnTo>
                  <a:cubicBezTo>
                    <a:pt x="161564" y="53871"/>
                    <a:pt x="161954" y="45115"/>
                    <a:pt x="157758" y="39111"/>
                  </a:cubicBezTo>
                  <a:close/>
                  <a:moveTo>
                    <a:pt x="38771" y="19059"/>
                  </a:moveTo>
                  <a:cubicBezTo>
                    <a:pt x="39153" y="18618"/>
                    <a:pt x="40380" y="17978"/>
                    <a:pt x="40873" y="17920"/>
                  </a:cubicBezTo>
                  <a:lnTo>
                    <a:pt x="42078" y="17920"/>
                  </a:lnTo>
                  <a:lnTo>
                    <a:pt x="47525" y="40178"/>
                  </a:lnTo>
                  <a:lnTo>
                    <a:pt x="24016" y="40178"/>
                  </a:lnTo>
                  <a:lnTo>
                    <a:pt x="38771" y="19059"/>
                  </a:lnTo>
                  <a:close/>
                  <a:moveTo>
                    <a:pt x="26068" y="58098"/>
                  </a:moveTo>
                  <a:lnTo>
                    <a:pt x="51910" y="58098"/>
                  </a:lnTo>
                  <a:lnTo>
                    <a:pt x="62514" y="101435"/>
                  </a:lnTo>
                  <a:lnTo>
                    <a:pt x="26068" y="58098"/>
                  </a:lnTo>
                  <a:close/>
                  <a:moveTo>
                    <a:pt x="80329" y="98844"/>
                  </a:moveTo>
                  <a:lnTo>
                    <a:pt x="70359" y="58099"/>
                  </a:lnTo>
                  <a:lnTo>
                    <a:pt x="90300" y="58099"/>
                  </a:lnTo>
                  <a:lnTo>
                    <a:pt x="80329" y="98844"/>
                  </a:lnTo>
                  <a:close/>
                  <a:moveTo>
                    <a:pt x="65974" y="40178"/>
                  </a:moveTo>
                  <a:lnTo>
                    <a:pt x="60565" y="18074"/>
                  </a:lnTo>
                  <a:lnTo>
                    <a:pt x="100096" y="18074"/>
                  </a:lnTo>
                  <a:lnTo>
                    <a:pt x="94687" y="40178"/>
                  </a:lnTo>
                  <a:lnTo>
                    <a:pt x="65974" y="40178"/>
                  </a:lnTo>
                  <a:close/>
                  <a:moveTo>
                    <a:pt x="98146" y="101435"/>
                  </a:moveTo>
                  <a:lnTo>
                    <a:pt x="108751" y="58099"/>
                  </a:lnTo>
                  <a:lnTo>
                    <a:pt x="134594" y="58099"/>
                  </a:lnTo>
                  <a:lnTo>
                    <a:pt x="98146" y="101435"/>
                  </a:lnTo>
                  <a:close/>
                  <a:moveTo>
                    <a:pt x="113135" y="40178"/>
                  </a:moveTo>
                  <a:lnTo>
                    <a:pt x="118584" y="17918"/>
                  </a:lnTo>
                  <a:lnTo>
                    <a:pt x="119700" y="17918"/>
                  </a:lnTo>
                  <a:cubicBezTo>
                    <a:pt x="120280" y="17977"/>
                    <a:pt x="121508" y="18617"/>
                    <a:pt x="121838" y="18990"/>
                  </a:cubicBezTo>
                  <a:lnTo>
                    <a:pt x="136644" y="40178"/>
                  </a:lnTo>
                  <a:lnTo>
                    <a:pt x="113135" y="401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29">
              <a:extLst>
                <a:ext uri="{FF2B5EF4-FFF2-40B4-BE49-F238E27FC236}">
                  <a16:creationId xmlns:a16="http://schemas.microsoft.com/office/drawing/2014/main" id="{52722DF1-7C18-78CD-F37E-8F4CE6F96499}"/>
                </a:ext>
              </a:extLst>
            </p:cNvPr>
            <p:cNvSpPr/>
            <p:nvPr/>
          </p:nvSpPr>
          <p:spPr>
            <a:xfrm>
              <a:off x="6471254" y="5682900"/>
              <a:ext cx="80522" cy="79930"/>
            </a:xfrm>
            <a:custGeom>
              <a:avLst/>
              <a:gdLst/>
              <a:ahLst/>
              <a:cxnLst/>
              <a:rect l="l" t="t" r="r" b="b"/>
              <a:pathLst>
                <a:path w="80522" h="79930" extrusionOk="0">
                  <a:moveTo>
                    <a:pt x="71561" y="0"/>
                  </a:moveTo>
                  <a:lnTo>
                    <a:pt x="14934" y="0"/>
                  </a:lnTo>
                  <a:cubicBezTo>
                    <a:pt x="6700" y="0"/>
                    <a:pt x="0" y="6699"/>
                    <a:pt x="0" y="14934"/>
                  </a:cubicBezTo>
                  <a:lnTo>
                    <a:pt x="0" y="70970"/>
                  </a:lnTo>
                  <a:cubicBezTo>
                    <a:pt x="0" y="75918"/>
                    <a:pt x="4012" y="79930"/>
                    <a:pt x="8961" y="79930"/>
                  </a:cubicBezTo>
                  <a:cubicBezTo>
                    <a:pt x="13909" y="79930"/>
                    <a:pt x="17921" y="75918"/>
                    <a:pt x="17921" y="70970"/>
                  </a:cubicBezTo>
                  <a:lnTo>
                    <a:pt x="17921" y="17920"/>
                  </a:lnTo>
                  <a:lnTo>
                    <a:pt x="71562" y="17920"/>
                  </a:lnTo>
                  <a:cubicBezTo>
                    <a:pt x="76511" y="17920"/>
                    <a:pt x="80523" y="13908"/>
                    <a:pt x="80523" y="8959"/>
                  </a:cubicBezTo>
                  <a:cubicBezTo>
                    <a:pt x="80523" y="4011"/>
                    <a:pt x="76510" y="0"/>
                    <a:pt x="71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29">
              <a:extLst>
                <a:ext uri="{FF2B5EF4-FFF2-40B4-BE49-F238E27FC236}">
                  <a16:creationId xmlns:a16="http://schemas.microsoft.com/office/drawing/2014/main" id="{8380E634-F7A8-F3BA-C79C-DECF00405863}"/>
                </a:ext>
              </a:extLst>
            </p:cNvPr>
            <p:cNvSpPr/>
            <p:nvPr/>
          </p:nvSpPr>
          <p:spPr>
            <a:xfrm>
              <a:off x="6602362" y="5682900"/>
              <a:ext cx="80524" cy="79931"/>
            </a:xfrm>
            <a:custGeom>
              <a:avLst/>
              <a:gdLst/>
              <a:ahLst/>
              <a:cxnLst/>
              <a:rect l="l" t="t" r="r" b="b"/>
              <a:pathLst>
                <a:path w="80524" h="79931" extrusionOk="0">
                  <a:moveTo>
                    <a:pt x="65589" y="0"/>
                  </a:moveTo>
                  <a:lnTo>
                    <a:pt x="8961" y="0"/>
                  </a:lnTo>
                  <a:cubicBezTo>
                    <a:pt x="4011" y="0"/>
                    <a:pt x="0" y="4012"/>
                    <a:pt x="0" y="8961"/>
                  </a:cubicBezTo>
                  <a:cubicBezTo>
                    <a:pt x="0" y="13909"/>
                    <a:pt x="4012" y="17921"/>
                    <a:pt x="8961" y="17921"/>
                  </a:cubicBezTo>
                  <a:lnTo>
                    <a:pt x="62603" y="17921"/>
                  </a:lnTo>
                  <a:lnTo>
                    <a:pt x="62603" y="70971"/>
                  </a:lnTo>
                  <a:cubicBezTo>
                    <a:pt x="62603" y="75919"/>
                    <a:pt x="66614" y="79932"/>
                    <a:pt x="71564" y="79932"/>
                  </a:cubicBezTo>
                  <a:cubicBezTo>
                    <a:pt x="76513" y="79932"/>
                    <a:pt x="80524" y="75919"/>
                    <a:pt x="80524" y="70971"/>
                  </a:cubicBezTo>
                  <a:lnTo>
                    <a:pt x="80524" y="14935"/>
                  </a:lnTo>
                  <a:cubicBezTo>
                    <a:pt x="80523" y="6699"/>
                    <a:pt x="73824" y="0"/>
                    <a:pt x="65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29">
              <a:extLst>
                <a:ext uri="{FF2B5EF4-FFF2-40B4-BE49-F238E27FC236}">
                  <a16:creationId xmlns:a16="http://schemas.microsoft.com/office/drawing/2014/main" id="{0327CC01-E236-8598-4019-3988FF1B6AC3}"/>
                </a:ext>
              </a:extLst>
            </p:cNvPr>
            <p:cNvSpPr/>
            <p:nvPr/>
          </p:nvSpPr>
          <p:spPr>
            <a:xfrm>
              <a:off x="6471253" y="5815780"/>
              <a:ext cx="80521" cy="78748"/>
            </a:xfrm>
            <a:custGeom>
              <a:avLst/>
              <a:gdLst/>
              <a:ahLst/>
              <a:cxnLst/>
              <a:rect l="l" t="t" r="r" b="b"/>
              <a:pathLst>
                <a:path w="80521" h="78748" extrusionOk="0">
                  <a:moveTo>
                    <a:pt x="71562" y="60829"/>
                  </a:moveTo>
                  <a:lnTo>
                    <a:pt x="17921" y="60829"/>
                  </a:lnTo>
                  <a:lnTo>
                    <a:pt x="17921" y="8961"/>
                  </a:lnTo>
                  <a:cubicBezTo>
                    <a:pt x="17921" y="4012"/>
                    <a:pt x="13909" y="0"/>
                    <a:pt x="8961" y="0"/>
                  </a:cubicBezTo>
                  <a:cubicBezTo>
                    <a:pt x="4012" y="0"/>
                    <a:pt x="0" y="4012"/>
                    <a:pt x="0" y="8961"/>
                  </a:cubicBezTo>
                  <a:lnTo>
                    <a:pt x="0" y="63817"/>
                  </a:lnTo>
                  <a:cubicBezTo>
                    <a:pt x="0" y="72050"/>
                    <a:pt x="6700" y="78749"/>
                    <a:pt x="14934" y="78749"/>
                  </a:cubicBezTo>
                  <a:lnTo>
                    <a:pt x="71561" y="78749"/>
                  </a:lnTo>
                  <a:cubicBezTo>
                    <a:pt x="76510" y="78749"/>
                    <a:pt x="80522" y="74737"/>
                    <a:pt x="80522" y="69788"/>
                  </a:cubicBezTo>
                  <a:cubicBezTo>
                    <a:pt x="80522" y="64840"/>
                    <a:pt x="76511" y="60829"/>
                    <a:pt x="71562" y="60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29">
              <a:extLst>
                <a:ext uri="{FF2B5EF4-FFF2-40B4-BE49-F238E27FC236}">
                  <a16:creationId xmlns:a16="http://schemas.microsoft.com/office/drawing/2014/main" id="{10ACE57C-C173-24A9-2BD8-72EF64F1E144}"/>
                </a:ext>
              </a:extLst>
            </p:cNvPr>
            <p:cNvSpPr/>
            <p:nvPr/>
          </p:nvSpPr>
          <p:spPr>
            <a:xfrm>
              <a:off x="6602362" y="5814598"/>
              <a:ext cx="80522" cy="79932"/>
            </a:xfrm>
            <a:custGeom>
              <a:avLst/>
              <a:gdLst/>
              <a:ahLst/>
              <a:cxnLst/>
              <a:rect l="l" t="t" r="r" b="b"/>
              <a:pathLst>
                <a:path w="80522" h="79932" extrusionOk="0">
                  <a:moveTo>
                    <a:pt x="71564" y="0"/>
                  </a:moveTo>
                  <a:cubicBezTo>
                    <a:pt x="66614" y="0"/>
                    <a:pt x="62603" y="4012"/>
                    <a:pt x="62603" y="8961"/>
                  </a:cubicBezTo>
                  <a:lnTo>
                    <a:pt x="62603" y="62012"/>
                  </a:lnTo>
                  <a:lnTo>
                    <a:pt x="8961" y="62012"/>
                  </a:lnTo>
                  <a:cubicBezTo>
                    <a:pt x="4011" y="62012"/>
                    <a:pt x="0" y="66024"/>
                    <a:pt x="0" y="70972"/>
                  </a:cubicBezTo>
                  <a:cubicBezTo>
                    <a:pt x="0" y="75921"/>
                    <a:pt x="4011" y="79933"/>
                    <a:pt x="8961" y="79933"/>
                  </a:cubicBezTo>
                  <a:lnTo>
                    <a:pt x="65589" y="79933"/>
                  </a:lnTo>
                  <a:cubicBezTo>
                    <a:pt x="73824" y="79933"/>
                    <a:pt x="80523" y="73234"/>
                    <a:pt x="80523" y="64999"/>
                  </a:cubicBezTo>
                  <a:lnTo>
                    <a:pt x="80523" y="8962"/>
                  </a:lnTo>
                  <a:cubicBezTo>
                    <a:pt x="80524" y="4012"/>
                    <a:pt x="76512" y="0"/>
                    <a:pt x="71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29">
              <a:extLst>
                <a:ext uri="{FF2B5EF4-FFF2-40B4-BE49-F238E27FC236}">
                  <a16:creationId xmlns:a16="http://schemas.microsoft.com/office/drawing/2014/main" id="{614E9CA7-F4DE-2738-DB6E-B0A2B686CDCF}"/>
                </a:ext>
              </a:extLst>
            </p:cNvPr>
            <p:cNvSpPr/>
            <p:nvPr/>
          </p:nvSpPr>
          <p:spPr>
            <a:xfrm>
              <a:off x="6385724" y="5840769"/>
              <a:ext cx="53760" cy="53760"/>
            </a:xfrm>
            <a:custGeom>
              <a:avLst/>
              <a:gdLst/>
              <a:ahLst/>
              <a:cxnLst/>
              <a:rect l="l" t="t" r="r" b="b"/>
              <a:pathLst>
                <a:path w="53760" h="53760" extrusionOk="0">
                  <a:moveTo>
                    <a:pt x="38827" y="0"/>
                  </a:moveTo>
                  <a:lnTo>
                    <a:pt x="14934" y="0"/>
                  </a:lnTo>
                  <a:cubicBezTo>
                    <a:pt x="6699" y="0"/>
                    <a:pt x="0" y="6699"/>
                    <a:pt x="0" y="14934"/>
                  </a:cubicBezTo>
                  <a:lnTo>
                    <a:pt x="0" y="38827"/>
                  </a:lnTo>
                  <a:cubicBezTo>
                    <a:pt x="0" y="47061"/>
                    <a:pt x="6700" y="53760"/>
                    <a:pt x="14934" y="53760"/>
                  </a:cubicBezTo>
                  <a:lnTo>
                    <a:pt x="38827" y="53760"/>
                  </a:lnTo>
                  <a:cubicBezTo>
                    <a:pt x="47061" y="53760"/>
                    <a:pt x="53760" y="47061"/>
                    <a:pt x="53760" y="38827"/>
                  </a:cubicBezTo>
                  <a:lnTo>
                    <a:pt x="53760" y="14934"/>
                  </a:lnTo>
                  <a:cubicBezTo>
                    <a:pt x="53760" y="6698"/>
                    <a:pt x="47061" y="0"/>
                    <a:pt x="38827" y="0"/>
                  </a:cubicBezTo>
                  <a:close/>
                  <a:moveTo>
                    <a:pt x="35840" y="35840"/>
                  </a:moveTo>
                  <a:lnTo>
                    <a:pt x="17920" y="35840"/>
                  </a:lnTo>
                  <a:lnTo>
                    <a:pt x="17920" y="17920"/>
                  </a:lnTo>
                  <a:lnTo>
                    <a:pt x="35840" y="17920"/>
                  </a:lnTo>
                  <a:lnTo>
                    <a:pt x="35840" y="358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29">
              <a:extLst>
                <a:ext uri="{FF2B5EF4-FFF2-40B4-BE49-F238E27FC236}">
                  <a16:creationId xmlns:a16="http://schemas.microsoft.com/office/drawing/2014/main" id="{282B1370-BF79-0A23-0143-01DAD73E7616}"/>
                </a:ext>
              </a:extLst>
            </p:cNvPr>
            <p:cNvSpPr/>
            <p:nvPr/>
          </p:nvSpPr>
          <p:spPr>
            <a:xfrm>
              <a:off x="6385724" y="5779669"/>
              <a:ext cx="53760" cy="53760"/>
            </a:xfrm>
            <a:custGeom>
              <a:avLst/>
              <a:gdLst/>
              <a:ahLst/>
              <a:cxnLst/>
              <a:rect l="l" t="t" r="r" b="b"/>
              <a:pathLst>
                <a:path w="53760" h="53760" extrusionOk="0">
                  <a:moveTo>
                    <a:pt x="38827" y="0"/>
                  </a:moveTo>
                  <a:lnTo>
                    <a:pt x="14934" y="0"/>
                  </a:lnTo>
                  <a:cubicBezTo>
                    <a:pt x="6699" y="0"/>
                    <a:pt x="0" y="6699"/>
                    <a:pt x="0" y="14934"/>
                  </a:cubicBezTo>
                  <a:lnTo>
                    <a:pt x="0" y="38827"/>
                  </a:lnTo>
                  <a:cubicBezTo>
                    <a:pt x="0" y="47060"/>
                    <a:pt x="6700" y="53760"/>
                    <a:pt x="14934" y="53760"/>
                  </a:cubicBezTo>
                  <a:lnTo>
                    <a:pt x="38827" y="53760"/>
                  </a:lnTo>
                  <a:cubicBezTo>
                    <a:pt x="47061" y="53760"/>
                    <a:pt x="53760" y="47061"/>
                    <a:pt x="53760" y="38827"/>
                  </a:cubicBezTo>
                  <a:lnTo>
                    <a:pt x="53760" y="14934"/>
                  </a:lnTo>
                  <a:cubicBezTo>
                    <a:pt x="53760" y="6699"/>
                    <a:pt x="47061" y="0"/>
                    <a:pt x="38827" y="0"/>
                  </a:cubicBezTo>
                  <a:close/>
                  <a:moveTo>
                    <a:pt x="35840" y="35841"/>
                  </a:moveTo>
                  <a:lnTo>
                    <a:pt x="17920" y="35841"/>
                  </a:lnTo>
                  <a:lnTo>
                    <a:pt x="17920" y="17921"/>
                  </a:lnTo>
                  <a:lnTo>
                    <a:pt x="35840" y="17921"/>
                  </a:lnTo>
                  <a:lnTo>
                    <a:pt x="35840" y="358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29">
              <a:extLst>
                <a:ext uri="{FF2B5EF4-FFF2-40B4-BE49-F238E27FC236}">
                  <a16:creationId xmlns:a16="http://schemas.microsoft.com/office/drawing/2014/main" id="{39D4D06C-5579-D02E-D470-21418881A144}"/>
                </a:ext>
              </a:extLst>
            </p:cNvPr>
            <p:cNvSpPr/>
            <p:nvPr/>
          </p:nvSpPr>
          <p:spPr>
            <a:xfrm>
              <a:off x="6403642" y="5682900"/>
              <a:ext cx="17921" cy="68097"/>
            </a:xfrm>
            <a:custGeom>
              <a:avLst/>
              <a:gdLst/>
              <a:ahLst/>
              <a:cxnLst/>
              <a:rect l="l" t="t" r="r" b="b"/>
              <a:pathLst>
                <a:path w="17921" h="68097" extrusionOk="0">
                  <a:moveTo>
                    <a:pt x="8961" y="0"/>
                  </a:moveTo>
                  <a:cubicBezTo>
                    <a:pt x="4012" y="0"/>
                    <a:pt x="0" y="4012"/>
                    <a:pt x="0" y="8961"/>
                  </a:cubicBezTo>
                  <a:lnTo>
                    <a:pt x="0" y="59137"/>
                  </a:lnTo>
                  <a:cubicBezTo>
                    <a:pt x="0" y="64085"/>
                    <a:pt x="4012" y="68098"/>
                    <a:pt x="8961" y="68098"/>
                  </a:cubicBezTo>
                  <a:cubicBezTo>
                    <a:pt x="13909" y="68098"/>
                    <a:pt x="17921" y="64085"/>
                    <a:pt x="17921" y="59137"/>
                  </a:cubicBezTo>
                  <a:lnTo>
                    <a:pt x="17921" y="8961"/>
                  </a:lnTo>
                  <a:cubicBezTo>
                    <a:pt x="17921" y="4012"/>
                    <a:pt x="13909" y="0"/>
                    <a:pt x="8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9" name="Google Shape;1399;p29">
            <a:extLst>
              <a:ext uri="{FF2B5EF4-FFF2-40B4-BE49-F238E27FC236}">
                <a16:creationId xmlns:a16="http://schemas.microsoft.com/office/drawing/2014/main" id="{6C3AC98F-4EF2-8762-48CD-DD698646DD13}"/>
              </a:ext>
            </a:extLst>
          </p:cNvPr>
          <p:cNvGrpSpPr/>
          <p:nvPr/>
        </p:nvGrpSpPr>
        <p:grpSpPr>
          <a:xfrm>
            <a:off x="718747" y="1516768"/>
            <a:ext cx="491252" cy="460189"/>
            <a:chOff x="6272476" y="4149316"/>
            <a:chExt cx="609192" cy="570671"/>
          </a:xfrm>
        </p:grpSpPr>
        <p:sp>
          <p:nvSpPr>
            <p:cNvPr id="1400" name="Google Shape;1400;p29">
              <a:extLst>
                <a:ext uri="{FF2B5EF4-FFF2-40B4-BE49-F238E27FC236}">
                  <a16:creationId xmlns:a16="http://schemas.microsoft.com/office/drawing/2014/main" id="{814581B8-0E7E-955B-3A5B-975D49C5A755}"/>
                </a:ext>
              </a:extLst>
            </p:cNvPr>
            <p:cNvSpPr/>
            <p:nvPr/>
          </p:nvSpPr>
          <p:spPr>
            <a:xfrm>
              <a:off x="6805193" y="4400741"/>
              <a:ext cx="76475" cy="75393"/>
            </a:xfrm>
            <a:custGeom>
              <a:avLst/>
              <a:gdLst/>
              <a:ahLst/>
              <a:cxnLst/>
              <a:rect l="l" t="t" r="r" b="b"/>
              <a:pathLst>
                <a:path w="76475" h="75393" extrusionOk="0">
                  <a:moveTo>
                    <a:pt x="61602" y="13209"/>
                  </a:moveTo>
                  <a:lnTo>
                    <a:pt x="29391" y="13209"/>
                  </a:lnTo>
                  <a:cubicBezTo>
                    <a:pt x="28274" y="13209"/>
                    <a:pt x="27187" y="13344"/>
                    <a:pt x="26142" y="13578"/>
                  </a:cubicBezTo>
                  <a:lnTo>
                    <a:pt x="15251" y="2630"/>
                  </a:lnTo>
                  <a:cubicBezTo>
                    <a:pt x="11773" y="-864"/>
                    <a:pt x="6124" y="-879"/>
                    <a:pt x="2629" y="2598"/>
                  </a:cubicBezTo>
                  <a:cubicBezTo>
                    <a:pt x="-864" y="6074"/>
                    <a:pt x="-878" y="11724"/>
                    <a:pt x="2597" y="15218"/>
                  </a:cubicBezTo>
                  <a:lnTo>
                    <a:pt x="14561" y="27243"/>
                  </a:lnTo>
                  <a:cubicBezTo>
                    <a:pt x="14546" y="27523"/>
                    <a:pt x="14519" y="27799"/>
                    <a:pt x="14519" y="28082"/>
                  </a:cubicBezTo>
                  <a:lnTo>
                    <a:pt x="14519" y="60520"/>
                  </a:lnTo>
                  <a:cubicBezTo>
                    <a:pt x="14519" y="68722"/>
                    <a:pt x="21191" y="75393"/>
                    <a:pt x="29392" y="75393"/>
                  </a:cubicBezTo>
                  <a:lnTo>
                    <a:pt x="61602" y="75393"/>
                  </a:lnTo>
                  <a:cubicBezTo>
                    <a:pt x="69804" y="75393"/>
                    <a:pt x="76475" y="68722"/>
                    <a:pt x="76475" y="60520"/>
                  </a:cubicBezTo>
                  <a:lnTo>
                    <a:pt x="76475" y="28082"/>
                  </a:lnTo>
                  <a:cubicBezTo>
                    <a:pt x="76475" y="19882"/>
                    <a:pt x="69804" y="13209"/>
                    <a:pt x="61602" y="13209"/>
                  </a:cubicBezTo>
                  <a:close/>
                  <a:moveTo>
                    <a:pt x="58628" y="57546"/>
                  </a:moveTo>
                  <a:lnTo>
                    <a:pt x="32366" y="57546"/>
                  </a:lnTo>
                  <a:lnTo>
                    <a:pt x="32366" y="31057"/>
                  </a:lnTo>
                  <a:lnTo>
                    <a:pt x="58628" y="31057"/>
                  </a:lnTo>
                  <a:lnTo>
                    <a:pt x="58628" y="575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29">
              <a:extLst>
                <a:ext uri="{FF2B5EF4-FFF2-40B4-BE49-F238E27FC236}">
                  <a16:creationId xmlns:a16="http://schemas.microsoft.com/office/drawing/2014/main" id="{7A7545A0-30A7-4E35-0835-02B15A581C87}"/>
                </a:ext>
              </a:extLst>
            </p:cNvPr>
            <p:cNvSpPr/>
            <p:nvPr/>
          </p:nvSpPr>
          <p:spPr>
            <a:xfrm>
              <a:off x="6272476" y="4149316"/>
              <a:ext cx="572665" cy="570671"/>
            </a:xfrm>
            <a:custGeom>
              <a:avLst/>
              <a:gdLst/>
              <a:ahLst/>
              <a:cxnLst/>
              <a:rect l="l" t="t" r="r" b="b"/>
              <a:pathLst>
                <a:path w="572665" h="570671" extrusionOk="0">
                  <a:moveTo>
                    <a:pt x="557792" y="508485"/>
                  </a:moveTo>
                  <a:lnTo>
                    <a:pt x="525581" y="508485"/>
                  </a:lnTo>
                  <a:cubicBezTo>
                    <a:pt x="524464" y="508485"/>
                    <a:pt x="523378" y="508619"/>
                    <a:pt x="522331" y="508853"/>
                  </a:cubicBezTo>
                  <a:lnTo>
                    <a:pt x="488111" y="474458"/>
                  </a:lnTo>
                  <a:cubicBezTo>
                    <a:pt x="484100" y="470427"/>
                    <a:pt x="477327" y="467612"/>
                    <a:pt x="471640" y="467612"/>
                  </a:cubicBezTo>
                  <a:lnTo>
                    <a:pt x="441171" y="467612"/>
                  </a:lnTo>
                  <a:lnTo>
                    <a:pt x="441171" y="415490"/>
                  </a:lnTo>
                  <a:lnTo>
                    <a:pt x="505884" y="415490"/>
                  </a:lnTo>
                  <a:lnTo>
                    <a:pt x="505884" y="422786"/>
                  </a:lnTo>
                  <a:cubicBezTo>
                    <a:pt x="505884" y="430986"/>
                    <a:pt x="512555" y="437659"/>
                    <a:pt x="520757" y="437659"/>
                  </a:cubicBezTo>
                  <a:lnTo>
                    <a:pt x="552968" y="437659"/>
                  </a:lnTo>
                  <a:cubicBezTo>
                    <a:pt x="561169" y="437659"/>
                    <a:pt x="567840" y="430986"/>
                    <a:pt x="567840" y="422786"/>
                  </a:cubicBezTo>
                  <a:lnTo>
                    <a:pt x="567840" y="390348"/>
                  </a:lnTo>
                  <a:cubicBezTo>
                    <a:pt x="567840" y="382146"/>
                    <a:pt x="561169" y="375475"/>
                    <a:pt x="552968" y="375475"/>
                  </a:cubicBezTo>
                  <a:lnTo>
                    <a:pt x="520757" y="375475"/>
                  </a:lnTo>
                  <a:cubicBezTo>
                    <a:pt x="512555" y="375475"/>
                    <a:pt x="505884" y="382146"/>
                    <a:pt x="505884" y="390348"/>
                  </a:cubicBezTo>
                  <a:lnTo>
                    <a:pt x="505884" y="397642"/>
                  </a:lnTo>
                  <a:lnTo>
                    <a:pt x="441171" y="397642"/>
                  </a:lnTo>
                  <a:lnTo>
                    <a:pt x="441171" y="385280"/>
                  </a:lnTo>
                  <a:cubicBezTo>
                    <a:pt x="441171" y="380352"/>
                    <a:pt x="437177" y="376356"/>
                    <a:pt x="432247" y="376356"/>
                  </a:cubicBezTo>
                  <a:cubicBezTo>
                    <a:pt x="427318" y="376356"/>
                    <a:pt x="423324" y="380352"/>
                    <a:pt x="423324" y="385280"/>
                  </a:cubicBezTo>
                  <a:lnTo>
                    <a:pt x="423324" y="445672"/>
                  </a:lnTo>
                  <a:lnTo>
                    <a:pt x="173152" y="445672"/>
                  </a:lnTo>
                  <a:lnTo>
                    <a:pt x="173152" y="130236"/>
                  </a:lnTo>
                  <a:lnTo>
                    <a:pt x="423323" y="130236"/>
                  </a:lnTo>
                  <a:lnTo>
                    <a:pt x="423323" y="336497"/>
                  </a:lnTo>
                  <a:cubicBezTo>
                    <a:pt x="423323" y="341425"/>
                    <a:pt x="427317" y="345421"/>
                    <a:pt x="432246" y="345421"/>
                  </a:cubicBezTo>
                  <a:cubicBezTo>
                    <a:pt x="437176" y="345421"/>
                    <a:pt x="441170" y="341425"/>
                    <a:pt x="441170" y="336497"/>
                  </a:cubicBezTo>
                  <a:lnTo>
                    <a:pt x="441170" y="322662"/>
                  </a:lnTo>
                  <a:lnTo>
                    <a:pt x="461773" y="322662"/>
                  </a:lnTo>
                  <a:lnTo>
                    <a:pt x="461773" y="329957"/>
                  </a:lnTo>
                  <a:cubicBezTo>
                    <a:pt x="461773" y="338158"/>
                    <a:pt x="468444" y="344829"/>
                    <a:pt x="476646" y="344829"/>
                  </a:cubicBezTo>
                  <a:lnTo>
                    <a:pt x="508857" y="344829"/>
                  </a:lnTo>
                  <a:cubicBezTo>
                    <a:pt x="517059" y="344829"/>
                    <a:pt x="523730" y="338158"/>
                    <a:pt x="523730" y="329957"/>
                  </a:cubicBezTo>
                  <a:lnTo>
                    <a:pt x="523730" y="297518"/>
                  </a:lnTo>
                  <a:cubicBezTo>
                    <a:pt x="523730" y="289317"/>
                    <a:pt x="517059" y="282645"/>
                    <a:pt x="508857" y="282645"/>
                  </a:cubicBezTo>
                  <a:lnTo>
                    <a:pt x="476646" y="282645"/>
                  </a:lnTo>
                  <a:cubicBezTo>
                    <a:pt x="468444" y="282645"/>
                    <a:pt x="461773" y="289317"/>
                    <a:pt x="461773" y="297518"/>
                  </a:cubicBezTo>
                  <a:lnTo>
                    <a:pt x="461773" y="304813"/>
                  </a:lnTo>
                  <a:lnTo>
                    <a:pt x="441171" y="304813"/>
                  </a:lnTo>
                  <a:lnTo>
                    <a:pt x="441171" y="221518"/>
                  </a:lnTo>
                  <a:lnTo>
                    <a:pt x="488178" y="221518"/>
                  </a:lnTo>
                  <a:cubicBezTo>
                    <a:pt x="489136" y="221537"/>
                    <a:pt x="491317" y="222443"/>
                    <a:pt x="492002" y="223105"/>
                  </a:cubicBezTo>
                  <a:lnTo>
                    <a:pt x="499804" y="230946"/>
                  </a:lnTo>
                  <a:cubicBezTo>
                    <a:pt x="501547" y="232699"/>
                    <a:pt x="503838" y="233576"/>
                    <a:pt x="506129" y="233576"/>
                  </a:cubicBezTo>
                  <a:cubicBezTo>
                    <a:pt x="508405" y="233576"/>
                    <a:pt x="510681" y="232711"/>
                    <a:pt x="512423" y="230978"/>
                  </a:cubicBezTo>
                  <a:cubicBezTo>
                    <a:pt x="515916" y="227503"/>
                    <a:pt x="515931" y="221852"/>
                    <a:pt x="512454" y="218358"/>
                  </a:cubicBezTo>
                  <a:lnTo>
                    <a:pt x="504652" y="210515"/>
                  </a:lnTo>
                  <a:cubicBezTo>
                    <a:pt x="500641" y="206484"/>
                    <a:pt x="493868" y="203669"/>
                    <a:pt x="488181" y="203669"/>
                  </a:cubicBezTo>
                  <a:lnTo>
                    <a:pt x="441170" y="203669"/>
                  </a:lnTo>
                  <a:lnTo>
                    <a:pt x="441170" y="159168"/>
                  </a:lnTo>
                  <a:lnTo>
                    <a:pt x="500369" y="159168"/>
                  </a:lnTo>
                  <a:lnTo>
                    <a:pt x="500369" y="166463"/>
                  </a:lnTo>
                  <a:cubicBezTo>
                    <a:pt x="500369" y="174665"/>
                    <a:pt x="507040" y="181336"/>
                    <a:pt x="515242" y="181336"/>
                  </a:cubicBezTo>
                  <a:lnTo>
                    <a:pt x="547453" y="181336"/>
                  </a:lnTo>
                  <a:cubicBezTo>
                    <a:pt x="555653" y="181336"/>
                    <a:pt x="562326" y="174665"/>
                    <a:pt x="562326" y="166463"/>
                  </a:cubicBezTo>
                  <a:lnTo>
                    <a:pt x="562326" y="134025"/>
                  </a:lnTo>
                  <a:cubicBezTo>
                    <a:pt x="562326" y="125823"/>
                    <a:pt x="555653" y="119152"/>
                    <a:pt x="547453" y="119152"/>
                  </a:cubicBezTo>
                  <a:lnTo>
                    <a:pt x="515242" y="119152"/>
                  </a:lnTo>
                  <a:cubicBezTo>
                    <a:pt x="507040" y="119152"/>
                    <a:pt x="500369" y="125823"/>
                    <a:pt x="500369" y="134025"/>
                  </a:cubicBezTo>
                  <a:lnTo>
                    <a:pt x="500369" y="141320"/>
                  </a:lnTo>
                  <a:lnTo>
                    <a:pt x="441170" y="141320"/>
                  </a:lnTo>
                  <a:lnTo>
                    <a:pt x="441170" y="79282"/>
                  </a:lnTo>
                  <a:cubicBezTo>
                    <a:pt x="441170" y="67801"/>
                    <a:pt x="431829" y="58460"/>
                    <a:pt x="420348" y="58460"/>
                  </a:cubicBezTo>
                  <a:lnTo>
                    <a:pt x="176127" y="58460"/>
                  </a:lnTo>
                  <a:cubicBezTo>
                    <a:pt x="164646" y="58460"/>
                    <a:pt x="155305" y="67801"/>
                    <a:pt x="155305" y="79282"/>
                  </a:cubicBezTo>
                  <a:lnTo>
                    <a:pt x="155305" y="91444"/>
                  </a:lnTo>
                  <a:lnTo>
                    <a:pt x="105853" y="91444"/>
                  </a:lnTo>
                  <a:cubicBezTo>
                    <a:pt x="104895" y="91425"/>
                    <a:pt x="102714" y="90519"/>
                    <a:pt x="102030" y="89857"/>
                  </a:cubicBezTo>
                  <a:lnTo>
                    <a:pt x="61791" y="49410"/>
                  </a:lnTo>
                  <a:cubicBezTo>
                    <a:pt x="61890" y="48722"/>
                    <a:pt x="61958" y="48025"/>
                    <a:pt x="61958" y="47311"/>
                  </a:cubicBezTo>
                  <a:lnTo>
                    <a:pt x="61958" y="14873"/>
                  </a:lnTo>
                  <a:cubicBezTo>
                    <a:pt x="61958" y="6671"/>
                    <a:pt x="55287" y="0"/>
                    <a:pt x="47085" y="0"/>
                  </a:cubicBez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47311"/>
                  </a:lnTo>
                  <a:cubicBezTo>
                    <a:pt x="0" y="55512"/>
                    <a:pt x="6671" y="62184"/>
                    <a:pt x="14873" y="62184"/>
                  </a:cubicBezTo>
                  <a:lnTo>
                    <a:pt x="47084" y="62184"/>
                  </a:lnTo>
                  <a:cubicBezTo>
                    <a:pt x="47791" y="62184"/>
                    <a:pt x="48481" y="62117"/>
                    <a:pt x="49161" y="62022"/>
                  </a:cubicBezTo>
                  <a:lnTo>
                    <a:pt x="89378" y="102446"/>
                  </a:lnTo>
                  <a:cubicBezTo>
                    <a:pt x="93389" y="106477"/>
                    <a:pt x="100161" y="109292"/>
                    <a:pt x="105848" y="109292"/>
                  </a:cubicBezTo>
                  <a:lnTo>
                    <a:pt x="155305" y="109292"/>
                  </a:lnTo>
                  <a:lnTo>
                    <a:pt x="155305" y="153099"/>
                  </a:lnTo>
                  <a:lnTo>
                    <a:pt x="133635" y="153099"/>
                  </a:lnTo>
                  <a:lnTo>
                    <a:pt x="133635" y="145804"/>
                  </a:lnTo>
                  <a:cubicBezTo>
                    <a:pt x="133635" y="137603"/>
                    <a:pt x="126963" y="130931"/>
                    <a:pt x="118762" y="130931"/>
                  </a:cubicBezTo>
                  <a:lnTo>
                    <a:pt x="86551" y="130931"/>
                  </a:lnTo>
                  <a:cubicBezTo>
                    <a:pt x="78349" y="130931"/>
                    <a:pt x="71678" y="137603"/>
                    <a:pt x="71678" y="145804"/>
                  </a:cubicBezTo>
                  <a:lnTo>
                    <a:pt x="71678" y="178242"/>
                  </a:lnTo>
                  <a:cubicBezTo>
                    <a:pt x="71678" y="186444"/>
                    <a:pt x="78349" y="193115"/>
                    <a:pt x="86551" y="193115"/>
                  </a:cubicBezTo>
                  <a:lnTo>
                    <a:pt x="118762" y="193115"/>
                  </a:lnTo>
                  <a:cubicBezTo>
                    <a:pt x="126963" y="193115"/>
                    <a:pt x="133635" y="186444"/>
                    <a:pt x="133635" y="178242"/>
                  </a:cubicBezTo>
                  <a:lnTo>
                    <a:pt x="133635" y="170946"/>
                  </a:lnTo>
                  <a:lnTo>
                    <a:pt x="155305" y="170946"/>
                  </a:lnTo>
                  <a:lnTo>
                    <a:pt x="155305" y="223068"/>
                  </a:lnTo>
                  <a:lnTo>
                    <a:pt x="123742" y="223068"/>
                  </a:lnTo>
                  <a:cubicBezTo>
                    <a:pt x="118813" y="223068"/>
                    <a:pt x="114819" y="227064"/>
                    <a:pt x="114819" y="231992"/>
                  </a:cubicBezTo>
                  <a:cubicBezTo>
                    <a:pt x="114819" y="236920"/>
                    <a:pt x="118813" y="240916"/>
                    <a:pt x="123742" y="240916"/>
                  </a:cubicBezTo>
                  <a:lnTo>
                    <a:pt x="155305" y="240916"/>
                  </a:lnTo>
                  <a:lnTo>
                    <a:pt x="155305" y="304814"/>
                  </a:lnTo>
                  <a:lnTo>
                    <a:pt x="133635" y="304814"/>
                  </a:lnTo>
                  <a:lnTo>
                    <a:pt x="133635" y="297519"/>
                  </a:lnTo>
                  <a:cubicBezTo>
                    <a:pt x="133635" y="289318"/>
                    <a:pt x="126963" y="282647"/>
                    <a:pt x="118762" y="282647"/>
                  </a:cubicBezTo>
                  <a:lnTo>
                    <a:pt x="86551" y="282647"/>
                  </a:lnTo>
                  <a:cubicBezTo>
                    <a:pt x="78349" y="282647"/>
                    <a:pt x="71678" y="289318"/>
                    <a:pt x="71678" y="297519"/>
                  </a:cubicBezTo>
                  <a:lnTo>
                    <a:pt x="71678" y="329958"/>
                  </a:lnTo>
                  <a:cubicBezTo>
                    <a:pt x="71678" y="338159"/>
                    <a:pt x="78349" y="344831"/>
                    <a:pt x="86551" y="344831"/>
                  </a:cubicBezTo>
                  <a:lnTo>
                    <a:pt x="118762" y="344831"/>
                  </a:lnTo>
                  <a:cubicBezTo>
                    <a:pt x="126963" y="344831"/>
                    <a:pt x="133635" y="338159"/>
                    <a:pt x="133635" y="329958"/>
                  </a:cubicBezTo>
                  <a:lnTo>
                    <a:pt x="133635" y="322663"/>
                  </a:lnTo>
                  <a:lnTo>
                    <a:pt x="155305" y="322663"/>
                  </a:lnTo>
                  <a:lnTo>
                    <a:pt x="155305" y="397645"/>
                  </a:lnTo>
                  <a:lnTo>
                    <a:pt x="92283" y="397645"/>
                  </a:lnTo>
                  <a:lnTo>
                    <a:pt x="92283" y="390350"/>
                  </a:lnTo>
                  <a:cubicBezTo>
                    <a:pt x="92283" y="382148"/>
                    <a:pt x="85612" y="375477"/>
                    <a:pt x="77410" y="375477"/>
                  </a:cubicBezTo>
                  <a:lnTo>
                    <a:pt x="45198" y="375477"/>
                  </a:lnTo>
                  <a:cubicBezTo>
                    <a:pt x="36997" y="375477"/>
                    <a:pt x="30325" y="382148"/>
                    <a:pt x="30325" y="390350"/>
                  </a:cubicBezTo>
                  <a:lnTo>
                    <a:pt x="30325" y="422788"/>
                  </a:lnTo>
                  <a:cubicBezTo>
                    <a:pt x="30325" y="430989"/>
                    <a:pt x="36997" y="437661"/>
                    <a:pt x="45198" y="437661"/>
                  </a:cubicBezTo>
                  <a:lnTo>
                    <a:pt x="77410" y="437661"/>
                  </a:lnTo>
                  <a:cubicBezTo>
                    <a:pt x="85612" y="437661"/>
                    <a:pt x="92283" y="430989"/>
                    <a:pt x="92283" y="422788"/>
                  </a:cubicBezTo>
                  <a:lnTo>
                    <a:pt x="92283" y="415492"/>
                  </a:lnTo>
                  <a:lnTo>
                    <a:pt x="155306" y="415492"/>
                  </a:lnTo>
                  <a:lnTo>
                    <a:pt x="155306" y="467614"/>
                  </a:lnTo>
                  <a:lnTo>
                    <a:pt x="107916" y="467614"/>
                  </a:lnTo>
                  <a:cubicBezTo>
                    <a:pt x="102230" y="467614"/>
                    <a:pt x="95456" y="470429"/>
                    <a:pt x="91446" y="474461"/>
                  </a:cubicBezTo>
                  <a:lnTo>
                    <a:pt x="57227" y="508856"/>
                  </a:lnTo>
                  <a:cubicBezTo>
                    <a:pt x="56179" y="508621"/>
                    <a:pt x="55094" y="508487"/>
                    <a:pt x="53977" y="508487"/>
                  </a:cubicBezTo>
                  <a:lnTo>
                    <a:pt x="21766" y="508487"/>
                  </a:lnTo>
                  <a:cubicBezTo>
                    <a:pt x="13564" y="508487"/>
                    <a:pt x="6893" y="515160"/>
                    <a:pt x="6893" y="523360"/>
                  </a:cubicBezTo>
                  <a:lnTo>
                    <a:pt x="6893" y="555798"/>
                  </a:lnTo>
                  <a:cubicBezTo>
                    <a:pt x="6893" y="564000"/>
                    <a:pt x="13564" y="570671"/>
                    <a:pt x="21766" y="570671"/>
                  </a:cubicBezTo>
                  <a:lnTo>
                    <a:pt x="53977" y="570671"/>
                  </a:lnTo>
                  <a:cubicBezTo>
                    <a:pt x="62178" y="570671"/>
                    <a:pt x="68850" y="564000"/>
                    <a:pt x="68850" y="555798"/>
                  </a:cubicBezTo>
                  <a:lnTo>
                    <a:pt x="68850" y="523360"/>
                  </a:lnTo>
                  <a:cubicBezTo>
                    <a:pt x="68850" y="523077"/>
                    <a:pt x="68823" y="522799"/>
                    <a:pt x="68808" y="522520"/>
                  </a:cubicBezTo>
                  <a:lnTo>
                    <a:pt x="104093" y="487051"/>
                  </a:lnTo>
                  <a:cubicBezTo>
                    <a:pt x="104782" y="486386"/>
                    <a:pt x="106963" y="485479"/>
                    <a:pt x="107916" y="485460"/>
                  </a:cubicBezTo>
                  <a:lnTo>
                    <a:pt x="155305" y="485460"/>
                  </a:lnTo>
                  <a:lnTo>
                    <a:pt x="155305" y="517712"/>
                  </a:lnTo>
                  <a:cubicBezTo>
                    <a:pt x="155305" y="529192"/>
                    <a:pt x="164646" y="538534"/>
                    <a:pt x="176127" y="538534"/>
                  </a:cubicBezTo>
                  <a:lnTo>
                    <a:pt x="420348" y="538534"/>
                  </a:lnTo>
                  <a:cubicBezTo>
                    <a:pt x="431829" y="538534"/>
                    <a:pt x="441170" y="529192"/>
                    <a:pt x="441170" y="517712"/>
                  </a:cubicBezTo>
                  <a:lnTo>
                    <a:pt x="441170" y="485460"/>
                  </a:lnTo>
                  <a:lnTo>
                    <a:pt x="471634" y="485460"/>
                  </a:lnTo>
                  <a:cubicBezTo>
                    <a:pt x="472592" y="485479"/>
                    <a:pt x="474773" y="486386"/>
                    <a:pt x="475457" y="487047"/>
                  </a:cubicBezTo>
                  <a:lnTo>
                    <a:pt x="510750" y="522521"/>
                  </a:lnTo>
                  <a:cubicBezTo>
                    <a:pt x="510733" y="522799"/>
                    <a:pt x="510707" y="523075"/>
                    <a:pt x="510707" y="523359"/>
                  </a:cubicBezTo>
                  <a:lnTo>
                    <a:pt x="510707" y="555797"/>
                  </a:lnTo>
                  <a:cubicBezTo>
                    <a:pt x="510707" y="563999"/>
                    <a:pt x="517379" y="570670"/>
                    <a:pt x="525580" y="570670"/>
                  </a:cubicBezTo>
                  <a:lnTo>
                    <a:pt x="557792" y="570670"/>
                  </a:lnTo>
                  <a:cubicBezTo>
                    <a:pt x="565994" y="570670"/>
                    <a:pt x="572665" y="563999"/>
                    <a:pt x="572665" y="555797"/>
                  </a:cubicBezTo>
                  <a:lnTo>
                    <a:pt x="572665" y="523359"/>
                  </a:lnTo>
                  <a:cubicBezTo>
                    <a:pt x="572665" y="515157"/>
                    <a:pt x="565993" y="508485"/>
                    <a:pt x="557792" y="508485"/>
                  </a:cubicBezTo>
                  <a:close/>
                  <a:moveTo>
                    <a:pt x="523730" y="393322"/>
                  </a:moveTo>
                  <a:lnTo>
                    <a:pt x="549992" y="393322"/>
                  </a:lnTo>
                  <a:lnTo>
                    <a:pt x="549992" y="419811"/>
                  </a:lnTo>
                  <a:lnTo>
                    <a:pt x="523730" y="419811"/>
                  </a:lnTo>
                  <a:lnTo>
                    <a:pt x="523730" y="393322"/>
                  </a:lnTo>
                  <a:close/>
                  <a:moveTo>
                    <a:pt x="479621" y="300493"/>
                  </a:moveTo>
                  <a:lnTo>
                    <a:pt x="505882" y="300493"/>
                  </a:lnTo>
                  <a:lnTo>
                    <a:pt x="505882" y="326982"/>
                  </a:lnTo>
                  <a:lnTo>
                    <a:pt x="479621" y="326982"/>
                  </a:lnTo>
                  <a:lnTo>
                    <a:pt x="479621" y="300493"/>
                  </a:lnTo>
                  <a:close/>
                  <a:moveTo>
                    <a:pt x="518216" y="137002"/>
                  </a:moveTo>
                  <a:lnTo>
                    <a:pt x="544478" y="137002"/>
                  </a:lnTo>
                  <a:lnTo>
                    <a:pt x="544478" y="163491"/>
                  </a:lnTo>
                  <a:lnTo>
                    <a:pt x="518216" y="163491"/>
                  </a:lnTo>
                  <a:lnTo>
                    <a:pt x="518216" y="137002"/>
                  </a:lnTo>
                  <a:close/>
                  <a:moveTo>
                    <a:pt x="173152" y="79282"/>
                  </a:moveTo>
                  <a:cubicBezTo>
                    <a:pt x="173152" y="77670"/>
                    <a:pt x="174515" y="76307"/>
                    <a:pt x="176127" y="76307"/>
                  </a:cubicBezTo>
                  <a:lnTo>
                    <a:pt x="420348" y="76307"/>
                  </a:lnTo>
                  <a:cubicBezTo>
                    <a:pt x="421960" y="76307"/>
                    <a:pt x="423323" y="77670"/>
                    <a:pt x="423323" y="79282"/>
                  </a:cubicBezTo>
                  <a:lnTo>
                    <a:pt x="423323" y="112389"/>
                  </a:lnTo>
                  <a:lnTo>
                    <a:pt x="173152" y="112389"/>
                  </a:lnTo>
                  <a:lnTo>
                    <a:pt x="173152" y="79282"/>
                  </a:lnTo>
                  <a:close/>
                  <a:moveTo>
                    <a:pt x="44109" y="44337"/>
                  </a:moveTo>
                  <a:lnTo>
                    <a:pt x="17847" y="44337"/>
                  </a:lnTo>
                  <a:lnTo>
                    <a:pt x="17847" y="17847"/>
                  </a:lnTo>
                  <a:lnTo>
                    <a:pt x="44109" y="17847"/>
                  </a:lnTo>
                  <a:lnTo>
                    <a:pt x="44109" y="44337"/>
                  </a:lnTo>
                  <a:close/>
                  <a:moveTo>
                    <a:pt x="115787" y="175268"/>
                  </a:moveTo>
                  <a:lnTo>
                    <a:pt x="89525" y="175268"/>
                  </a:lnTo>
                  <a:lnTo>
                    <a:pt x="89525" y="148779"/>
                  </a:lnTo>
                  <a:lnTo>
                    <a:pt x="115787" y="148779"/>
                  </a:lnTo>
                  <a:lnTo>
                    <a:pt x="115787" y="175268"/>
                  </a:lnTo>
                  <a:close/>
                  <a:moveTo>
                    <a:pt x="115787" y="326982"/>
                  </a:moveTo>
                  <a:lnTo>
                    <a:pt x="89525" y="326982"/>
                  </a:lnTo>
                  <a:lnTo>
                    <a:pt x="89525" y="300493"/>
                  </a:lnTo>
                  <a:lnTo>
                    <a:pt x="115787" y="300493"/>
                  </a:lnTo>
                  <a:lnTo>
                    <a:pt x="115787" y="326982"/>
                  </a:lnTo>
                  <a:close/>
                  <a:moveTo>
                    <a:pt x="74436" y="419813"/>
                  </a:moveTo>
                  <a:lnTo>
                    <a:pt x="48173" y="419813"/>
                  </a:lnTo>
                  <a:lnTo>
                    <a:pt x="48173" y="393323"/>
                  </a:lnTo>
                  <a:lnTo>
                    <a:pt x="74436" y="393323"/>
                  </a:lnTo>
                  <a:lnTo>
                    <a:pt x="74436" y="419813"/>
                  </a:lnTo>
                  <a:close/>
                  <a:moveTo>
                    <a:pt x="51002" y="552821"/>
                  </a:moveTo>
                  <a:lnTo>
                    <a:pt x="24740" y="552821"/>
                  </a:lnTo>
                  <a:lnTo>
                    <a:pt x="24740" y="526332"/>
                  </a:lnTo>
                  <a:lnTo>
                    <a:pt x="51002" y="526332"/>
                  </a:lnTo>
                  <a:lnTo>
                    <a:pt x="51002" y="552821"/>
                  </a:lnTo>
                  <a:close/>
                  <a:moveTo>
                    <a:pt x="268464" y="463520"/>
                  </a:moveTo>
                  <a:lnTo>
                    <a:pt x="328012" y="463520"/>
                  </a:lnTo>
                  <a:lnTo>
                    <a:pt x="328012" y="478004"/>
                  </a:lnTo>
                  <a:lnTo>
                    <a:pt x="268464" y="478004"/>
                  </a:lnTo>
                  <a:lnTo>
                    <a:pt x="268464" y="463520"/>
                  </a:lnTo>
                  <a:close/>
                  <a:moveTo>
                    <a:pt x="423324" y="517712"/>
                  </a:moveTo>
                  <a:lnTo>
                    <a:pt x="423323" y="517712"/>
                  </a:lnTo>
                  <a:cubicBezTo>
                    <a:pt x="423323" y="519324"/>
                    <a:pt x="421960" y="520686"/>
                    <a:pt x="420348" y="520686"/>
                  </a:cubicBezTo>
                  <a:lnTo>
                    <a:pt x="176127" y="520686"/>
                  </a:lnTo>
                  <a:cubicBezTo>
                    <a:pt x="174515" y="520686"/>
                    <a:pt x="173152" y="519324"/>
                    <a:pt x="173152" y="517712"/>
                  </a:cubicBezTo>
                  <a:lnTo>
                    <a:pt x="173152" y="463521"/>
                  </a:lnTo>
                  <a:lnTo>
                    <a:pt x="250616" y="463521"/>
                  </a:lnTo>
                  <a:lnTo>
                    <a:pt x="250616" y="480979"/>
                  </a:lnTo>
                  <a:cubicBezTo>
                    <a:pt x="250616" y="489181"/>
                    <a:pt x="257288" y="495852"/>
                    <a:pt x="265489" y="495852"/>
                  </a:cubicBezTo>
                  <a:lnTo>
                    <a:pt x="330987" y="495852"/>
                  </a:lnTo>
                  <a:cubicBezTo>
                    <a:pt x="339188" y="495852"/>
                    <a:pt x="345860" y="489181"/>
                    <a:pt x="345860" y="480979"/>
                  </a:cubicBezTo>
                  <a:lnTo>
                    <a:pt x="345860" y="463521"/>
                  </a:lnTo>
                  <a:lnTo>
                    <a:pt x="423324" y="463521"/>
                  </a:lnTo>
                  <a:lnTo>
                    <a:pt x="423324" y="517712"/>
                  </a:lnTo>
                  <a:close/>
                  <a:moveTo>
                    <a:pt x="554818" y="552821"/>
                  </a:moveTo>
                  <a:lnTo>
                    <a:pt x="528556" y="552821"/>
                  </a:lnTo>
                  <a:lnTo>
                    <a:pt x="528556" y="526332"/>
                  </a:lnTo>
                  <a:lnTo>
                    <a:pt x="554818" y="526332"/>
                  </a:lnTo>
                  <a:lnTo>
                    <a:pt x="554818" y="5528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29">
              <a:extLst>
                <a:ext uri="{FF2B5EF4-FFF2-40B4-BE49-F238E27FC236}">
                  <a16:creationId xmlns:a16="http://schemas.microsoft.com/office/drawing/2014/main" id="{ADD03198-D375-709B-5CA9-485D07F067DF}"/>
                </a:ext>
              </a:extLst>
            </p:cNvPr>
            <p:cNvSpPr/>
            <p:nvPr/>
          </p:nvSpPr>
          <p:spPr>
            <a:xfrm>
              <a:off x="6499037" y="4322691"/>
              <a:ext cx="143350" cy="160000"/>
            </a:xfrm>
            <a:custGeom>
              <a:avLst/>
              <a:gdLst/>
              <a:ahLst/>
              <a:cxnLst/>
              <a:rect l="l" t="t" r="r" b="b"/>
              <a:pathLst>
                <a:path w="143350" h="160000" extrusionOk="0">
                  <a:moveTo>
                    <a:pt x="133761" y="32880"/>
                  </a:moveTo>
                  <a:lnTo>
                    <a:pt x="81302" y="2438"/>
                  </a:lnTo>
                  <a:cubicBezTo>
                    <a:pt x="77830" y="424"/>
                    <a:pt x="74151" y="0"/>
                    <a:pt x="71677" y="0"/>
                  </a:cubicBezTo>
                  <a:cubicBezTo>
                    <a:pt x="69202" y="0"/>
                    <a:pt x="65523" y="422"/>
                    <a:pt x="62052" y="2437"/>
                  </a:cubicBezTo>
                  <a:lnTo>
                    <a:pt x="9589" y="32880"/>
                  </a:lnTo>
                  <a:cubicBezTo>
                    <a:pt x="4034" y="36105"/>
                    <a:pt x="0" y="43109"/>
                    <a:pt x="0" y="49533"/>
                  </a:cubicBezTo>
                  <a:lnTo>
                    <a:pt x="0" y="110467"/>
                  </a:lnTo>
                  <a:cubicBezTo>
                    <a:pt x="0" y="116892"/>
                    <a:pt x="4034" y="123896"/>
                    <a:pt x="9590" y="127120"/>
                  </a:cubicBezTo>
                  <a:lnTo>
                    <a:pt x="62051" y="157562"/>
                  </a:lnTo>
                  <a:cubicBezTo>
                    <a:pt x="65523" y="159576"/>
                    <a:pt x="69202" y="160000"/>
                    <a:pt x="71677" y="160000"/>
                  </a:cubicBezTo>
                  <a:cubicBezTo>
                    <a:pt x="74151" y="160000"/>
                    <a:pt x="77830" y="159578"/>
                    <a:pt x="81301" y="157563"/>
                  </a:cubicBezTo>
                  <a:lnTo>
                    <a:pt x="133762" y="127120"/>
                  </a:lnTo>
                  <a:cubicBezTo>
                    <a:pt x="139317" y="123896"/>
                    <a:pt x="143351" y="116892"/>
                    <a:pt x="143351" y="110469"/>
                  </a:cubicBezTo>
                  <a:lnTo>
                    <a:pt x="143351" y="49534"/>
                  </a:lnTo>
                  <a:cubicBezTo>
                    <a:pt x="143351" y="43110"/>
                    <a:pt x="139317" y="36107"/>
                    <a:pt x="133761" y="32880"/>
                  </a:cubicBezTo>
                  <a:close/>
                  <a:moveTo>
                    <a:pt x="18653" y="111744"/>
                  </a:moveTo>
                  <a:cubicBezTo>
                    <a:pt x="18351" y="111468"/>
                    <a:pt x="17937" y="110748"/>
                    <a:pt x="17849" y="110348"/>
                  </a:cubicBezTo>
                  <a:lnTo>
                    <a:pt x="17849" y="106605"/>
                  </a:lnTo>
                  <a:lnTo>
                    <a:pt x="40628" y="106605"/>
                  </a:lnTo>
                  <a:lnTo>
                    <a:pt x="40628" y="110469"/>
                  </a:lnTo>
                  <a:cubicBezTo>
                    <a:pt x="40628" y="115364"/>
                    <a:pt x="42472" y="121952"/>
                    <a:pt x="45014" y="126135"/>
                  </a:cubicBezTo>
                  <a:lnTo>
                    <a:pt x="45863" y="127533"/>
                  </a:lnTo>
                  <a:lnTo>
                    <a:pt x="18653" y="111744"/>
                  </a:lnTo>
                  <a:close/>
                  <a:moveTo>
                    <a:pt x="17849" y="88758"/>
                  </a:moveTo>
                  <a:lnTo>
                    <a:pt x="17849" y="68531"/>
                  </a:lnTo>
                  <a:lnTo>
                    <a:pt x="40628" y="68531"/>
                  </a:lnTo>
                  <a:lnTo>
                    <a:pt x="40628" y="88758"/>
                  </a:lnTo>
                  <a:lnTo>
                    <a:pt x="17849" y="88758"/>
                  </a:lnTo>
                  <a:close/>
                  <a:moveTo>
                    <a:pt x="45012" y="33867"/>
                  </a:moveTo>
                  <a:cubicBezTo>
                    <a:pt x="42471" y="38051"/>
                    <a:pt x="40627" y="44639"/>
                    <a:pt x="40627" y="49534"/>
                  </a:cubicBezTo>
                  <a:lnTo>
                    <a:pt x="40627" y="50683"/>
                  </a:lnTo>
                  <a:lnTo>
                    <a:pt x="17847" y="50683"/>
                  </a:lnTo>
                  <a:lnTo>
                    <a:pt x="17847" y="49652"/>
                  </a:lnTo>
                  <a:cubicBezTo>
                    <a:pt x="17936" y="49252"/>
                    <a:pt x="18350" y="48532"/>
                    <a:pt x="18652" y="48255"/>
                  </a:cubicBezTo>
                  <a:lnTo>
                    <a:pt x="45863" y="32463"/>
                  </a:lnTo>
                  <a:lnTo>
                    <a:pt x="45012" y="33867"/>
                  </a:lnTo>
                  <a:close/>
                  <a:moveTo>
                    <a:pt x="83085" y="116867"/>
                  </a:moveTo>
                  <a:lnTo>
                    <a:pt x="71675" y="135647"/>
                  </a:lnTo>
                  <a:lnTo>
                    <a:pt x="60266" y="116867"/>
                  </a:lnTo>
                  <a:cubicBezTo>
                    <a:pt x="59412" y="115462"/>
                    <a:pt x="58474" y="112112"/>
                    <a:pt x="58474" y="110467"/>
                  </a:cubicBezTo>
                  <a:lnTo>
                    <a:pt x="58474" y="106605"/>
                  </a:lnTo>
                  <a:lnTo>
                    <a:pt x="84875" y="106605"/>
                  </a:lnTo>
                  <a:lnTo>
                    <a:pt x="84875" y="110469"/>
                  </a:lnTo>
                  <a:lnTo>
                    <a:pt x="84877" y="110469"/>
                  </a:lnTo>
                  <a:cubicBezTo>
                    <a:pt x="84877" y="112113"/>
                    <a:pt x="83939" y="115464"/>
                    <a:pt x="83085" y="116867"/>
                  </a:cubicBezTo>
                  <a:close/>
                  <a:moveTo>
                    <a:pt x="84877" y="88758"/>
                  </a:moveTo>
                  <a:lnTo>
                    <a:pt x="58475" y="88758"/>
                  </a:lnTo>
                  <a:lnTo>
                    <a:pt x="58475" y="68531"/>
                  </a:lnTo>
                  <a:lnTo>
                    <a:pt x="84877" y="68531"/>
                  </a:lnTo>
                  <a:lnTo>
                    <a:pt x="84877" y="88758"/>
                  </a:lnTo>
                  <a:close/>
                  <a:moveTo>
                    <a:pt x="84878" y="50683"/>
                  </a:moveTo>
                  <a:lnTo>
                    <a:pt x="84877" y="50683"/>
                  </a:lnTo>
                  <a:lnTo>
                    <a:pt x="58475" y="50683"/>
                  </a:lnTo>
                  <a:lnTo>
                    <a:pt x="58475" y="49534"/>
                  </a:lnTo>
                  <a:cubicBezTo>
                    <a:pt x="58475" y="47889"/>
                    <a:pt x="59413" y="44539"/>
                    <a:pt x="60267" y="43135"/>
                  </a:cubicBezTo>
                  <a:lnTo>
                    <a:pt x="71677" y="24356"/>
                  </a:lnTo>
                  <a:lnTo>
                    <a:pt x="83086" y="43135"/>
                  </a:lnTo>
                  <a:cubicBezTo>
                    <a:pt x="83940" y="44540"/>
                    <a:pt x="84878" y="47891"/>
                    <a:pt x="84878" y="49535"/>
                  </a:cubicBezTo>
                  <a:lnTo>
                    <a:pt x="84878" y="50683"/>
                  </a:lnTo>
                  <a:close/>
                  <a:moveTo>
                    <a:pt x="125503" y="110350"/>
                  </a:moveTo>
                  <a:cubicBezTo>
                    <a:pt x="125415" y="110749"/>
                    <a:pt x="125001" y="111469"/>
                    <a:pt x="124699" y="111746"/>
                  </a:cubicBezTo>
                  <a:lnTo>
                    <a:pt x="97489" y="127538"/>
                  </a:lnTo>
                  <a:lnTo>
                    <a:pt x="98339" y="126136"/>
                  </a:lnTo>
                  <a:cubicBezTo>
                    <a:pt x="100881" y="121953"/>
                    <a:pt x="102724" y="115365"/>
                    <a:pt x="102724" y="110470"/>
                  </a:cubicBezTo>
                  <a:lnTo>
                    <a:pt x="102724" y="106605"/>
                  </a:lnTo>
                  <a:lnTo>
                    <a:pt x="125503" y="106605"/>
                  </a:lnTo>
                  <a:lnTo>
                    <a:pt x="125503" y="110350"/>
                  </a:lnTo>
                  <a:close/>
                  <a:moveTo>
                    <a:pt x="125503" y="88758"/>
                  </a:moveTo>
                  <a:lnTo>
                    <a:pt x="102724" y="88758"/>
                  </a:lnTo>
                  <a:lnTo>
                    <a:pt x="102724" y="68531"/>
                  </a:lnTo>
                  <a:lnTo>
                    <a:pt x="125503" y="68531"/>
                  </a:lnTo>
                  <a:lnTo>
                    <a:pt x="125503" y="88758"/>
                  </a:lnTo>
                  <a:close/>
                  <a:moveTo>
                    <a:pt x="125503" y="50683"/>
                  </a:moveTo>
                  <a:lnTo>
                    <a:pt x="102724" y="50683"/>
                  </a:lnTo>
                  <a:lnTo>
                    <a:pt x="102724" y="49534"/>
                  </a:lnTo>
                  <a:cubicBezTo>
                    <a:pt x="102724" y="44639"/>
                    <a:pt x="100880" y="38051"/>
                    <a:pt x="98339" y="33867"/>
                  </a:cubicBezTo>
                  <a:lnTo>
                    <a:pt x="97488" y="32466"/>
                  </a:lnTo>
                  <a:lnTo>
                    <a:pt x="124699" y="48257"/>
                  </a:lnTo>
                  <a:cubicBezTo>
                    <a:pt x="125001" y="48534"/>
                    <a:pt x="125415" y="49253"/>
                    <a:pt x="125503" y="49654"/>
                  </a:cubicBezTo>
                  <a:lnTo>
                    <a:pt x="125503" y="506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29">
              <a:extLst>
                <a:ext uri="{FF2B5EF4-FFF2-40B4-BE49-F238E27FC236}">
                  <a16:creationId xmlns:a16="http://schemas.microsoft.com/office/drawing/2014/main" id="{18A52BB4-7CEB-B976-4C65-5ADFBE75FC08}"/>
                </a:ext>
              </a:extLst>
            </p:cNvPr>
            <p:cNvSpPr/>
            <p:nvPr/>
          </p:nvSpPr>
          <p:spPr>
            <a:xfrm>
              <a:off x="6516301" y="4519250"/>
              <a:ext cx="108824" cy="17847"/>
            </a:xfrm>
            <a:custGeom>
              <a:avLst/>
              <a:gdLst/>
              <a:ahLst/>
              <a:cxnLst/>
              <a:rect l="l" t="t" r="r" b="b"/>
              <a:pathLst>
                <a:path w="108824" h="17847" extrusionOk="0">
                  <a:moveTo>
                    <a:pt x="99901" y="0"/>
                  </a:moveTo>
                  <a:lnTo>
                    <a:pt x="8924" y="0"/>
                  </a:lnTo>
                  <a:cubicBezTo>
                    <a:pt x="3994" y="0"/>
                    <a:pt x="0" y="3995"/>
                    <a:pt x="0" y="8924"/>
                  </a:cubicBezTo>
                  <a:cubicBezTo>
                    <a:pt x="0" y="13852"/>
                    <a:pt x="3994" y="17847"/>
                    <a:pt x="8924" y="17847"/>
                  </a:cubicBezTo>
                  <a:lnTo>
                    <a:pt x="99901" y="17847"/>
                  </a:lnTo>
                  <a:cubicBezTo>
                    <a:pt x="104830" y="17847"/>
                    <a:pt x="108824" y="13852"/>
                    <a:pt x="108824" y="8924"/>
                  </a:cubicBezTo>
                  <a:cubicBezTo>
                    <a:pt x="108824" y="3995"/>
                    <a:pt x="104830" y="0"/>
                    <a:pt x="99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29">
              <a:extLst>
                <a:ext uri="{FF2B5EF4-FFF2-40B4-BE49-F238E27FC236}">
                  <a16:creationId xmlns:a16="http://schemas.microsoft.com/office/drawing/2014/main" id="{75C840D5-9371-6647-C9C9-5B9EB231F9CC}"/>
                </a:ext>
              </a:extLst>
            </p:cNvPr>
            <p:cNvSpPr/>
            <p:nvPr/>
          </p:nvSpPr>
          <p:spPr>
            <a:xfrm>
              <a:off x="6272476" y="4350217"/>
              <a:ext cx="85072" cy="62184"/>
            </a:xfrm>
            <a:custGeom>
              <a:avLst/>
              <a:gdLst/>
              <a:ahLst/>
              <a:cxnLst/>
              <a:rect l="l" t="t" r="r" b="b"/>
              <a:pathLst>
                <a:path w="85072" h="62184" extrusionOk="0">
                  <a:moveTo>
                    <a:pt x="76149" y="22168"/>
                  </a:moveTo>
                  <a:lnTo>
                    <a:pt x="61957" y="22168"/>
                  </a:lnTo>
                  <a:lnTo>
                    <a:pt x="61957" y="14873"/>
                  </a:lnTo>
                  <a:cubicBezTo>
                    <a:pt x="61957" y="6671"/>
                    <a:pt x="55285" y="0"/>
                    <a:pt x="47084" y="0"/>
                  </a:cubicBez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47311"/>
                  </a:lnTo>
                  <a:cubicBezTo>
                    <a:pt x="0" y="55513"/>
                    <a:pt x="6671" y="62184"/>
                    <a:pt x="14873" y="62184"/>
                  </a:cubicBezTo>
                  <a:lnTo>
                    <a:pt x="47084" y="62184"/>
                  </a:lnTo>
                  <a:lnTo>
                    <a:pt x="47084" y="62183"/>
                  </a:lnTo>
                  <a:cubicBezTo>
                    <a:pt x="55285" y="62183"/>
                    <a:pt x="61957" y="55512"/>
                    <a:pt x="61957" y="47310"/>
                  </a:cubicBezTo>
                  <a:lnTo>
                    <a:pt x="61957" y="40015"/>
                  </a:lnTo>
                  <a:lnTo>
                    <a:pt x="76149" y="40015"/>
                  </a:lnTo>
                  <a:cubicBezTo>
                    <a:pt x="81079" y="40015"/>
                    <a:pt x="85073" y="36020"/>
                    <a:pt x="85073" y="31091"/>
                  </a:cubicBezTo>
                  <a:cubicBezTo>
                    <a:pt x="85073" y="26163"/>
                    <a:pt x="81079" y="22168"/>
                    <a:pt x="76149" y="22168"/>
                  </a:cubicBezTo>
                  <a:close/>
                  <a:moveTo>
                    <a:pt x="44109" y="44337"/>
                  </a:moveTo>
                  <a:lnTo>
                    <a:pt x="17847" y="44337"/>
                  </a:lnTo>
                  <a:lnTo>
                    <a:pt x="17847" y="17847"/>
                  </a:lnTo>
                  <a:lnTo>
                    <a:pt x="44109" y="17847"/>
                  </a:lnTo>
                  <a:lnTo>
                    <a:pt x="44109" y="4433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05" name="Google Shape;1405;p29">
            <a:extLst>
              <a:ext uri="{FF2B5EF4-FFF2-40B4-BE49-F238E27FC236}">
                <a16:creationId xmlns:a16="http://schemas.microsoft.com/office/drawing/2014/main" id="{3CF8EAF1-E80B-FDA9-C632-7545BC3AB177}"/>
              </a:ext>
            </a:extLst>
          </p:cNvPr>
          <p:cNvCxnSpPr>
            <a:cxnSpLocks/>
            <a:stCxn id="1344" idx="3"/>
            <a:endCxn id="1333" idx="2"/>
          </p:cNvCxnSpPr>
          <p:nvPr/>
        </p:nvCxnSpPr>
        <p:spPr>
          <a:xfrm flipH="1" flipV="1">
            <a:off x="4642786" y="3632112"/>
            <a:ext cx="2803" cy="12584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06" name="Google Shape;1406;p29">
            <a:extLst>
              <a:ext uri="{FF2B5EF4-FFF2-40B4-BE49-F238E27FC236}">
                <a16:creationId xmlns:a16="http://schemas.microsoft.com/office/drawing/2014/main" id="{17E8988A-C5F4-89EA-FFF0-56B7D158B7EB}"/>
              </a:ext>
            </a:extLst>
          </p:cNvPr>
          <p:cNvCxnSpPr>
            <a:cxnSpLocks/>
            <a:stCxn id="1346" idx="0"/>
            <a:endCxn id="1334" idx="0"/>
          </p:cNvCxnSpPr>
          <p:nvPr/>
        </p:nvCxnSpPr>
        <p:spPr>
          <a:xfrm flipH="1">
            <a:off x="7474999" y="2015624"/>
            <a:ext cx="1" cy="19608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2EFBC51-A93C-A9B8-0EE1-623D14358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485" y="2729652"/>
            <a:ext cx="2912071" cy="24138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EE39BF-1D99-AB9D-F27A-FE2E281D0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429" y="870417"/>
            <a:ext cx="3179749" cy="2243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4193F4-1ED3-8485-F7DD-A494CE519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60759"/>
            <a:ext cx="2768354" cy="228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17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9"/>
          <p:cNvSpPr/>
          <p:nvPr/>
        </p:nvSpPr>
        <p:spPr>
          <a:xfrm>
            <a:off x="67636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9"/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Performance Comparison</a:t>
            </a:r>
            <a:endParaRPr dirty="0"/>
          </a:p>
        </p:txBody>
      </p:sp>
      <p:sp>
        <p:nvSpPr>
          <p:cNvPr id="488" name="Google Shape;488;p19"/>
          <p:cNvSpPr/>
          <p:nvPr/>
        </p:nvSpPr>
        <p:spPr>
          <a:xfrm>
            <a:off x="1386235" y="1211750"/>
            <a:ext cx="784800" cy="784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2" name="Google Shape;492;p19"/>
          <p:cNvSpPr/>
          <p:nvPr/>
        </p:nvSpPr>
        <p:spPr>
          <a:xfrm>
            <a:off x="6972985" y="1211750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93" name="Google Shape;493;p19"/>
          <p:cNvGrpSpPr/>
          <p:nvPr/>
        </p:nvGrpSpPr>
        <p:grpSpPr>
          <a:xfrm>
            <a:off x="3886200" y="1114550"/>
            <a:ext cx="1371604" cy="3617430"/>
            <a:chOff x="3886200" y="1114550"/>
            <a:chExt cx="1371604" cy="3617430"/>
          </a:xfrm>
        </p:grpSpPr>
        <p:grpSp>
          <p:nvGrpSpPr>
            <p:cNvPr id="494" name="Google Shape;494;p19"/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495" name="Google Shape;495;p19"/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9"/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3" name="Google Shape;513;p19"/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5" name="Google Shape;515;p19"/>
          <p:cNvCxnSpPr>
            <a:stCxn id="488" idx="6"/>
            <a:endCxn id="513" idx="2"/>
          </p:cNvCxnSpPr>
          <p:nvPr/>
        </p:nvCxnSpPr>
        <p:spPr>
          <a:xfrm>
            <a:off x="2171035" y="1604150"/>
            <a:ext cx="1934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6" name="Google Shape;516;p19"/>
          <p:cNvCxnSpPr>
            <a:stCxn id="492" idx="2"/>
            <a:endCxn id="514" idx="6"/>
          </p:cNvCxnSpPr>
          <p:nvPr/>
        </p:nvCxnSpPr>
        <p:spPr>
          <a:xfrm rot="10800000">
            <a:off x="4567285" y="1604150"/>
            <a:ext cx="240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7" name="Google Shape;517;p19"/>
          <p:cNvCxnSpPr>
            <a:cxnSpLocks/>
            <a:stCxn id="488" idx="4"/>
          </p:cNvCxnSpPr>
          <p:nvPr/>
        </p:nvCxnSpPr>
        <p:spPr>
          <a:xfrm>
            <a:off x="1778635" y="1996550"/>
            <a:ext cx="0" cy="27479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9" name="Google Shape;519;p19"/>
          <p:cNvCxnSpPr>
            <a:cxnSpLocks/>
            <a:stCxn id="492" idx="4"/>
          </p:cNvCxnSpPr>
          <p:nvPr/>
        </p:nvCxnSpPr>
        <p:spPr>
          <a:xfrm>
            <a:off x="7365385" y="1996550"/>
            <a:ext cx="0" cy="21392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" name="Google Shape;1331;p29">
            <a:extLst>
              <a:ext uri="{FF2B5EF4-FFF2-40B4-BE49-F238E27FC236}">
                <a16:creationId xmlns:a16="http://schemas.microsoft.com/office/drawing/2014/main" id="{7F097261-6D10-640C-3716-BFD806C13DF1}"/>
              </a:ext>
            </a:extLst>
          </p:cNvPr>
          <p:cNvSpPr/>
          <p:nvPr/>
        </p:nvSpPr>
        <p:spPr>
          <a:xfrm>
            <a:off x="1047924" y="4588237"/>
            <a:ext cx="1627620" cy="385576"/>
          </a:xfrm>
          <a:prstGeom prst="roundRect">
            <a:avLst>
              <a:gd name="adj" fmla="val 0"/>
            </a:avLst>
          </a:prstGeom>
          <a:solidFill>
            <a:srgbClr val="73F0C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Table-01</a:t>
            </a:r>
            <a:endParaRPr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" name="Google Shape;1331;p29">
            <a:extLst>
              <a:ext uri="{FF2B5EF4-FFF2-40B4-BE49-F238E27FC236}">
                <a16:creationId xmlns:a16="http://schemas.microsoft.com/office/drawing/2014/main" id="{84CBAF53-2062-B50B-EF07-57A81BC1A784}"/>
              </a:ext>
            </a:extLst>
          </p:cNvPr>
          <p:cNvSpPr/>
          <p:nvPr/>
        </p:nvSpPr>
        <p:spPr>
          <a:xfrm>
            <a:off x="6551575" y="4609376"/>
            <a:ext cx="1627620" cy="385576"/>
          </a:xfrm>
          <a:prstGeom prst="roundRect">
            <a:avLst>
              <a:gd name="adj" fmla="val 0"/>
            </a:avLst>
          </a:prstGeom>
          <a:solidFill>
            <a:srgbClr val="EEA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Table-02</a:t>
            </a:r>
            <a:endParaRPr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C17188-99C8-ED29-A755-8F7B55A2F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05" y="2312321"/>
            <a:ext cx="3464318" cy="22096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AE8375-DBD8-4998-FE7A-3F0B9A8CF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614" y="2252174"/>
            <a:ext cx="3467277" cy="22698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DF896F-E779-8C83-5CE2-786B5655C703}"/>
              </a:ext>
            </a:extLst>
          </p:cNvPr>
          <p:cNvSpPr txBox="1"/>
          <p:nvPr/>
        </p:nvSpPr>
        <p:spPr>
          <a:xfrm>
            <a:off x="3196478" y="4694348"/>
            <a:ext cx="3326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https://drive.google.com/drive/folders/1iQj_u1Ij7Z5Oqll-kdj7u4RYork9NZGg?usp=sharing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3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Performance Comparison</a:t>
            </a:r>
            <a:endParaRPr dirty="0"/>
          </a:p>
        </p:txBody>
      </p:sp>
      <p:grpSp>
        <p:nvGrpSpPr>
          <p:cNvPr id="1546" name="Google Shape;1546;p33"/>
          <p:cNvGrpSpPr/>
          <p:nvPr/>
        </p:nvGrpSpPr>
        <p:grpSpPr>
          <a:xfrm>
            <a:off x="457197" y="1090380"/>
            <a:ext cx="2381210" cy="824600"/>
            <a:chOff x="457200" y="959300"/>
            <a:chExt cx="2518200" cy="824600"/>
          </a:xfrm>
        </p:grpSpPr>
        <p:grpSp>
          <p:nvGrpSpPr>
            <p:cNvPr id="1547" name="Google Shape;1547;p33"/>
            <p:cNvGrpSpPr/>
            <p:nvPr/>
          </p:nvGrpSpPr>
          <p:grpSpPr>
            <a:xfrm>
              <a:off x="914400" y="959300"/>
              <a:ext cx="2061000" cy="824600"/>
              <a:chOff x="457200" y="959300"/>
              <a:chExt cx="2061000" cy="824600"/>
            </a:xfrm>
          </p:grpSpPr>
          <p:sp>
            <p:nvSpPr>
              <p:cNvPr id="1548" name="Google Shape;1548;p33"/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en-US" altLang="en-US" b="1" dirty="0">
                    <a:solidFill>
                      <a:schemeClr val="tx1"/>
                    </a:solidFill>
                    <a:latin typeface="Montserrat Medium" panose="00000600000000000000" pitchFamily="2" charset="0"/>
                  </a:rPr>
                  <a:t>Highest Accuracy</a:t>
                </a:r>
                <a:endParaRPr lang="en-US" b="1" dirty="0">
                  <a:latin typeface="Montserrat Medium" panose="00000600000000000000" pitchFamily="2" charset="0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549" name="Google Shape;1549;p33"/>
              <p:cNvSpPr txBox="1"/>
              <p:nvPr/>
            </p:nvSpPr>
            <p:spPr>
              <a:xfrm>
                <a:off x="457200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550" name="Google Shape;1550;p33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51" name="Google Shape;1551;p33"/>
          <p:cNvGrpSpPr/>
          <p:nvPr/>
        </p:nvGrpSpPr>
        <p:grpSpPr>
          <a:xfrm>
            <a:off x="457191" y="2145645"/>
            <a:ext cx="2381210" cy="824600"/>
            <a:chOff x="457200" y="1964800"/>
            <a:chExt cx="2518200" cy="824600"/>
          </a:xfrm>
        </p:grpSpPr>
        <p:grpSp>
          <p:nvGrpSpPr>
            <p:cNvPr id="1552" name="Google Shape;1552;p33"/>
            <p:cNvGrpSpPr/>
            <p:nvPr/>
          </p:nvGrpSpPr>
          <p:grpSpPr>
            <a:xfrm>
              <a:off x="914400" y="1964800"/>
              <a:ext cx="2061000" cy="824600"/>
              <a:chOff x="457200" y="2087425"/>
              <a:chExt cx="2061000" cy="824600"/>
            </a:xfrm>
          </p:grpSpPr>
          <p:sp>
            <p:nvSpPr>
              <p:cNvPr id="1553" name="Google Shape;1553;p33"/>
              <p:cNvSpPr txBox="1"/>
              <p:nvPr/>
            </p:nvSpPr>
            <p:spPr>
              <a:xfrm>
                <a:off x="457200" y="2087425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Maturation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554" name="Google Shape;1554;p33"/>
              <p:cNvSpPr txBox="1"/>
              <p:nvPr/>
            </p:nvSpPr>
            <p:spPr>
              <a:xfrm>
                <a:off x="457200" y="2429025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a gas giant and the biggest planet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555" name="Google Shape;1555;p33"/>
            <p:cNvSpPr txBox="1"/>
            <p:nvPr/>
          </p:nvSpPr>
          <p:spPr>
            <a:xfrm>
              <a:off x="457200" y="1964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56" name="Google Shape;1556;p33"/>
          <p:cNvGrpSpPr/>
          <p:nvPr/>
        </p:nvGrpSpPr>
        <p:grpSpPr>
          <a:xfrm>
            <a:off x="457197" y="3200910"/>
            <a:ext cx="2381210" cy="824600"/>
            <a:chOff x="457200" y="959300"/>
            <a:chExt cx="2518200" cy="824600"/>
          </a:xfrm>
        </p:grpSpPr>
        <p:grpSp>
          <p:nvGrpSpPr>
            <p:cNvPr id="1557" name="Google Shape;1557;p33"/>
            <p:cNvGrpSpPr/>
            <p:nvPr/>
          </p:nvGrpSpPr>
          <p:grpSpPr>
            <a:xfrm>
              <a:off x="914400" y="959300"/>
              <a:ext cx="2061000" cy="824600"/>
              <a:chOff x="457200" y="959300"/>
              <a:chExt cx="2061000" cy="824600"/>
            </a:xfrm>
          </p:grpSpPr>
          <p:sp>
            <p:nvSpPr>
              <p:cNvPr id="1558" name="Google Shape;1558;p33"/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Motor synergies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559" name="Google Shape;1559;p33"/>
              <p:cNvSpPr txBox="1"/>
              <p:nvPr/>
            </p:nvSpPr>
            <p:spPr>
              <a:xfrm>
                <a:off x="457200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Neptune is very far away from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560" name="Google Shape;1560;p33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64" name="Google Shape;1564;p33"/>
          <p:cNvGrpSpPr/>
          <p:nvPr/>
        </p:nvGrpSpPr>
        <p:grpSpPr>
          <a:xfrm>
            <a:off x="7244529" y="1052938"/>
            <a:ext cx="1678246" cy="3165373"/>
            <a:chOff x="3161760" y="1088175"/>
            <a:chExt cx="1931905" cy="3643804"/>
          </a:xfrm>
        </p:grpSpPr>
        <p:sp>
          <p:nvSpPr>
            <p:cNvPr id="1565" name="Google Shape;1565;p33"/>
            <p:cNvSpPr/>
            <p:nvPr/>
          </p:nvSpPr>
          <p:spPr>
            <a:xfrm>
              <a:off x="3482626" y="4612138"/>
              <a:ext cx="1422734" cy="119841"/>
            </a:xfrm>
            <a:custGeom>
              <a:avLst/>
              <a:gdLst/>
              <a:ahLst/>
              <a:cxnLst/>
              <a:rect l="l" t="t" r="r" b="b"/>
              <a:pathLst>
                <a:path w="51797" h="4363" extrusionOk="0">
                  <a:moveTo>
                    <a:pt x="25891" y="1"/>
                  </a:moveTo>
                  <a:lnTo>
                    <a:pt x="23247" y="16"/>
                  </a:lnTo>
                  <a:lnTo>
                    <a:pt x="20677" y="45"/>
                  </a:lnTo>
                  <a:lnTo>
                    <a:pt x="18197" y="105"/>
                  </a:lnTo>
                  <a:lnTo>
                    <a:pt x="15822" y="180"/>
                  </a:lnTo>
                  <a:lnTo>
                    <a:pt x="13551" y="270"/>
                  </a:lnTo>
                  <a:lnTo>
                    <a:pt x="11415" y="374"/>
                  </a:lnTo>
                  <a:lnTo>
                    <a:pt x="9428" y="509"/>
                  </a:lnTo>
                  <a:lnTo>
                    <a:pt x="7590" y="643"/>
                  </a:lnTo>
                  <a:lnTo>
                    <a:pt x="5917" y="792"/>
                  </a:lnTo>
                  <a:lnTo>
                    <a:pt x="4423" y="972"/>
                  </a:lnTo>
                  <a:lnTo>
                    <a:pt x="3751" y="1061"/>
                  </a:lnTo>
                  <a:lnTo>
                    <a:pt x="3123" y="1151"/>
                  </a:lnTo>
                  <a:lnTo>
                    <a:pt x="2555" y="1241"/>
                  </a:lnTo>
                  <a:lnTo>
                    <a:pt x="2033" y="1330"/>
                  </a:lnTo>
                  <a:lnTo>
                    <a:pt x="1569" y="1435"/>
                  </a:lnTo>
                  <a:lnTo>
                    <a:pt x="1166" y="1539"/>
                  </a:lnTo>
                  <a:lnTo>
                    <a:pt x="808" y="1644"/>
                  </a:lnTo>
                  <a:lnTo>
                    <a:pt x="524" y="1749"/>
                  </a:lnTo>
                  <a:lnTo>
                    <a:pt x="300" y="1853"/>
                  </a:lnTo>
                  <a:lnTo>
                    <a:pt x="210" y="1913"/>
                  </a:lnTo>
                  <a:lnTo>
                    <a:pt x="135" y="1958"/>
                  </a:lnTo>
                  <a:lnTo>
                    <a:pt x="75" y="2018"/>
                  </a:lnTo>
                  <a:lnTo>
                    <a:pt x="31" y="2077"/>
                  </a:lnTo>
                  <a:lnTo>
                    <a:pt x="1" y="2122"/>
                  </a:lnTo>
                  <a:lnTo>
                    <a:pt x="1" y="2182"/>
                  </a:lnTo>
                  <a:lnTo>
                    <a:pt x="1" y="2242"/>
                  </a:lnTo>
                  <a:lnTo>
                    <a:pt x="31" y="2301"/>
                  </a:lnTo>
                  <a:lnTo>
                    <a:pt x="75" y="2346"/>
                  </a:lnTo>
                  <a:lnTo>
                    <a:pt x="135" y="2406"/>
                  </a:lnTo>
                  <a:lnTo>
                    <a:pt x="210" y="2466"/>
                  </a:lnTo>
                  <a:lnTo>
                    <a:pt x="300" y="2511"/>
                  </a:lnTo>
                  <a:lnTo>
                    <a:pt x="524" y="2630"/>
                  </a:lnTo>
                  <a:lnTo>
                    <a:pt x="808" y="2735"/>
                  </a:lnTo>
                  <a:lnTo>
                    <a:pt x="1166" y="2839"/>
                  </a:lnTo>
                  <a:lnTo>
                    <a:pt x="1569" y="2929"/>
                  </a:lnTo>
                  <a:lnTo>
                    <a:pt x="2033" y="3033"/>
                  </a:lnTo>
                  <a:lnTo>
                    <a:pt x="2555" y="3123"/>
                  </a:lnTo>
                  <a:lnTo>
                    <a:pt x="3123" y="3228"/>
                  </a:lnTo>
                  <a:lnTo>
                    <a:pt x="3751" y="3317"/>
                  </a:lnTo>
                  <a:lnTo>
                    <a:pt x="4423" y="3407"/>
                  </a:lnTo>
                  <a:lnTo>
                    <a:pt x="5917" y="3571"/>
                  </a:lnTo>
                  <a:lnTo>
                    <a:pt x="7590" y="3721"/>
                  </a:lnTo>
                  <a:lnTo>
                    <a:pt x="9428" y="3870"/>
                  </a:lnTo>
                  <a:lnTo>
                    <a:pt x="11415" y="3990"/>
                  </a:lnTo>
                  <a:lnTo>
                    <a:pt x="13551" y="4094"/>
                  </a:lnTo>
                  <a:lnTo>
                    <a:pt x="15822" y="4184"/>
                  </a:lnTo>
                  <a:lnTo>
                    <a:pt x="18197" y="4258"/>
                  </a:lnTo>
                  <a:lnTo>
                    <a:pt x="20677" y="4318"/>
                  </a:lnTo>
                  <a:lnTo>
                    <a:pt x="23247" y="4348"/>
                  </a:lnTo>
                  <a:lnTo>
                    <a:pt x="25891" y="4363"/>
                  </a:lnTo>
                  <a:lnTo>
                    <a:pt x="28550" y="4348"/>
                  </a:lnTo>
                  <a:lnTo>
                    <a:pt x="31120" y="4318"/>
                  </a:lnTo>
                  <a:lnTo>
                    <a:pt x="33600" y="4258"/>
                  </a:lnTo>
                  <a:lnTo>
                    <a:pt x="35975" y="4184"/>
                  </a:lnTo>
                  <a:lnTo>
                    <a:pt x="38246" y="4094"/>
                  </a:lnTo>
                  <a:lnTo>
                    <a:pt x="40383" y="3990"/>
                  </a:lnTo>
                  <a:lnTo>
                    <a:pt x="42370" y="3870"/>
                  </a:lnTo>
                  <a:lnTo>
                    <a:pt x="44207" y="3721"/>
                  </a:lnTo>
                  <a:lnTo>
                    <a:pt x="45880" y="3571"/>
                  </a:lnTo>
                  <a:lnTo>
                    <a:pt x="47374" y="3407"/>
                  </a:lnTo>
                  <a:lnTo>
                    <a:pt x="48047" y="3317"/>
                  </a:lnTo>
                  <a:lnTo>
                    <a:pt x="48674" y="3228"/>
                  </a:lnTo>
                  <a:lnTo>
                    <a:pt x="49242" y="3123"/>
                  </a:lnTo>
                  <a:lnTo>
                    <a:pt x="49765" y="3033"/>
                  </a:lnTo>
                  <a:lnTo>
                    <a:pt x="50228" y="2929"/>
                  </a:lnTo>
                  <a:lnTo>
                    <a:pt x="50631" y="2839"/>
                  </a:lnTo>
                  <a:lnTo>
                    <a:pt x="50975" y="2735"/>
                  </a:lnTo>
                  <a:lnTo>
                    <a:pt x="51274" y="2630"/>
                  </a:lnTo>
                  <a:lnTo>
                    <a:pt x="51498" y="2511"/>
                  </a:lnTo>
                  <a:lnTo>
                    <a:pt x="51587" y="2466"/>
                  </a:lnTo>
                  <a:lnTo>
                    <a:pt x="51662" y="2406"/>
                  </a:lnTo>
                  <a:lnTo>
                    <a:pt x="51722" y="2346"/>
                  </a:lnTo>
                  <a:lnTo>
                    <a:pt x="51767" y="2301"/>
                  </a:lnTo>
                  <a:lnTo>
                    <a:pt x="51781" y="2242"/>
                  </a:lnTo>
                  <a:lnTo>
                    <a:pt x="51796" y="2182"/>
                  </a:lnTo>
                  <a:lnTo>
                    <a:pt x="51781" y="2122"/>
                  </a:lnTo>
                  <a:lnTo>
                    <a:pt x="51767" y="2077"/>
                  </a:lnTo>
                  <a:lnTo>
                    <a:pt x="51722" y="2018"/>
                  </a:lnTo>
                  <a:lnTo>
                    <a:pt x="51662" y="1958"/>
                  </a:lnTo>
                  <a:lnTo>
                    <a:pt x="51587" y="1913"/>
                  </a:lnTo>
                  <a:lnTo>
                    <a:pt x="51498" y="1853"/>
                  </a:lnTo>
                  <a:lnTo>
                    <a:pt x="51274" y="1749"/>
                  </a:lnTo>
                  <a:lnTo>
                    <a:pt x="50975" y="1644"/>
                  </a:lnTo>
                  <a:lnTo>
                    <a:pt x="50631" y="1539"/>
                  </a:lnTo>
                  <a:lnTo>
                    <a:pt x="50228" y="1435"/>
                  </a:lnTo>
                  <a:lnTo>
                    <a:pt x="49765" y="1330"/>
                  </a:lnTo>
                  <a:lnTo>
                    <a:pt x="49242" y="1241"/>
                  </a:lnTo>
                  <a:lnTo>
                    <a:pt x="48674" y="1151"/>
                  </a:lnTo>
                  <a:lnTo>
                    <a:pt x="48047" y="1061"/>
                  </a:lnTo>
                  <a:lnTo>
                    <a:pt x="47374" y="972"/>
                  </a:lnTo>
                  <a:lnTo>
                    <a:pt x="45880" y="792"/>
                  </a:lnTo>
                  <a:lnTo>
                    <a:pt x="44207" y="643"/>
                  </a:lnTo>
                  <a:lnTo>
                    <a:pt x="42370" y="509"/>
                  </a:lnTo>
                  <a:lnTo>
                    <a:pt x="40383" y="374"/>
                  </a:lnTo>
                  <a:lnTo>
                    <a:pt x="38246" y="270"/>
                  </a:lnTo>
                  <a:lnTo>
                    <a:pt x="35975" y="180"/>
                  </a:lnTo>
                  <a:lnTo>
                    <a:pt x="33600" y="105"/>
                  </a:lnTo>
                  <a:lnTo>
                    <a:pt x="31120" y="45"/>
                  </a:lnTo>
                  <a:lnTo>
                    <a:pt x="28550" y="16"/>
                  </a:lnTo>
                  <a:lnTo>
                    <a:pt x="25891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3"/>
            <p:cNvSpPr/>
            <p:nvPr/>
          </p:nvSpPr>
          <p:spPr>
            <a:xfrm>
              <a:off x="3811319" y="2050000"/>
              <a:ext cx="695972" cy="569594"/>
            </a:xfrm>
            <a:custGeom>
              <a:avLst/>
              <a:gdLst/>
              <a:ahLst/>
              <a:cxnLst/>
              <a:rect l="l" t="t" r="r" b="b"/>
              <a:pathLst>
                <a:path w="25338" h="20737" extrusionOk="0">
                  <a:moveTo>
                    <a:pt x="2525" y="0"/>
                  </a:moveTo>
                  <a:lnTo>
                    <a:pt x="2256" y="15"/>
                  </a:lnTo>
                  <a:lnTo>
                    <a:pt x="2017" y="45"/>
                  </a:lnTo>
                  <a:lnTo>
                    <a:pt x="1778" y="105"/>
                  </a:lnTo>
                  <a:lnTo>
                    <a:pt x="1539" y="194"/>
                  </a:lnTo>
                  <a:lnTo>
                    <a:pt x="1315" y="299"/>
                  </a:lnTo>
                  <a:lnTo>
                    <a:pt x="1121" y="434"/>
                  </a:lnTo>
                  <a:lnTo>
                    <a:pt x="927" y="568"/>
                  </a:lnTo>
                  <a:lnTo>
                    <a:pt x="747" y="732"/>
                  </a:lnTo>
                  <a:lnTo>
                    <a:pt x="583" y="912"/>
                  </a:lnTo>
                  <a:lnTo>
                    <a:pt x="434" y="1106"/>
                  </a:lnTo>
                  <a:lnTo>
                    <a:pt x="314" y="1315"/>
                  </a:lnTo>
                  <a:lnTo>
                    <a:pt x="210" y="1539"/>
                  </a:lnTo>
                  <a:lnTo>
                    <a:pt x="120" y="1763"/>
                  </a:lnTo>
                  <a:lnTo>
                    <a:pt x="60" y="2002"/>
                  </a:lnTo>
                  <a:lnTo>
                    <a:pt x="15" y="2256"/>
                  </a:lnTo>
                  <a:lnTo>
                    <a:pt x="0" y="2510"/>
                  </a:lnTo>
                  <a:lnTo>
                    <a:pt x="0" y="18226"/>
                  </a:lnTo>
                  <a:lnTo>
                    <a:pt x="15" y="18480"/>
                  </a:lnTo>
                  <a:lnTo>
                    <a:pt x="60" y="18734"/>
                  </a:lnTo>
                  <a:lnTo>
                    <a:pt x="120" y="18973"/>
                  </a:lnTo>
                  <a:lnTo>
                    <a:pt x="210" y="19198"/>
                  </a:lnTo>
                  <a:lnTo>
                    <a:pt x="314" y="19422"/>
                  </a:lnTo>
                  <a:lnTo>
                    <a:pt x="434" y="19631"/>
                  </a:lnTo>
                  <a:lnTo>
                    <a:pt x="583" y="19825"/>
                  </a:lnTo>
                  <a:lnTo>
                    <a:pt x="747" y="20004"/>
                  </a:lnTo>
                  <a:lnTo>
                    <a:pt x="927" y="20154"/>
                  </a:lnTo>
                  <a:lnTo>
                    <a:pt x="1121" y="20303"/>
                  </a:lnTo>
                  <a:lnTo>
                    <a:pt x="1315" y="20438"/>
                  </a:lnTo>
                  <a:lnTo>
                    <a:pt x="1539" y="20542"/>
                  </a:lnTo>
                  <a:lnTo>
                    <a:pt x="1778" y="20617"/>
                  </a:lnTo>
                  <a:lnTo>
                    <a:pt x="2017" y="20677"/>
                  </a:lnTo>
                  <a:lnTo>
                    <a:pt x="2256" y="20721"/>
                  </a:lnTo>
                  <a:lnTo>
                    <a:pt x="2525" y="20736"/>
                  </a:lnTo>
                  <a:lnTo>
                    <a:pt x="22828" y="20736"/>
                  </a:lnTo>
                  <a:lnTo>
                    <a:pt x="23082" y="20721"/>
                  </a:lnTo>
                  <a:lnTo>
                    <a:pt x="23336" y="20677"/>
                  </a:lnTo>
                  <a:lnTo>
                    <a:pt x="23575" y="20617"/>
                  </a:lnTo>
                  <a:lnTo>
                    <a:pt x="23799" y="20542"/>
                  </a:lnTo>
                  <a:lnTo>
                    <a:pt x="24023" y="20438"/>
                  </a:lnTo>
                  <a:lnTo>
                    <a:pt x="24232" y="20303"/>
                  </a:lnTo>
                  <a:lnTo>
                    <a:pt x="24427" y="20154"/>
                  </a:lnTo>
                  <a:lnTo>
                    <a:pt x="24606" y="20004"/>
                  </a:lnTo>
                  <a:lnTo>
                    <a:pt x="24755" y="19825"/>
                  </a:lnTo>
                  <a:lnTo>
                    <a:pt x="24905" y="19631"/>
                  </a:lnTo>
                  <a:lnTo>
                    <a:pt x="25039" y="19422"/>
                  </a:lnTo>
                  <a:lnTo>
                    <a:pt x="25144" y="19198"/>
                  </a:lnTo>
                  <a:lnTo>
                    <a:pt x="25218" y="18973"/>
                  </a:lnTo>
                  <a:lnTo>
                    <a:pt x="25278" y="18734"/>
                  </a:lnTo>
                  <a:lnTo>
                    <a:pt x="25323" y="18480"/>
                  </a:lnTo>
                  <a:lnTo>
                    <a:pt x="25338" y="18226"/>
                  </a:lnTo>
                  <a:lnTo>
                    <a:pt x="25338" y="2510"/>
                  </a:lnTo>
                  <a:lnTo>
                    <a:pt x="25323" y="2256"/>
                  </a:lnTo>
                  <a:lnTo>
                    <a:pt x="25278" y="2002"/>
                  </a:lnTo>
                  <a:lnTo>
                    <a:pt x="25218" y="1763"/>
                  </a:lnTo>
                  <a:lnTo>
                    <a:pt x="25144" y="1539"/>
                  </a:lnTo>
                  <a:lnTo>
                    <a:pt x="25039" y="1315"/>
                  </a:lnTo>
                  <a:lnTo>
                    <a:pt x="24905" y="1106"/>
                  </a:lnTo>
                  <a:lnTo>
                    <a:pt x="24755" y="912"/>
                  </a:lnTo>
                  <a:lnTo>
                    <a:pt x="24606" y="732"/>
                  </a:lnTo>
                  <a:lnTo>
                    <a:pt x="24427" y="568"/>
                  </a:lnTo>
                  <a:lnTo>
                    <a:pt x="24232" y="434"/>
                  </a:lnTo>
                  <a:lnTo>
                    <a:pt x="24023" y="299"/>
                  </a:lnTo>
                  <a:lnTo>
                    <a:pt x="23799" y="194"/>
                  </a:lnTo>
                  <a:lnTo>
                    <a:pt x="23575" y="105"/>
                  </a:lnTo>
                  <a:lnTo>
                    <a:pt x="23336" y="45"/>
                  </a:lnTo>
                  <a:lnTo>
                    <a:pt x="23082" y="15"/>
                  </a:lnTo>
                  <a:lnTo>
                    <a:pt x="228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3"/>
            <p:cNvSpPr/>
            <p:nvPr/>
          </p:nvSpPr>
          <p:spPr>
            <a:xfrm>
              <a:off x="3686154" y="2309340"/>
              <a:ext cx="73091" cy="73064"/>
            </a:xfrm>
            <a:custGeom>
              <a:avLst/>
              <a:gdLst/>
              <a:ahLst/>
              <a:cxnLst/>
              <a:rect l="l" t="t" r="r" b="b"/>
              <a:pathLst>
                <a:path w="2661" h="2660" extrusionOk="0">
                  <a:moveTo>
                    <a:pt x="359" y="0"/>
                  </a:moveTo>
                  <a:lnTo>
                    <a:pt x="300" y="15"/>
                  </a:lnTo>
                  <a:lnTo>
                    <a:pt x="225" y="30"/>
                  </a:lnTo>
                  <a:lnTo>
                    <a:pt x="165" y="75"/>
                  </a:lnTo>
                  <a:lnTo>
                    <a:pt x="105" y="120"/>
                  </a:lnTo>
                  <a:lnTo>
                    <a:pt x="61" y="164"/>
                  </a:lnTo>
                  <a:lnTo>
                    <a:pt x="31" y="224"/>
                  </a:lnTo>
                  <a:lnTo>
                    <a:pt x="16" y="299"/>
                  </a:lnTo>
                  <a:lnTo>
                    <a:pt x="1" y="374"/>
                  </a:lnTo>
                  <a:lnTo>
                    <a:pt x="1" y="2301"/>
                  </a:lnTo>
                  <a:lnTo>
                    <a:pt x="16" y="2375"/>
                  </a:lnTo>
                  <a:lnTo>
                    <a:pt x="31" y="2435"/>
                  </a:lnTo>
                  <a:lnTo>
                    <a:pt x="61" y="2510"/>
                  </a:lnTo>
                  <a:lnTo>
                    <a:pt x="105" y="2555"/>
                  </a:lnTo>
                  <a:lnTo>
                    <a:pt x="165" y="2600"/>
                  </a:lnTo>
                  <a:lnTo>
                    <a:pt x="225" y="2629"/>
                  </a:lnTo>
                  <a:lnTo>
                    <a:pt x="300" y="2659"/>
                  </a:lnTo>
                  <a:lnTo>
                    <a:pt x="2615" y="2659"/>
                  </a:lnTo>
                  <a:lnTo>
                    <a:pt x="2645" y="2644"/>
                  </a:lnTo>
                  <a:lnTo>
                    <a:pt x="2660" y="2629"/>
                  </a:lnTo>
                  <a:lnTo>
                    <a:pt x="2660" y="2600"/>
                  </a:lnTo>
                  <a:lnTo>
                    <a:pt x="2660" y="75"/>
                  </a:lnTo>
                  <a:lnTo>
                    <a:pt x="2660" y="45"/>
                  </a:lnTo>
                  <a:lnTo>
                    <a:pt x="2645" y="30"/>
                  </a:lnTo>
                  <a:lnTo>
                    <a:pt x="2615" y="15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3"/>
            <p:cNvSpPr/>
            <p:nvPr/>
          </p:nvSpPr>
          <p:spPr>
            <a:xfrm>
              <a:off x="4559374" y="2309340"/>
              <a:ext cx="73064" cy="73064"/>
            </a:xfrm>
            <a:custGeom>
              <a:avLst/>
              <a:gdLst/>
              <a:ahLst/>
              <a:cxnLst/>
              <a:rect l="l" t="t" r="r" b="b"/>
              <a:pathLst>
                <a:path w="2660" h="2660" extrusionOk="0">
                  <a:moveTo>
                    <a:pt x="75" y="0"/>
                  </a:moveTo>
                  <a:lnTo>
                    <a:pt x="45" y="15"/>
                  </a:lnTo>
                  <a:lnTo>
                    <a:pt x="30" y="30"/>
                  </a:lnTo>
                  <a:lnTo>
                    <a:pt x="15" y="45"/>
                  </a:lnTo>
                  <a:lnTo>
                    <a:pt x="0" y="75"/>
                  </a:lnTo>
                  <a:lnTo>
                    <a:pt x="0" y="2600"/>
                  </a:lnTo>
                  <a:lnTo>
                    <a:pt x="15" y="2629"/>
                  </a:lnTo>
                  <a:lnTo>
                    <a:pt x="30" y="2644"/>
                  </a:lnTo>
                  <a:lnTo>
                    <a:pt x="45" y="2659"/>
                  </a:lnTo>
                  <a:lnTo>
                    <a:pt x="2376" y="2659"/>
                  </a:lnTo>
                  <a:lnTo>
                    <a:pt x="2435" y="2629"/>
                  </a:lnTo>
                  <a:lnTo>
                    <a:pt x="2495" y="2600"/>
                  </a:lnTo>
                  <a:lnTo>
                    <a:pt x="2555" y="2555"/>
                  </a:lnTo>
                  <a:lnTo>
                    <a:pt x="2600" y="2510"/>
                  </a:lnTo>
                  <a:lnTo>
                    <a:pt x="2630" y="2435"/>
                  </a:lnTo>
                  <a:lnTo>
                    <a:pt x="2645" y="2375"/>
                  </a:lnTo>
                  <a:lnTo>
                    <a:pt x="2660" y="2301"/>
                  </a:lnTo>
                  <a:lnTo>
                    <a:pt x="2660" y="374"/>
                  </a:lnTo>
                  <a:lnTo>
                    <a:pt x="2645" y="299"/>
                  </a:lnTo>
                  <a:lnTo>
                    <a:pt x="2630" y="224"/>
                  </a:lnTo>
                  <a:lnTo>
                    <a:pt x="2600" y="164"/>
                  </a:lnTo>
                  <a:lnTo>
                    <a:pt x="2555" y="120"/>
                  </a:lnTo>
                  <a:lnTo>
                    <a:pt x="2495" y="75"/>
                  </a:lnTo>
                  <a:lnTo>
                    <a:pt x="2435" y="30"/>
                  </a:lnTo>
                  <a:lnTo>
                    <a:pt x="2376" y="1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3"/>
            <p:cNvSpPr/>
            <p:nvPr/>
          </p:nvSpPr>
          <p:spPr>
            <a:xfrm>
              <a:off x="4507242" y="2213728"/>
              <a:ext cx="104679" cy="261408"/>
            </a:xfrm>
            <a:custGeom>
              <a:avLst/>
              <a:gdLst/>
              <a:ahLst/>
              <a:cxnLst/>
              <a:rect l="l" t="t" r="r" b="b"/>
              <a:pathLst>
                <a:path w="3811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765" y="9517"/>
                  </a:lnTo>
                  <a:lnTo>
                    <a:pt x="2869" y="9502"/>
                  </a:lnTo>
                  <a:lnTo>
                    <a:pt x="2974" y="9487"/>
                  </a:lnTo>
                  <a:lnTo>
                    <a:pt x="3079" y="9472"/>
                  </a:lnTo>
                  <a:lnTo>
                    <a:pt x="3168" y="9427"/>
                  </a:lnTo>
                  <a:lnTo>
                    <a:pt x="3258" y="9382"/>
                  </a:lnTo>
                  <a:lnTo>
                    <a:pt x="3347" y="9337"/>
                  </a:lnTo>
                  <a:lnTo>
                    <a:pt x="3422" y="9278"/>
                  </a:lnTo>
                  <a:lnTo>
                    <a:pt x="3497" y="9218"/>
                  </a:lnTo>
                  <a:lnTo>
                    <a:pt x="3572" y="9143"/>
                  </a:lnTo>
                  <a:lnTo>
                    <a:pt x="3631" y="9053"/>
                  </a:lnTo>
                  <a:lnTo>
                    <a:pt x="3676" y="8979"/>
                  </a:lnTo>
                  <a:lnTo>
                    <a:pt x="3721" y="8889"/>
                  </a:lnTo>
                  <a:lnTo>
                    <a:pt x="3751" y="8785"/>
                  </a:lnTo>
                  <a:lnTo>
                    <a:pt x="3781" y="8695"/>
                  </a:lnTo>
                  <a:lnTo>
                    <a:pt x="3796" y="8590"/>
                  </a:lnTo>
                  <a:lnTo>
                    <a:pt x="3811" y="8486"/>
                  </a:lnTo>
                  <a:lnTo>
                    <a:pt x="3811" y="1046"/>
                  </a:lnTo>
                  <a:lnTo>
                    <a:pt x="3796" y="926"/>
                  </a:lnTo>
                  <a:lnTo>
                    <a:pt x="3781" y="837"/>
                  </a:lnTo>
                  <a:lnTo>
                    <a:pt x="3751" y="732"/>
                  </a:lnTo>
                  <a:lnTo>
                    <a:pt x="3721" y="643"/>
                  </a:lnTo>
                  <a:lnTo>
                    <a:pt x="3676" y="553"/>
                  </a:lnTo>
                  <a:lnTo>
                    <a:pt x="3631" y="463"/>
                  </a:lnTo>
                  <a:lnTo>
                    <a:pt x="3572" y="389"/>
                  </a:lnTo>
                  <a:lnTo>
                    <a:pt x="3497" y="314"/>
                  </a:lnTo>
                  <a:lnTo>
                    <a:pt x="3422" y="239"/>
                  </a:lnTo>
                  <a:lnTo>
                    <a:pt x="3347" y="179"/>
                  </a:lnTo>
                  <a:lnTo>
                    <a:pt x="3258" y="135"/>
                  </a:lnTo>
                  <a:lnTo>
                    <a:pt x="3168" y="90"/>
                  </a:lnTo>
                  <a:lnTo>
                    <a:pt x="3079" y="45"/>
                  </a:lnTo>
                  <a:lnTo>
                    <a:pt x="2974" y="30"/>
                  </a:lnTo>
                  <a:lnTo>
                    <a:pt x="2869" y="15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3"/>
            <p:cNvSpPr/>
            <p:nvPr/>
          </p:nvSpPr>
          <p:spPr>
            <a:xfrm>
              <a:off x="3707083" y="2213728"/>
              <a:ext cx="104267" cy="261408"/>
            </a:xfrm>
            <a:custGeom>
              <a:avLst/>
              <a:gdLst/>
              <a:ahLst/>
              <a:cxnLst/>
              <a:rect l="l" t="t" r="r" b="b"/>
              <a:pathLst>
                <a:path w="3796" h="9517" extrusionOk="0">
                  <a:moveTo>
                    <a:pt x="3795" y="0"/>
                  </a:moveTo>
                  <a:lnTo>
                    <a:pt x="3556" y="15"/>
                  </a:lnTo>
                  <a:lnTo>
                    <a:pt x="3302" y="45"/>
                  </a:lnTo>
                  <a:lnTo>
                    <a:pt x="3063" y="75"/>
                  </a:lnTo>
                  <a:lnTo>
                    <a:pt x="2824" y="135"/>
                  </a:lnTo>
                  <a:lnTo>
                    <a:pt x="2585" y="209"/>
                  </a:lnTo>
                  <a:lnTo>
                    <a:pt x="2346" y="299"/>
                  </a:lnTo>
                  <a:lnTo>
                    <a:pt x="2122" y="403"/>
                  </a:lnTo>
                  <a:lnTo>
                    <a:pt x="1898" y="523"/>
                  </a:lnTo>
                  <a:lnTo>
                    <a:pt x="1689" y="643"/>
                  </a:lnTo>
                  <a:lnTo>
                    <a:pt x="1480" y="792"/>
                  </a:lnTo>
                  <a:lnTo>
                    <a:pt x="1286" y="956"/>
                  </a:lnTo>
                  <a:lnTo>
                    <a:pt x="1106" y="1121"/>
                  </a:lnTo>
                  <a:lnTo>
                    <a:pt x="867" y="1390"/>
                  </a:lnTo>
                  <a:lnTo>
                    <a:pt x="643" y="1688"/>
                  </a:lnTo>
                  <a:lnTo>
                    <a:pt x="464" y="2002"/>
                  </a:lnTo>
                  <a:lnTo>
                    <a:pt x="374" y="2166"/>
                  </a:lnTo>
                  <a:lnTo>
                    <a:pt x="300" y="2331"/>
                  </a:lnTo>
                  <a:lnTo>
                    <a:pt x="225" y="2495"/>
                  </a:lnTo>
                  <a:lnTo>
                    <a:pt x="165" y="2674"/>
                  </a:lnTo>
                  <a:lnTo>
                    <a:pt x="120" y="2854"/>
                  </a:lnTo>
                  <a:lnTo>
                    <a:pt x="75" y="3048"/>
                  </a:lnTo>
                  <a:lnTo>
                    <a:pt x="46" y="3227"/>
                  </a:lnTo>
                  <a:lnTo>
                    <a:pt x="16" y="3421"/>
                  </a:lnTo>
                  <a:lnTo>
                    <a:pt x="1" y="3615"/>
                  </a:lnTo>
                  <a:lnTo>
                    <a:pt x="1" y="3810"/>
                  </a:lnTo>
                  <a:lnTo>
                    <a:pt x="1" y="5707"/>
                  </a:lnTo>
                  <a:lnTo>
                    <a:pt x="16" y="6036"/>
                  </a:lnTo>
                  <a:lnTo>
                    <a:pt x="46" y="6349"/>
                  </a:lnTo>
                  <a:lnTo>
                    <a:pt x="120" y="6663"/>
                  </a:lnTo>
                  <a:lnTo>
                    <a:pt x="210" y="6962"/>
                  </a:lnTo>
                  <a:lnTo>
                    <a:pt x="329" y="7261"/>
                  </a:lnTo>
                  <a:lnTo>
                    <a:pt x="464" y="7530"/>
                  </a:lnTo>
                  <a:lnTo>
                    <a:pt x="628" y="7799"/>
                  </a:lnTo>
                  <a:lnTo>
                    <a:pt x="807" y="8053"/>
                  </a:lnTo>
                  <a:lnTo>
                    <a:pt x="1002" y="8277"/>
                  </a:lnTo>
                  <a:lnTo>
                    <a:pt x="1211" y="8501"/>
                  </a:lnTo>
                  <a:lnTo>
                    <a:pt x="1450" y="8695"/>
                  </a:lnTo>
                  <a:lnTo>
                    <a:pt x="1704" y="8874"/>
                  </a:lnTo>
                  <a:lnTo>
                    <a:pt x="1958" y="9039"/>
                  </a:lnTo>
                  <a:lnTo>
                    <a:pt x="2242" y="9173"/>
                  </a:lnTo>
                  <a:lnTo>
                    <a:pt x="2526" y="9293"/>
                  </a:lnTo>
                  <a:lnTo>
                    <a:pt x="2824" y="9382"/>
                  </a:lnTo>
                  <a:lnTo>
                    <a:pt x="3063" y="9442"/>
                  </a:lnTo>
                  <a:lnTo>
                    <a:pt x="3302" y="9487"/>
                  </a:lnTo>
                  <a:lnTo>
                    <a:pt x="3556" y="9502"/>
                  </a:lnTo>
                  <a:lnTo>
                    <a:pt x="3795" y="9517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3"/>
            <p:cNvSpPr/>
            <p:nvPr/>
          </p:nvSpPr>
          <p:spPr>
            <a:xfrm>
              <a:off x="3920472" y="2182938"/>
              <a:ext cx="125169" cy="157197"/>
            </a:xfrm>
            <a:custGeom>
              <a:avLst/>
              <a:gdLst/>
              <a:ahLst/>
              <a:cxnLst/>
              <a:rect l="l" t="t" r="r" b="b"/>
              <a:pathLst>
                <a:path w="4557" h="5723" extrusionOk="0">
                  <a:moveTo>
                    <a:pt x="2271" y="1"/>
                  </a:moveTo>
                  <a:lnTo>
                    <a:pt x="2047" y="16"/>
                  </a:lnTo>
                  <a:lnTo>
                    <a:pt x="1823" y="60"/>
                  </a:lnTo>
                  <a:lnTo>
                    <a:pt x="1599" y="105"/>
                  </a:lnTo>
                  <a:lnTo>
                    <a:pt x="1390" y="180"/>
                  </a:lnTo>
                  <a:lnTo>
                    <a:pt x="1196" y="285"/>
                  </a:lnTo>
                  <a:lnTo>
                    <a:pt x="1001" y="404"/>
                  </a:lnTo>
                  <a:lnTo>
                    <a:pt x="837" y="524"/>
                  </a:lnTo>
                  <a:lnTo>
                    <a:pt x="673" y="673"/>
                  </a:lnTo>
                  <a:lnTo>
                    <a:pt x="523" y="837"/>
                  </a:lnTo>
                  <a:lnTo>
                    <a:pt x="389" y="1017"/>
                  </a:lnTo>
                  <a:lnTo>
                    <a:pt x="284" y="1196"/>
                  </a:lnTo>
                  <a:lnTo>
                    <a:pt x="180" y="1405"/>
                  </a:lnTo>
                  <a:lnTo>
                    <a:pt x="105" y="1614"/>
                  </a:lnTo>
                  <a:lnTo>
                    <a:pt x="45" y="1823"/>
                  </a:lnTo>
                  <a:lnTo>
                    <a:pt x="15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15" y="3691"/>
                  </a:lnTo>
                  <a:lnTo>
                    <a:pt x="45" y="3915"/>
                  </a:lnTo>
                  <a:lnTo>
                    <a:pt x="105" y="4124"/>
                  </a:lnTo>
                  <a:lnTo>
                    <a:pt x="180" y="4333"/>
                  </a:lnTo>
                  <a:lnTo>
                    <a:pt x="284" y="4542"/>
                  </a:lnTo>
                  <a:lnTo>
                    <a:pt x="389" y="4722"/>
                  </a:lnTo>
                  <a:lnTo>
                    <a:pt x="523" y="4901"/>
                  </a:lnTo>
                  <a:lnTo>
                    <a:pt x="673" y="5065"/>
                  </a:lnTo>
                  <a:lnTo>
                    <a:pt x="837" y="5215"/>
                  </a:lnTo>
                  <a:lnTo>
                    <a:pt x="1001" y="5334"/>
                  </a:lnTo>
                  <a:lnTo>
                    <a:pt x="1196" y="5454"/>
                  </a:lnTo>
                  <a:lnTo>
                    <a:pt x="1390" y="5543"/>
                  </a:lnTo>
                  <a:lnTo>
                    <a:pt x="1599" y="5618"/>
                  </a:lnTo>
                  <a:lnTo>
                    <a:pt x="1823" y="5678"/>
                  </a:lnTo>
                  <a:lnTo>
                    <a:pt x="2047" y="5723"/>
                  </a:lnTo>
                  <a:lnTo>
                    <a:pt x="2510" y="5723"/>
                  </a:lnTo>
                  <a:lnTo>
                    <a:pt x="2734" y="5678"/>
                  </a:lnTo>
                  <a:lnTo>
                    <a:pt x="2958" y="5618"/>
                  </a:lnTo>
                  <a:lnTo>
                    <a:pt x="3168" y="5543"/>
                  </a:lnTo>
                  <a:lnTo>
                    <a:pt x="3362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85" y="5065"/>
                  </a:lnTo>
                  <a:lnTo>
                    <a:pt x="4034" y="4901"/>
                  </a:lnTo>
                  <a:lnTo>
                    <a:pt x="4169" y="4722"/>
                  </a:lnTo>
                  <a:lnTo>
                    <a:pt x="4273" y="4542"/>
                  </a:lnTo>
                  <a:lnTo>
                    <a:pt x="4378" y="4333"/>
                  </a:lnTo>
                  <a:lnTo>
                    <a:pt x="4452" y="4124"/>
                  </a:lnTo>
                  <a:lnTo>
                    <a:pt x="4512" y="3915"/>
                  </a:lnTo>
                  <a:lnTo>
                    <a:pt x="4542" y="3691"/>
                  </a:lnTo>
                  <a:lnTo>
                    <a:pt x="4557" y="3452"/>
                  </a:lnTo>
                  <a:lnTo>
                    <a:pt x="4557" y="2286"/>
                  </a:lnTo>
                  <a:lnTo>
                    <a:pt x="4542" y="2047"/>
                  </a:lnTo>
                  <a:lnTo>
                    <a:pt x="4512" y="1823"/>
                  </a:lnTo>
                  <a:lnTo>
                    <a:pt x="4452" y="1614"/>
                  </a:lnTo>
                  <a:lnTo>
                    <a:pt x="4378" y="1405"/>
                  </a:lnTo>
                  <a:lnTo>
                    <a:pt x="4273" y="1196"/>
                  </a:lnTo>
                  <a:lnTo>
                    <a:pt x="4169" y="1017"/>
                  </a:lnTo>
                  <a:lnTo>
                    <a:pt x="4034" y="837"/>
                  </a:lnTo>
                  <a:lnTo>
                    <a:pt x="3885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62" y="285"/>
                  </a:lnTo>
                  <a:lnTo>
                    <a:pt x="3168" y="180"/>
                  </a:lnTo>
                  <a:lnTo>
                    <a:pt x="2958" y="105"/>
                  </a:lnTo>
                  <a:lnTo>
                    <a:pt x="2734" y="60"/>
                  </a:lnTo>
                  <a:lnTo>
                    <a:pt x="2510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3"/>
            <p:cNvSpPr/>
            <p:nvPr/>
          </p:nvSpPr>
          <p:spPr>
            <a:xfrm>
              <a:off x="3936073" y="2198539"/>
              <a:ext cx="93994" cy="126405"/>
            </a:xfrm>
            <a:custGeom>
              <a:avLst/>
              <a:gdLst/>
              <a:ahLst/>
              <a:cxnLst/>
              <a:rect l="l" t="t" r="r" b="b"/>
              <a:pathLst>
                <a:path w="3422" h="4602" extrusionOk="0">
                  <a:moveTo>
                    <a:pt x="1703" y="0"/>
                  </a:moveTo>
                  <a:lnTo>
                    <a:pt x="1539" y="15"/>
                  </a:lnTo>
                  <a:lnTo>
                    <a:pt x="1360" y="30"/>
                  </a:lnTo>
                  <a:lnTo>
                    <a:pt x="1195" y="75"/>
                  </a:lnTo>
                  <a:lnTo>
                    <a:pt x="1046" y="135"/>
                  </a:lnTo>
                  <a:lnTo>
                    <a:pt x="896" y="210"/>
                  </a:lnTo>
                  <a:lnTo>
                    <a:pt x="747" y="299"/>
                  </a:lnTo>
                  <a:lnTo>
                    <a:pt x="613" y="389"/>
                  </a:lnTo>
                  <a:lnTo>
                    <a:pt x="493" y="508"/>
                  </a:lnTo>
                  <a:lnTo>
                    <a:pt x="388" y="628"/>
                  </a:lnTo>
                  <a:lnTo>
                    <a:pt x="284" y="762"/>
                  </a:lnTo>
                  <a:lnTo>
                    <a:pt x="194" y="897"/>
                  </a:lnTo>
                  <a:lnTo>
                    <a:pt x="135" y="1046"/>
                  </a:lnTo>
                  <a:lnTo>
                    <a:pt x="75" y="1210"/>
                  </a:lnTo>
                  <a:lnTo>
                    <a:pt x="30" y="1375"/>
                  </a:lnTo>
                  <a:lnTo>
                    <a:pt x="0" y="1539"/>
                  </a:lnTo>
                  <a:lnTo>
                    <a:pt x="0" y="1718"/>
                  </a:lnTo>
                  <a:lnTo>
                    <a:pt x="0" y="2884"/>
                  </a:lnTo>
                  <a:lnTo>
                    <a:pt x="0" y="3063"/>
                  </a:lnTo>
                  <a:lnTo>
                    <a:pt x="30" y="3227"/>
                  </a:lnTo>
                  <a:lnTo>
                    <a:pt x="75" y="3392"/>
                  </a:lnTo>
                  <a:lnTo>
                    <a:pt x="135" y="3556"/>
                  </a:lnTo>
                  <a:lnTo>
                    <a:pt x="194" y="3705"/>
                  </a:lnTo>
                  <a:lnTo>
                    <a:pt x="284" y="3840"/>
                  </a:lnTo>
                  <a:lnTo>
                    <a:pt x="388" y="3974"/>
                  </a:lnTo>
                  <a:lnTo>
                    <a:pt x="493" y="4094"/>
                  </a:lnTo>
                  <a:lnTo>
                    <a:pt x="613" y="4213"/>
                  </a:lnTo>
                  <a:lnTo>
                    <a:pt x="747" y="4303"/>
                  </a:lnTo>
                  <a:lnTo>
                    <a:pt x="896" y="4393"/>
                  </a:lnTo>
                  <a:lnTo>
                    <a:pt x="1046" y="4467"/>
                  </a:lnTo>
                  <a:lnTo>
                    <a:pt x="1195" y="4527"/>
                  </a:lnTo>
                  <a:lnTo>
                    <a:pt x="1360" y="4572"/>
                  </a:lnTo>
                  <a:lnTo>
                    <a:pt x="1539" y="4587"/>
                  </a:lnTo>
                  <a:lnTo>
                    <a:pt x="1703" y="4602"/>
                  </a:lnTo>
                  <a:lnTo>
                    <a:pt x="1882" y="4587"/>
                  </a:lnTo>
                  <a:lnTo>
                    <a:pt x="2047" y="4572"/>
                  </a:lnTo>
                  <a:lnTo>
                    <a:pt x="2211" y="4527"/>
                  </a:lnTo>
                  <a:lnTo>
                    <a:pt x="2375" y="4467"/>
                  </a:lnTo>
                  <a:lnTo>
                    <a:pt x="2525" y="4393"/>
                  </a:lnTo>
                  <a:lnTo>
                    <a:pt x="2674" y="4303"/>
                  </a:lnTo>
                  <a:lnTo>
                    <a:pt x="2794" y="4213"/>
                  </a:lnTo>
                  <a:lnTo>
                    <a:pt x="2928" y="4094"/>
                  </a:lnTo>
                  <a:lnTo>
                    <a:pt x="3033" y="3974"/>
                  </a:lnTo>
                  <a:lnTo>
                    <a:pt x="3137" y="3840"/>
                  </a:lnTo>
                  <a:lnTo>
                    <a:pt x="3212" y="3705"/>
                  </a:lnTo>
                  <a:lnTo>
                    <a:pt x="3287" y="3556"/>
                  </a:lnTo>
                  <a:lnTo>
                    <a:pt x="3347" y="3392"/>
                  </a:lnTo>
                  <a:lnTo>
                    <a:pt x="3391" y="3227"/>
                  </a:lnTo>
                  <a:lnTo>
                    <a:pt x="3421" y="3063"/>
                  </a:lnTo>
                  <a:lnTo>
                    <a:pt x="3421" y="2884"/>
                  </a:lnTo>
                  <a:lnTo>
                    <a:pt x="3421" y="1718"/>
                  </a:lnTo>
                  <a:lnTo>
                    <a:pt x="3421" y="1539"/>
                  </a:lnTo>
                  <a:lnTo>
                    <a:pt x="3391" y="1375"/>
                  </a:lnTo>
                  <a:lnTo>
                    <a:pt x="3347" y="1210"/>
                  </a:lnTo>
                  <a:lnTo>
                    <a:pt x="3287" y="1046"/>
                  </a:lnTo>
                  <a:lnTo>
                    <a:pt x="3212" y="897"/>
                  </a:lnTo>
                  <a:lnTo>
                    <a:pt x="3137" y="762"/>
                  </a:lnTo>
                  <a:lnTo>
                    <a:pt x="3033" y="628"/>
                  </a:lnTo>
                  <a:lnTo>
                    <a:pt x="2928" y="508"/>
                  </a:lnTo>
                  <a:lnTo>
                    <a:pt x="2794" y="389"/>
                  </a:lnTo>
                  <a:lnTo>
                    <a:pt x="2674" y="299"/>
                  </a:lnTo>
                  <a:lnTo>
                    <a:pt x="2525" y="210"/>
                  </a:lnTo>
                  <a:lnTo>
                    <a:pt x="2375" y="135"/>
                  </a:lnTo>
                  <a:lnTo>
                    <a:pt x="2211" y="75"/>
                  </a:lnTo>
                  <a:lnTo>
                    <a:pt x="2047" y="30"/>
                  </a:lnTo>
                  <a:lnTo>
                    <a:pt x="1882" y="15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3"/>
            <p:cNvSpPr/>
            <p:nvPr/>
          </p:nvSpPr>
          <p:spPr>
            <a:xfrm>
              <a:off x="3951235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51" y="0"/>
                  </a:moveTo>
                  <a:lnTo>
                    <a:pt x="1032" y="15"/>
                  </a:lnTo>
                  <a:lnTo>
                    <a:pt x="927" y="30"/>
                  </a:lnTo>
                  <a:lnTo>
                    <a:pt x="808" y="60"/>
                  </a:lnTo>
                  <a:lnTo>
                    <a:pt x="703" y="90"/>
                  </a:lnTo>
                  <a:lnTo>
                    <a:pt x="613" y="150"/>
                  </a:lnTo>
                  <a:lnTo>
                    <a:pt x="509" y="209"/>
                  </a:lnTo>
                  <a:lnTo>
                    <a:pt x="419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195" y="523"/>
                  </a:lnTo>
                  <a:lnTo>
                    <a:pt x="135" y="613"/>
                  </a:lnTo>
                  <a:lnTo>
                    <a:pt x="90" y="717"/>
                  </a:lnTo>
                  <a:lnTo>
                    <a:pt x="46" y="822"/>
                  </a:lnTo>
                  <a:lnTo>
                    <a:pt x="31" y="926"/>
                  </a:lnTo>
                  <a:lnTo>
                    <a:pt x="1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6" y="2629"/>
                  </a:lnTo>
                  <a:lnTo>
                    <a:pt x="90" y="2779"/>
                  </a:lnTo>
                  <a:lnTo>
                    <a:pt x="150" y="2898"/>
                  </a:lnTo>
                  <a:lnTo>
                    <a:pt x="240" y="3033"/>
                  </a:lnTo>
                  <a:lnTo>
                    <a:pt x="329" y="3137"/>
                  </a:lnTo>
                  <a:lnTo>
                    <a:pt x="449" y="3242"/>
                  </a:lnTo>
                  <a:lnTo>
                    <a:pt x="569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71" y="3481"/>
                  </a:lnTo>
                  <a:lnTo>
                    <a:pt x="1390" y="3466"/>
                  </a:lnTo>
                  <a:lnTo>
                    <a:pt x="1495" y="3436"/>
                  </a:lnTo>
                  <a:lnTo>
                    <a:pt x="1599" y="3391"/>
                  </a:lnTo>
                  <a:lnTo>
                    <a:pt x="1704" y="3347"/>
                  </a:lnTo>
                  <a:lnTo>
                    <a:pt x="1809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8" y="3063"/>
                  </a:lnTo>
                  <a:lnTo>
                    <a:pt x="2107" y="2973"/>
                  </a:lnTo>
                  <a:lnTo>
                    <a:pt x="2167" y="2883"/>
                  </a:lnTo>
                  <a:lnTo>
                    <a:pt x="2227" y="2779"/>
                  </a:lnTo>
                  <a:lnTo>
                    <a:pt x="2257" y="2674"/>
                  </a:lnTo>
                  <a:lnTo>
                    <a:pt x="2287" y="2570"/>
                  </a:lnTo>
                  <a:lnTo>
                    <a:pt x="2302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2" y="986"/>
                  </a:lnTo>
                  <a:lnTo>
                    <a:pt x="2257" y="822"/>
                  </a:lnTo>
                  <a:lnTo>
                    <a:pt x="2212" y="672"/>
                  </a:lnTo>
                  <a:lnTo>
                    <a:pt x="2122" y="538"/>
                  </a:lnTo>
                  <a:lnTo>
                    <a:pt x="2048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9" y="209"/>
                  </a:lnTo>
                  <a:lnTo>
                    <a:pt x="1704" y="150"/>
                  </a:lnTo>
                  <a:lnTo>
                    <a:pt x="1599" y="90"/>
                  </a:lnTo>
                  <a:lnTo>
                    <a:pt x="1495" y="60"/>
                  </a:lnTo>
                  <a:lnTo>
                    <a:pt x="1390" y="30"/>
                  </a:lnTo>
                  <a:lnTo>
                    <a:pt x="1271" y="1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3"/>
            <p:cNvSpPr/>
            <p:nvPr/>
          </p:nvSpPr>
          <p:spPr>
            <a:xfrm>
              <a:off x="3955355" y="2228478"/>
              <a:ext cx="59522" cy="80892"/>
            </a:xfrm>
            <a:custGeom>
              <a:avLst/>
              <a:gdLst/>
              <a:ahLst/>
              <a:cxnLst/>
              <a:rect l="l" t="t" r="r" b="b"/>
              <a:pathLst>
                <a:path w="2167" h="2945" extrusionOk="0">
                  <a:moveTo>
                    <a:pt x="1972" y="1"/>
                  </a:moveTo>
                  <a:lnTo>
                    <a:pt x="0" y="2361"/>
                  </a:lnTo>
                  <a:lnTo>
                    <a:pt x="90" y="2496"/>
                  </a:lnTo>
                  <a:lnTo>
                    <a:pt x="179" y="2600"/>
                  </a:lnTo>
                  <a:lnTo>
                    <a:pt x="299" y="2705"/>
                  </a:lnTo>
                  <a:lnTo>
                    <a:pt x="419" y="2795"/>
                  </a:lnTo>
                  <a:lnTo>
                    <a:pt x="553" y="2854"/>
                  </a:lnTo>
                  <a:lnTo>
                    <a:pt x="702" y="2914"/>
                  </a:lnTo>
                  <a:lnTo>
                    <a:pt x="852" y="2944"/>
                  </a:lnTo>
                  <a:lnTo>
                    <a:pt x="1121" y="2944"/>
                  </a:lnTo>
                  <a:lnTo>
                    <a:pt x="1240" y="2929"/>
                  </a:lnTo>
                  <a:lnTo>
                    <a:pt x="1345" y="2899"/>
                  </a:lnTo>
                  <a:lnTo>
                    <a:pt x="1449" y="2854"/>
                  </a:lnTo>
                  <a:lnTo>
                    <a:pt x="1554" y="2810"/>
                  </a:lnTo>
                  <a:lnTo>
                    <a:pt x="1659" y="2750"/>
                  </a:lnTo>
                  <a:lnTo>
                    <a:pt x="1748" y="2690"/>
                  </a:lnTo>
                  <a:lnTo>
                    <a:pt x="1823" y="2615"/>
                  </a:lnTo>
                  <a:lnTo>
                    <a:pt x="1898" y="2526"/>
                  </a:lnTo>
                  <a:lnTo>
                    <a:pt x="1957" y="2436"/>
                  </a:lnTo>
                  <a:lnTo>
                    <a:pt x="2017" y="2346"/>
                  </a:lnTo>
                  <a:lnTo>
                    <a:pt x="2077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66" y="1794"/>
                  </a:lnTo>
                  <a:lnTo>
                    <a:pt x="2166" y="628"/>
                  </a:lnTo>
                  <a:lnTo>
                    <a:pt x="2152" y="449"/>
                  </a:lnTo>
                  <a:lnTo>
                    <a:pt x="2107" y="285"/>
                  </a:lnTo>
                  <a:lnTo>
                    <a:pt x="2062" y="135"/>
                  </a:lnTo>
                  <a:lnTo>
                    <a:pt x="1972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3"/>
            <p:cNvSpPr/>
            <p:nvPr/>
          </p:nvSpPr>
          <p:spPr>
            <a:xfrm>
              <a:off x="4275836" y="2182938"/>
              <a:ext cx="124757" cy="157197"/>
            </a:xfrm>
            <a:custGeom>
              <a:avLst/>
              <a:gdLst/>
              <a:ahLst/>
              <a:cxnLst/>
              <a:rect l="l" t="t" r="r" b="b"/>
              <a:pathLst>
                <a:path w="4542" h="5723" extrusionOk="0">
                  <a:moveTo>
                    <a:pt x="2271" y="1"/>
                  </a:moveTo>
                  <a:lnTo>
                    <a:pt x="2032" y="16"/>
                  </a:lnTo>
                  <a:lnTo>
                    <a:pt x="1808" y="60"/>
                  </a:lnTo>
                  <a:lnTo>
                    <a:pt x="1599" y="105"/>
                  </a:lnTo>
                  <a:lnTo>
                    <a:pt x="1389" y="180"/>
                  </a:lnTo>
                  <a:lnTo>
                    <a:pt x="1180" y="285"/>
                  </a:lnTo>
                  <a:lnTo>
                    <a:pt x="1001" y="404"/>
                  </a:lnTo>
                  <a:lnTo>
                    <a:pt x="822" y="524"/>
                  </a:lnTo>
                  <a:lnTo>
                    <a:pt x="657" y="673"/>
                  </a:lnTo>
                  <a:lnTo>
                    <a:pt x="508" y="837"/>
                  </a:lnTo>
                  <a:lnTo>
                    <a:pt x="388" y="1017"/>
                  </a:lnTo>
                  <a:lnTo>
                    <a:pt x="269" y="1196"/>
                  </a:lnTo>
                  <a:lnTo>
                    <a:pt x="164" y="1405"/>
                  </a:lnTo>
                  <a:lnTo>
                    <a:pt x="90" y="1614"/>
                  </a:lnTo>
                  <a:lnTo>
                    <a:pt x="45" y="1823"/>
                  </a:lnTo>
                  <a:lnTo>
                    <a:pt x="0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0" y="3691"/>
                  </a:lnTo>
                  <a:lnTo>
                    <a:pt x="45" y="3915"/>
                  </a:lnTo>
                  <a:lnTo>
                    <a:pt x="90" y="4124"/>
                  </a:lnTo>
                  <a:lnTo>
                    <a:pt x="164" y="4333"/>
                  </a:lnTo>
                  <a:lnTo>
                    <a:pt x="269" y="4542"/>
                  </a:lnTo>
                  <a:lnTo>
                    <a:pt x="388" y="4722"/>
                  </a:lnTo>
                  <a:lnTo>
                    <a:pt x="508" y="4901"/>
                  </a:lnTo>
                  <a:lnTo>
                    <a:pt x="657" y="5065"/>
                  </a:lnTo>
                  <a:lnTo>
                    <a:pt x="822" y="5215"/>
                  </a:lnTo>
                  <a:lnTo>
                    <a:pt x="1001" y="5334"/>
                  </a:lnTo>
                  <a:lnTo>
                    <a:pt x="1180" y="5454"/>
                  </a:lnTo>
                  <a:lnTo>
                    <a:pt x="1389" y="5543"/>
                  </a:lnTo>
                  <a:lnTo>
                    <a:pt x="1599" y="5618"/>
                  </a:lnTo>
                  <a:lnTo>
                    <a:pt x="1808" y="5678"/>
                  </a:lnTo>
                  <a:lnTo>
                    <a:pt x="2032" y="5723"/>
                  </a:lnTo>
                  <a:lnTo>
                    <a:pt x="2495" y="5723"/>
                  </a:lnTo>
                  <a:lnTo>
                    <a:pt x="2719" y="5678"/>
                  </a:lnTo>
                  <a:lnTo>
                    <a:pt x="2943" y="5618"/>
                  </a:lnTo>
                  <a:lnTo>
                    <a:pt x="3152" y="5543"/>
                  </a:lnTo>
                  <a:lnTo>
                    <a:pt x="3347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69" y="5065"/>
                  </a:lnTo>
                  <a:lnTo>
                    <a:pt x="4019" y="4901"/>
                  </a:lnTo>
                  <a:lnTo>
                    <a:pt x="4153" y="4722"/>
                  </a:lnTo>
                  <a:lnTo>
                    <a:pt x="4273" y="4542"/>
                  </a:lnTo>
                  <a:lnTo>
                    <a:pt x="4362" y="4333"/>
                  </a:lnTo>
                  <a:lnTo>
                    <a:pt x="4437" y="4124"/>
                  </a:lnTo>
                  <a:lnTo>
                    <a:pt x="4497" y="3915"/>
                  </a:lnTo>
                  <a:lnTo>
                    <a:pt x="4527" y="3691"/>
                  </a:lnTo>
                  <a:lnTo>
                    <a:pt x="4542" y="3452"/>
                  </a:lnTo>
                  <a:lnTo>
                    <a:pt x="4542" y="2286"/>
                  </a:lnTo>
                  <a:lnTo>
                    <a:pt x="4527" y="2047"/>
                  </a:lnTo>
                  <a:lnTo>
                    <a:pt x="4497" y="1823"/>
                  </a:lnTo>
                  <a:lnTo>
                    <a:pt x="4437" y="1614"/>
                  </a:lnTo>
                  <a:lnTo>
                    <a:pt x="4362" y="1405"/>
                  </a:lnTo>
                  <a:lnTo>
                    <a:pt x="4273" y="1196"/>
                  </a:lnTo>
                  <a:lnTo>
                    <a:pt x="4153" y="1017"/>
                  </a:lnTo>
                  <a:lnTo>
                    <a:pt x="4019" y="837"/>
                  </a:lnTo>
                  <a:lnTo>
                    <a:pt x="3869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47" y="285"/>
                  </a:lnTo>
                  <a:lnTo>
                    <a:pt x="3152" y="180"/>
                  </a:lnTo>
                  <a:lnTo>
                    <a:pt x="2943" y="105"/>
                  </a:lnTo>
                  <a:lnTo>
                    <a:pt x="2719" y="60"/>
                  </a:lnTo>
                  <a:lnTo>
                    <a:pt x="2495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3"/>
            <p:cNvSpPr/>
            <p:nvPr/>
          </p:nvSpPr>
          <p:spPr>
            <a:xfrm>
              <a:off x="4290997" y="2198539"/>
              <a:ext cx="94406" cy="126405"/>
            </a:xfrm>
            <a:custGeom>
              <a:avLst/>
              <a:gdLst/>
              <a:ahLst/>
              <a:cxnLst/>
              <a:rect l="l" t="t" r="r" b="b"/>
              <a:pathLst>
                <a:path w="3437" h="4602" extrusionOk="0">
                  <a:moveTo>
                    <a:pt x="1719" y="0"/>
                  </a:moveTo>
                  <a:lnTo>
                    <a:pt x="1540" y="15"/>
                  </a:lnTo>
                  <a:lnTo>
                    <a:pt x="1375" y="30"/>
                  </a:lnTo>
                  <a:lnTo>
                    <a:pt x="1211" y="75"/>
                  </a:lnTo>
                  <a:lnTo>
                    <a:pt x="1047" y="135"/>
                  </a:lnTo>
                  <a:lnTo>
                    <a:pt x="897" y="210"/>
                  </a:lnTo>
                  <a:lnTo>
                    <a:pt x="763" y="299"/>
                  </a:lnTo>
                  <a:lnTo>
                    <a:pt x="628" y="389"/>
                  </a:lnTo>
                  <a:lnTo>
                    <a:pt x="509" y="508"/>
                  </a:lnTo>
                  <a:lnTo>
                    <a:pt x="389" y="628"/>
                  </a:lnTo>
                  <a:lnTo>
                    <a:pt x="300" y="762"/>
                  </a:lnTo>
                  <a:lnTo>
                    <a:pt x="210" y="897"/>
                  </a:lnTo>
                  <a:lnTo>
                    <a:pt x="135" y="1046"/>
                  </a:lnTo>
                  <a:lnTo>
                    <a:pt x="76" y="1210"/>
                  </a:lnTo>
                  <a:lnTo>
                    <a:pt x="31" y="1375"/>
                  </a:lnTo>
                  <a:lnTo>
                    <a:pt x="16" y="1539"/>
                  </a:lnTo>
                  <a:lnTo>
                    <a:pt x="1" y="1718"/>
                  </a:lnTo>
                  <a:lnTo>
                    <a:pt x="1" y="2884"/>
                  </a:lnTo>
                  <a:lnTo>
                    <a:pt x="16" y="3063"/>
                  </a:lnTo>
                  <a:lnTo>
                    <a:pt x="31" y="3227"/>
                  </a:lnTo>
                  <a:lnTo>
                    <a:pt x="76" y="3392"/>
                  </a:lnTo>
                  <a:lnTo>
                    <a:pt x="135" y="3556"/>
                  </a:lnTo>
                  <a:lnTo>
                    <a:pt x="210" y="3705"/>
                  </a:lnTo>
                  <a:lnTo>
                    <a:pt x="300" y="3840"/>
                  </a:lnTo>
                  <a:lnTo>
                    <a:pt x="389" y="3974"/>
                  </a:lnTo>
                  <a:lnTo>
                    <a:pt x="509" y="4094"/>
                  </a:lnTo>
                  <a:lnTo>
                    <a:pt x="628" y="4213"/>
                  </a:lnTo>
                  <a:lnTo>
                    <a:pt x="763" y="4303"/>
                  </a:lnTo>
                  <a:lnTo>
                    <a:pt x="897" y="4393"/>
                  </a:lnTo>
                  <a:lnTo>
                    <a:pt x="1047" y="4467"/>
                  </a:lnTo>
                  <a:lnTo>
                    <a:pt x="1211" y="4527"/>
                  </a:lnTo>
                  <a:lnTo>
                    <a:pt x="1375" y="4572"/>
                  </a:lnTo>
                  <a:lnTo>
                    <a:pt x="1540" y="4587"/>
                  </a:lnTo>
                  <a:lnTo>
                    <a:pt x="1719" y="4602"/>
                  </a:lnTo>
                  <a:lnTo>
                    <a:pt x="1883" y="4587"/>
                  </a:lnTo>
                  <a:lnTo>
                    <a:pt x="2062" y="4572"/>
                  </a:lnTo>
                  <a:lnTo>
                    <a:pt x="2227" y="4527"/>
                  </a:lnTo>
                  <a:lnTo>
                    <a:pt x="2376" y="4467"/>
                  </a:lnTo>
                  <a:lnTo>
                    <a:pt x="2526" y="4393"/>
                  </a:lnTo>
                  <a:lnTo>
                    <a:pt x="2675" y="4303"/>
                  </a:lnTo>
                  <a:lnTo>
                    <a:pt x="2809" y="4213"/>
                  </a:lnTo>
                  <a:lnTo>
                    <a:pt x="2929" y="4094"/>
                  </a:lnTo>
                  <a:lnTo>
                    <a:pt x="3034" y="3974"/>
                  </a:lnTo>
                  <a:lnTo>
                    <a:pt x="3138" y="3840"/>
                  </a:lnTo>
                  <a:lnTo>
                    <a:pt x="3228" y="3705"/>
                  </a:lnTo>
                  <a:lnTo>
                    <a:pt x="3302" y="3556"/>
                  </a:lnTo>
                  <a:lnTo>
                    <a:pt x="3347" y="3392"/>
                  </a:lnTo>
                  <a:lnTo>
                    <a:pt x="3392" y="3227"/>
                  </a:lnTo>
                  <a:lnTo>
                    <a:pt x="3422" y="3063"/>
                  </a:lnTo>
                  <a:lnTo>
                    <a:pt x="3437" y="2884"/>
                  </a:lnTo>
                  <a:lnTo>
                    <a:pt x="3437" y="1718"/>
                  </a:lnTo>
                  <a:lnTo>
                    <a:pt x="3422" y="1539"/>
                  </a:lnTo>
                  <a:lnTo>
                    <a:pt x="3392" y="1375"/>
                  </a:lnTo>
                  <a:lnTo>
                    <a:pt x="3347" y="1210"/>
                  </a:lnTo>
                  <a:lnTo>
                    <a:pt x="3302" y="1046"/>
                  </a:lnTo>
                  <a:lnTo>
                    <a:pt x="3228" y="897"/>
                  </a:lnTo>
                  <a:lnTo>
                    <a:pt x="3138" y="762"/>
                  </a:lnTo>
                  <a:lnTo>
                    <a:pt x="3034" y="628"/>
                  </a:lnTo>
                  <a:lnTo>
                    <a:pt x="2929" y="508"/>
                  </a:lnTo>
                  <a:lnTo>
                    <a:pt x="2809" y="389"/>
                  </a:lnTo>
                  <a:lnTo>
                    <a:pt x="2675" y="299"/>
                  </a:lnTo>
                  <a:lnTo>
                    <a:pt x="2526" y="210"/>
                  </a:lnTo>
                  <a:lnTo>
                    <a:pt x="2376" y="135"/>
                  </a:lnTo>
                  <a:lnTo>
                    <a:pt x="2227" y="75"/>
                  </a:lnTo>
                  <a:lnTo>
                    <a:pt x="2062" y="30"/>
                  </a:lnTo>
                  <a:lnTo>
                    <a:pt x="1883" y="15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3"/>
            <p:cNvSpPr/>
            <p:nvPr/>
          </p:nvSpPr>
          <p:spPr>
            <a:xfrm>
              <a:off x="4306186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66" y="0"/>
                  </a:moveTo>
                  <a:lnTo>
                    <a:pt x="1046" y="15"/>
                  </a:lnTo>
                  <a:lnTo>
                    <a:pt x="927" y="30"/>
                  </a:lnTo>
                  <a:lnTo>
                    <a:pt x="822" y="60"/>
                  </a:lnTo>
                  <a:lnTo>
                    <a:pt x="718" y="90"/>
                  </a:lnTo>
                  <a:lnTo>
                    <a:pt x="613" y="150"/>
                  </a:lnTo>
                  <a:lnTo>
                    <a:pt x="523" y="209"/>
                  </a:lnTo>
                  <a:lnTo>
                    <a:pt x="434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210" y="523"/>
                  </a:lnTo>
                  <a:lnTo>
                    <a:pt x="150" y="613"/>
                  </a:lnTo>
                  <a:lnTo>
                    <a:pt x="90" y="717"/>
                  </a:lnTo>
                  <a:lnTo>
                    <a:pt x="60" y="822"/>
                  </a:lnTo>
                  <a:lnTo>
                    <a:pt x="30" y="926"/>
                  </a:lnTo>
                  <a:lnTo>
                    <a:pt x="16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5" y="2629"/>
                  </a:lnTo>
                  <a:lnTo>
                    <a:pt x="90" y="2779"/>
                  </a:lnTo>
                  <a:lnTo>
                    <a:pt x="165" y="2898"/>
                  </a:lnTo>
                  <a:lnTo>
                    <a:pt x="240" y="3033"/>
                  </a:lnTo>
                  <a:lnTo>
                    <a:pt x="344" y="3137"/>
                  </a:lnTo>
                  <a:lnTo>
                    <a:pt x="449" y="3242"/>
                  </a:lnTo>
                  <a:lnTo>
                    <a:pt x="568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85" y="3481"/>
                  </a:lnTo>
                  <a:lnTo>
                    <a:pt x="1390" y="3466"/>
                  </a:lnTo>
                  <a:lnTo>
                    <a:pt x="1509" y="3436"/>
                  </a:lnTo>
                  <a:lnTo>
                    <a:pt x="1614" y="3391"/>
                  </a:lnTo>
                  <a:lnTo>
                    <a:pt x="1719" y="3347"/>
                  </a:lnTo>
                  <a:lnTo>
                    <a:pt x="1808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7" y="3063"/>
                  </a:lnTo>
                  <a:lnTo>
                    <a:pt x="2122" y="2973"/>
                  </a:lnTo>
                  <a:lnTo>
                    <a:pt x="2182" y="2883"/>
                  </a:lnTo>
                  <a:lnTo>
                    <a:pt x="2227" y="2779"/>
                  </a:lnTo>
                  <a:lnTo>
                    <a:pt x="2271" y="2674"/>
                  </a:lnTo>
                  <a:lnTo>
                    <a:pt x="2301" y="2570"/>
                  </a:lnTo>
                  <a:lnTo>
                    <a:pt x="2316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1" y="986"/>
                  </a:lnTo>
                  <a:lnTo>
                    <a:pt x="2271" y="822"/>
                  </a:lnTo>
                  <a:lnTo>
                    <a:pt x="2212" y="672"/>
                  </a:lnTo>
                  <a:lnTo>
                    <a:pt x="2137" y="538"/>
                  </a:lnTo>
                  <a:lnTo>
                    <a:pt x="2062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8" y="209"/>
                  </a:lnTo>
                  <a:lnTo>
                    <a:pt x="1719" y="150"/>
                  </a:lnTo>
                  <a:lnTo>
                    <a:pt x="1614" y="90"/>
                  </a:lnTo>
                  <a:lnTo>
                    <a:pt x="1509" y="60"/>
                  </a:lnTo>
                  <a:lnTo>
                    <a:pt x="1390" y="30"/>
                  </a:lnTo>
                  <a:lnTo>
                    <a:pt x="1285" y="1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3"/>
            <p:cNvSpPr/>
            <p:nvPr/>
          </p:nvSpPr>
          <p:spPr>
            <a:xfrm>
              <a:off x="4310691" y="2228478"/>
              <a:ext cx="59138" cy="80892"/>
            </a:xfrm>
            <a:custGeom>
              <a:avLst/>
              <a:gdLst/>
              <a:ahLst/>
              <a:cxnLst/>
              <a:rect l="l" t="t" r="r" b="b"/>
              <a:pathLst>
                <a:path w="2153" h="2945" extrusionOk="0">
                  <a:moveTo>
                    <a:pt x="1973" y="1"/>
                  </a:moveTo>
                  <a:lnTo>
                    <a:pt x="1" y="2361"/>
                  </a:lnTo>
                  <a:lnTo>
                    <a:pt x="76" y="2496"/>
                  </a:lnTo>
                  <a:lnTo>
                    <a:pt x="180" y="2600"/>
                  </a:lnTo>
                  <a:lnTo>
                    <a:pt x="285" y="2705"/>
                  </a:lnTo>
                  <a:lnTo>
                    <a:pt x="404" y="2795"/>
                  </a:lnTo>
                  <a:lnTo>
                    <a:pt x="539" y="2854"/>
                  </a:lnTo>
                  <a:lnTo>
                    <a:pt x="688" y="2914"/>
                  </a:lnTo>
                  <a:lnTo>
                    <a:pt x="838" y="2944"/>
                  </a:lnTo>
                  <a:lnTo>
                    <a:pt x="1121" y="2944"/>
                  </a:lnTo>
                  <a:lnTo>
                    <a:pt x="1226" y="2929"/>
                  </a:lnTo>
                  <a:lnTo>
                    <a:pt x="1345" y="2899"/>
                  </a:lnTo>
                  <a:lnTo>
                    <a:pt x="1450" y="2854"/>
                  </a:lnTo>
                  <a:lnTo>
                    <a:pt x="1555" y="2810"/>
                  </a:lnTo>
                  <a:lnTo>
                    <a:pt x="1644" y="2750"/>
                  </a:lnTo>
                  <a:lnTo>
                    <a:pt x="1734" y="2690"/>
                  </a:lnTo>
                  <a:lnTo>
                    <a:pt x="1809" y="2615"/>
                  </a:lnTo>
                  <a:lnTo>
                    <a:pt x="1883" y="2526"/>
                  </a:lnTo>
                  <a:lnTo>
                    <a:pt x="1958" y="2436"/>
                  </a:lnTo>
                  <a:lnTo>
                    <a:pt x="2018" y="2346"/>
                  </a:lnTo>
                  <a:lnTo>
                    <a:pt x="2063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52" y="1794"/>
                  </a:lnTo>
                  <a:lnTo>
                    <a:pt x="2152" y="628"/>
                  </a:lnTo>
                  <a:lnTo>
                    <a:pt x="2137" y="449"/>
                  </a:lnTo>
                  <a:lnTo>
                    <a:pt x="2107" y="285"/>
                  </a:lnTo>
                  <a:lnTo>
                    <a:pt x="2048" y="135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3"/>
            <p:cNvSpPr/>
            <p:nvPr/>
          </p:nvSpPr>
          <p:spPr>
            <a:xfrm>
              <a:off x="4146578" y="1879707"/>
              <a:ext cx="25462" cy="170326"/>
            </a:xfrm>
            <a:custGeom>
              <a:avLst/>
              <a:gdLst/>
              <a:ahLst/>
              <a:cxnLst/>
              <a:rect l="l" t="t" r="r" b="b"/>
              <a:pathLst>
                <a:path w="927" h="6201" extrusionOk="0">
                  <a:moveTo>
                    <a:pt x="0" y="0"/>
                  </a:moveTo>
                  <a:lnTo>
                    <a:pt x="0" y="6200"/>
                  </a:lnTo>
                  <a:lnTo>
                    <a:pt x="926" y="6200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3"/>
            <p:cNvSpPr/>
            <p:nvPr/>
          </p:nvSpPr>
          <p:spPr>
            <a:xfrm>
              <a:off x="4054647" y="2619547"/>
              <a:ext cx="208890" cy="56638"/>
            </a:xfrm>
            <a:custGeom>
              <a:avLst/>
              <a:gdLst/>
              <a:ahLst/>
              <a:cxnLst/>
              <a:rect l="l" t="t" r="r" b="b"/>
              <a:pathLst>
                <a:path w="7605" h="2062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5"/>
                  </a:lnTo>
                  <a:lnTo>
                    <a:pt x="16" y="224"/>
                  </a:lnTo>
                  <a:lnTo>
                    <a:pt x="1" y="284"/>
                  </a:lnTo>
                  <a:lnTo>
                    <a:pt x="1" y="1778"/>
                  </a:lnTo>
                  <a:lnTo>
                    <a:pt x="16" y="1838"/>
                  </a:lnTo>
                  <a:lnTo>
                    <a:pt x="30" y="1883"/>
                  </a:lnTo>
                  <a:lnTo>
                    <a:pt x="60" y="1928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284" y="2062"/>
                  </a:lnTo>
                  <a:lnTo>
                    <a:pt x="7321" y="2062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8"/>
                  </a:lnTo>
                  <a:lnTo>
                    <a:pt x="7575" y="1883"/>
                  </a:lnTo>
                  <a:lnTo>
                    <a:pt x="7605" y="1838"/>
                  </a:lnTo>
                  <a:lnTo>
                    <a:pt x="7605" y="1778"/>
                  </a:lnTo>
                  <a:lnTo>
                    <a:pt x="7605" y="284"/>
                  </a:lnTo>
                  <a:lnTo>
                    <a:pt x="7605" y="224"/>
                  </a:lnTo>
                  <a:lnTo>
                    <a:pt x="7575" y="165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3"/>
            <p:cNvSpPr/>
            <p:nvPr/>
          </p:nvSpPr>
          <p:spPr>
            <a:xfrm>
              <a:off x="4054647" y="2675359"/>
              <a:ext cx="208890" cy="56226"/>
            </a:xfrm>
            <a:custGeom>
              <a:avLst/>
              <a:gdLst/>
              <a:ahLst/>
              <a:cxnLst/>
              <a:rect l="l" t="t" r="r" b="b"/>
              <a:pathLst>
                <a:path w="7605" h="2047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4"/>
                  </a:lnTo>
                  <a:lnTo>
                    <a:pt x="16" y="224"/>
                  </a:lnTo>
                  <a:lnTo>
                    <a:pt x="1" y="269"/>
                  </a:lnTo>
                  <a:lnTo>
                    <a:pt x="1" y="1778"/>
                  </a:lnTo>
                  <a:lnTo>
                    <a:pt x="16" y="1823"/>
                  </a:lnTo>
                  <a:lnTo>
                    <a:pt x="30" y="1882"/>
                  </a:lnTo>
                  <a:lnTo>
                    <a:pt x="60" y="1927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7"/>
                  </a:lnTo>
                  <a:lnTo>
                    <a:pt x="7575" y="1882"/>
                  </a:lnTo>
                  <a:lnTo>
                    <a:pt x="7605" y="1823"/>
                  </a:lnTo>
                  <a:lnTo>
                    <a:pt x="7605" y="1778"/>
                  </a:lnTo>
                  <a:lnTo>
                    <a:pt x="7605" y="269"/>
                  </a:lnTo>
                  <a:lnTo>
                    <a:pt x="7605" y="224"/>
                  </a:lnTo>
                  <a:lnTo>
                    <a:pt x="7575" y="164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3"/>
            <p:cNvSpPr/>
            <p:nvPr/>
          </p:nvSpPr>
          <p:spPr>
            <a:xfrm>
              <a:off x="3714472" y="2722959"/>
              <a:ext cx="889672" cy="854789"/>
            </a:xfrm>
            <a:custGeom>
              <a:avLst/>
              <a:gdLst/>
              <a:ahLst/>
              <a:cxnLst/>
              <a:rect l="l" t="t" r="r" b="b"/>
              <a:pathLst>
                <a:path w="32390" h="31120" extrusionOk="0">
                  <a:moveTo>
                    <a:pt x="3437" y="0"/>
                  </a:moveTo>
                  <a:lnTo>
                    <a:pt x="3258" y="15"/>
                  </a:lnTo>
                  <a:lnTo>
                    <a:pt x="3078" y="30"/>
                  </a:lnTo>
                  <a:lnTo>
                    <a:pt x="2899" y="75"/>
                  </a:lnTo>
                  <a:lnTo>
                    <a:pt x="2720" y="105"/>
                  </a:lnTo>
                  <a:lnTo>
                    <a:pt x="2540" y="164"/>
                  </a:lnTo>
                  <a:lnTo>
                    <a:pt x="2212" y="284"/>
                  </a:lnTo>
                  <a:lnTo>
                    <a:pt x="1898" y="433"/>
                  </a:lnTo>
                  <a:lnTo>
                    <a:pt x="1599" y="613"/>
                  </a:lnTo>
                  <a:lnTo>
                    <a:pt x="1315" y="822"/>
                  </a:lnTo>
                  <a:lnTo>
                    <a:pt x="1061" y="1061"/>
                  </a:lnTo>
                  <a:lnTo>
                    <a:pt x="822" y="1315"/>
                  </a:lnTo>
                  <a:lnTo>
                    <a:pt x="613" y="1599"/>
                  </a:lnTo>
                  <a:lnTo>
                    <a:pt x="434" y="1897"/>
                  </a:lnTo>
                  <a:lnTo>
                    <a:pt x="285" y="2211"/>
                  </a:lnTo>
                  <a:lnTo>
                    <a:pt x="165" y="2540"/>
                  </a:lnTo>
                  <a:lnTo>
                    <a:pt x="105" y="2719"/>
                  </a:lnTo>
                  <a:lnTo>
                    <a:pt x="75" y="2898"/>
                  </a:lnTo>
                  <a:lnTo>
                    <a:pt x="31" y="3078"/>
                  </a:lnTo>
                  <a:lnTo>
                    <a:pt x="16" y="3257"/>
                  </a:lnTo>
                  <a:lnTo>
                    <a:pt x="1" y="3436"/>
                  </a:lnTo>
                  <a:lnTo>
                    <a:pt x="1" y="3630"/>
                  </a:lnTo>
                  <a:lnTo>
                    <a:pt x="1" y="27489"/>
                  </a:lnTo>
                  <a:lnTo>
                    <a:pt x="1" y="27683"/>
                  </a:lnTo>
                  <a:lnTo>
                    <a:pt x="16" y="27862"/>
                  </a:lnTo>
                  <a:lnTo>
                    <a:pt x="31" y="28042"/>
                  </a:lnTo>
                  <a:lnTo>
                    <a:pt x="75" y="28221"/>
                  </a:lnTo>
                  <a:lnTo>
                    <a:pt x="105" y="28400"/>
                  </a:lnTo>
                  <a:lnTo>
                    <a:pt x="165" y="28564"/>
                  </a:lnTo>
                  <a:lnTo>
                    <a:pt x="285" y="28908"/>
                  </a:lnTo>
                  <a:lnTo>
                    <a:pt x="434" y="29222"/>
                  </a:lnTo>
                  <a:lnTo>
                    <a:pt x="613" y="29521"/>
                  </a:lnTo>
                  <a:lnTo>
                    <a:pt x="822" y="29804"/>
                  </a:lnTo>
                  <a:lnTo>
                    <a:pt x="1061" y="30058"/>
                  </a:lnTo>
                  <a:lnTo>
                    <a:pt x="1315" y="30297"/>
                  </a:lnTo>
                  <a:lnTo>
                    <a:pt x="1599" y="30507"/>
                  </a:lnTo>
                  <a:lnTo>
                    <a:pt x="1898" y="30686"/>
                  </a:lnTo>
                  <a:lnTo>
                    <a:pt x="2212" y="30835"/>
                  </a:lnTo>
                  <a:lnTo>
                    <a:pt x="2540" y="30955"/>
                  </a:lnTo>
                  <a:lnTo>
                    <a:pt x="2720" y="31000"/>
                  </a:lnTo>
                  <a:lnTo>
                    <a:pt x="2899" y="31044"/>
                  </a:lnTo>
                  <a:lnTo>
                    <a:pt x="3078" y="31074"/>
                  </a:lnTo>
                  <a:lnTo>
                    <a:pt x="3258" y="31104"/>
                  </a:lnTo>
                  <a:lnTo>
                    <a:pt x="3437" y="31119"/>
                  </a:lnTo>
                  <a:lnTo>
                    <a:pt x="28939" y="31119"/>
                  </a:lnTo>
                  <a:lnTo>
                    <a:pt x="29118" y="31104"/>
                  </a:lnTo>
                  <a:lnTo>
                    <a:pt x="29312" y="31074"/>
                  </a:lnTo>
                  <a:lnTo>
                    <a:pt x="29491" y="31044"/>
                  </a:lnTo>
                  <a:lnTo>
                    <a:pt x="29656" y="31000"/>
                  </a:lnTo>
                  <a:lnTo>
                    <a:pt x="29835" y="30955"/>
                  </a:lnTo>
                  <a:lnTo>
                    <a:pt x="30164" y="30835"/>
                  </a:lnTo>
                  <a:lnTo>
                    <a:pt x="30477" y="30686"/>
                  </a:lnTo>
                  <a:lnTo>
                    <a:pt x="30776" y="30507"/>
                  </a:lnTo>
                  <a:lnTo>
                    <a:pt x="31060" y="30297"/>
                  </a:lnTo>
                  <a:lnTo>
                    <a:pt x="31314" y="30058"/>
                  </a:lnTo>
                  <a:lnTo>
                    <a:pt x="31553" y="29804"/>
                  </a:lnTo>
                  <a:lnTo>
                    <a:pt x="31762" y="29521"/>
                  </a:lnTo>
                  <a:lnTo>
                    <a:pt x="31942" y="29222"/>
                  </a:lnTo>
                  <a:lnTo>
                    <a:pt x="32106" y="28908"/>
                  </a:lnTo>
                  <a:lnTo>
                    <a:pt x="32225" y="28564"/>
                  </a:lnTo>
                  <a:lnTo>
                    <a:pt x="32270" y="28400"/>
                  </a:lnTo>
                  <a:lnTo>
                    <a:pt x="32315" y="28221"/>
                  </a:lnTo>
                  <a:lnTo>
                    <a:pt x="32345" y="28042"/>
                  </a:lnTo>
                  <a:lnTo>
                    <a:pt x="32360" y="27862"/>
                  </a:lnTo>
                  <a:lnTo>
                    <a:pt x="32375" y="27683"/>
                  </a:lnTo>
                  <a:lnTo>
                    <a:pt x="32390" y="27489"/>
                  </a:lnTo>
                  <a:lnTo>
                    <a:pt x="32390" y="3630"/>
                  </a:lnTo>
                  <a:lnTo>
                    <a:pt x="32375" y="3436"/>
                  </a:lnTo>
                  <a:lnTo>
                    <a:pt x="32360" y="3257"/>
                  </a:lnTo>
                  <a:lnTo>
                    <a:pt x="32345" y="3078"/>
                  </a:lnTo>
                  <a:lnTo>
                    <a:pt x="32315" y="2898"/>
                  </a:lnTo>
                  <a:lnTo>
                    <a:pt x="32270" y="2719"/>
                  </a:lnTo>
                  <a:lnTo>
                    <a:pt x="32225" y="2540"/>
                  </a:lnTo>
                  <a:lnTo>
                    <a:pt x="32106" y="2211"/>
                  </a:lnTo>
                  <a:lnTo>
                    <a:pt x="31942" y="1897"/>
                  </a:lnTo>
                  <a:lnTo>
                    <a:pt x="31762" y="1599"/>
                  </a:lnTo>
                  <a:lnTo>
                    <a:pt x="31553" y="1315"/>
                  </a:lnTo>
                  <a:lnTo>
                    <a:pt x="31314" y="1061"/>
                  </a:lnTo>
                  <a:lnTo>
                    <a:pt x="31060" y="822"/>
                  </a:lnTo>
                  <a:lnTo>
                    <a:pt x="30776" y="613"/>
                  </a:lnTo>
                  <a:lnTo>
                    <a:pt x="30477" y="433"/>
                  </a:lnTo>
                  <a:lnTo>
                    <a:pt x="30164" y="284"/>
                  </a:lnTo>
                  <a:lnTo>
                    <a:pt x="29835" y="164"/>
                  </a:lnTo>
                  <a:lnTo>
                    <a:pt x="29656" y="105"/>
                  </a:lnTo>
                  <a:lnTo>
                    <a:pt x="29491" y="75"/>
                  </a:lnTo>
                  <a:lnTo>
                    <a:pt x="29312" y="30"/>
                  </a:lnTo>
                  <a:lnTo>
                    <a:pt x="29118" y="15"/>
                  </a:lnTo>
                  <a:lnTo>
                    <a:pt x="28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3"/>
            <p:cNvSpPr/>
            <p:nvPr/>
          </p:nvSpPr>
          <p:spPr>
            <a:xfrm>
              <a:off x="4517515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18"/>
                  </a:lnTo>
                  <a:lnTo>
                    <a:pt x="45" y="838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2"/>
                  </a:lnTo>
                  <a:lnTo>
                    <a:pt x="1106" y="942"/>
                  </a:lnTo>
                  <a:lnTo>
                    <a:pt x="1166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3"/>
            <p:cNvSpPr/>
            <p:nvPr/>
          </p:nvSpPr>
          <p:spPr>
            <a:xfrm>
              <a:off x="4517515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33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3"/>
            <p:cNvSpPr/>
            <p:nvPr/>
          </p:nvSpPr>
          <p:spPr>
            <a:xfrm>
              <a:off x="3768224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18"/>
                  </a:lnTo>
                  <a:lnTo>
                    <a:pt x="46" y="838"/>
                  </a:lnTo>
                  <a:lnTo>
                    <a:pt x="90" y="942"/>
                  </a:lnTo>
                  <a:lnTo>
                    <a:pt x="165" y="1032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2"/>
                  </a:lnTo>
                  <a:lnTo>
                    <a:pt x="1106" y="942"/>
                  </a:lnTo>
                  <a:lnTo>
                    <a:pt x="1151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3"/>
            <p:cNvSpPr/>
            <p:nvPr/>
          </p:nvSpPr>
          <p:spPr>
            <a:xfrm>
              <a:off x="3768224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33"/>
                  </a:lnTo>
                  <a:lnTo>
                    <a:pt x="46" y="837"/>
                  </a:lnTo>
                  <a:lnTo>
                    <a:pt x="90" y="942"/>
                  </a:lnTo>
                  <a:lnTo>
                    <a:pt x="165" y="1031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51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3"/>
            <p:cNvSpPr/>
            <p:nvPr/>
          </p:nvSpPr>
          <p:spPr>
            <a:xfrm>
              <a:off x="3832249" y="2972850"/>
              <a:ext cx="675041" cy="359083"/>
            </a:xfrm>
            <a:custGeom>
              <a:avLst/>
              <a:gdLst/>
              <a:ahLst/>
              <a:cxnLst/>
              <a:rect l="l" t="t" r="r" b="b"/>
              <a:pathLst>
                <a:path w="24576" h="13073" extrusionOk="0">
                  <a:moveTo>
                    <a:pt x="2032" y="0"/>
                  </a:moveTo>
                  <a:lnTo>
                    <a:pt x="1823" y="15"/>
                  </a:lnTo>
                  <a:lnTo>
                    <a:pt x="1629" y="45"/>
                  </a:lnTo>
                  <a:lnTo>
                    <a:pt x="1420" y="90"/>
                  </a:lnTo>
                  <a:lnTo>
                    <a:pt x="1240" y="165"/>
                  </a:lnTo>
                  <a:lnTo>
                    <a:pt x="1061" y="239"/>
                  </a:lnTo>
                  <a:lnTo>
                    <a:pt x="897" y="344"/>
                  </a:lnTo>
                  <a:lnTo>
                    <a:pt x="732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50" y="1240"/>
                  </a:lnTo>
                  <a:lnTo>
                    <a:pt x="90" y="1434"/>
                  </a:lnTo>
                  <a:lnTo>
                    <a:pt x="45" y="1629"/>
                  </a:lnTo>
                  <a:lnTo>
                    <a:pt x="0" y="1823"/>
                  </a:lnTo>
                  <a:lnTo>
                    <a:pt x="0" y="2032"/>
                  </a:lnTo>
                  <a:lnTo>
                    <a:pt x="0" y="11041"/>
                  </a:lnTo>
                  <a:lnTo>
                    <a:pt x="0" y="11250"/>
                  </a:lnTo>
                  <a:lnTo>
                    <a:pt x="45" y="11444"/>
                  </a:lnTo>
                  <a:lnTo>
                    <a:pt x="90" y="11638"/>
                  </a:lnTo>
                  <a:lnTo>
                    <a:pt x="150" y="11832"/>
                  </a:lnTo>
                  <a:lnTo>
                    <a:pt x="239" y="12012"/>
                  </a:lnTo>
                  <a:lnTo>
                    <a:pt x="344" y="12176"/>
                  </a:lnTo>
                  <a:lnTo>
                    <a:pt x="463" y="12325"/>
                  </a:lnTo>
                  <a:lnTo>
                    <a:pt x="598" y="12475"/>
                  </a:lnTo>
                  <a:lnTo>
                    <a:pt x="732" y="12609"/>
                  </a:lnTo>
                  <a:lnTo>
                    <a:pt x="897" y="12729"/>
                  </a:lnTo>
                  <a:lnTo>
                    <a:pt x="1061" y="12833"/>
                  </a:lnTo>
                  <a:lnTo>
                    <a:pt x="1240" y="12908"/>
                  </a:lnTo>
                  <a:lnTo>
                    <a:pt x="1420" y="12983"/>
                  </a:lnTo>
                  <a:lnTo>
                    <a:pt x="1629" y="13028"/>
                  </a:lnTo>
                  <a:lnTo>
                    <a:pt x="1823" y="13057"/>
                  </a:lnTo>
                  <a:lnTo>
                    <a:pt x="2032" y="13072"/>
                  </a:lnTo>
                  <a:lnTo>
                    <a:pt x="22544" y="13072"/>
                  </a:lnTo>
                  <a:lnTo>
                    <a:pt x="22753" y="13057"/>
                  </a:lnTo>
                  <a:lnTo>
                    <a:pt x="22948" y="13028"/>
                  </a:lnTo>
                  <a:lnTo>
                    <a:pt x="23142" y="12983"/>
                  </a:lnTo>
                  <a:lnTo>
                    <a:pt x="23336" y="12908"/>
                  </a:lnTo>
                  <a:lnTo>
                    <a:pt x="23515" y="12833"/>
                  </a:lnTo>
                  <a:lnTo>
                    <a:pt x="23680" y="12729"/>
                  </a:lnTo>
                  <a:lnTo>
                    <a:pt x="23829" y="12609"/>
                  </a:lnTo>
                  <a:lnTo>
                    <a:pt x="23978" y="12475"/>
                  </a:lnTo>
                  <a:lnTo>
                    <a:pt x="24113" y="12325"/>
                  </a:lnTo>
                  <a:lnTo>
                    <a:pt x="24232" y="12176"/>
                  </a:lnTo>
                  <a:lnTo>
                    <a:pt x="24322" y="12012"/>
                  </a:lnTo>
                  <a:lnTo>
                    <a:pt x="24412" y="11832"/>
                  </a:lnTo>
                  <a:lnTo>
                    <a:pt x="24486" y="11638"/>
                  </a:lnTo>
                  <a:lnTo>
                    <a:pt x="24531" y="11444"/>
                  </a:lnTo>
                  <a:lnTo>
                    <a:pt x="24561" y="11250"/>
                  </a:lnTo>
                  <a:lnTo>
                    <a:pt x="24576" y="11041"/>
                  </a:lnTo>
                  <a:lnTo>
                    <a:pt x="24576" y="2032"/>
                  </a:lnTo>
                  <a:lnTo>
                    <a:pt x="24561" y="1823"/>
                  </a:lnTo>
                  <a:lnTo>
                    <a:pt x="24531" y="1629"/>
                  </a:lnTo>
                  <a:lnTo>
                    <a:pt x="24486" y="1434"/>
                  </a:lnTo>
                  <a:lnTo>
                    <a:pt x="24412" y="1240"/>
                  </a:lnTo>
                  <a:lnTo>
                    <a:pt x="24322" y="1061"/>
                  </a:lnTo>
                  <a:lnTo>
                    <a:pt x="24232" y="897"/>
                  </a:lnTo>
                  <a:lnTo>
                    <a:pt x="24113" y="747"/>
                  </a:lnTo>
                  <a:lnTo>
                    <a:pt x="23978" y="598"/>
                  </a:lnTo>
                  <a:lnTo>
                    <a:pt x="23829" y="463"/>
                  </a:lnTo>
                  <a:lnTo>
                    <a:pt x="23680" y="344"/>
                  </a:lnTo>
                  <a:lnTo>
                    <a:pt x="23515" y="239"/>
                  </a:lnTo>
                  <a:lnTo>
                    <a:pt x="23336" y="165"/>
                  </a:lnTo>
                  <a:lnTo>
                    <a:pt x="23142" y="90"/>
                  </a:lnTo>
                  <a:lnTo>
                    <a:pt x="22948" y="45"/>
                  </a:lnTo>
                  <a:lnTo>
                    <a:pt x="22753" y="15"/>
                  </a:lnTo>
                  <a:lnTo>
                    <a:pt x="225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3"/>
            <p:cNvSpPr/>
            <p:nvPr/>
          </p:nvSpPr>
          <p:spPr>
            <a:xfrm>
              <a:off x="3889270" y="2999932"/>
              <a:ext cx="560996" cy="79216"/>
            </a:xfrm>
            <a:custGeom>
              <a:avLst/>
              <a:gdLst/>
              <a:ahLst/>
              <a:cxnLst/>
              <a:rect l="l" t="t" r="r" b="b"/>
              <a:pathLst>
                <a:path w="20424" h="2884" extrusionOk="0">
                  <a:moveTo>
                    <a:pt x="255" y="0"/>
                  </a:moveTo>
                  <a:lnTo>
                    <a:pt x="195" y="15"/>
                  </a:lnTo>
                  <a:lnTo>
                    <a:pt x="135" y="45"/>
                  </a:lnTo>
                  <a:lnTo>
                    <a:pt x="91" y="90"/>
                  </a:lnTo>
                  <a:lnTo>
                    <a:pt x="46" y="135"/>
                  </a:lnTo>
                  <a:lnTo>
                    <a:pt x="31" y="194"/>
                  </a:lnTo>
                  <a:lnTo>
                    <a:pt x="1" y="254"/>
                  </a:lnTo>
                  <a:lnTo>
                    <a:pt x="1" y="314"/>
                  </a:lnTo>
                  <a:lnTo>
                    <a:pt x="1" y="2570"/>
                  </a:lnTo>
                  <a:lnTo>
                    <a:pt x="1" y="2630"/>
                  </a:lnTo>
                  <a:lnTo>
                    <a:pt x="31" y="2689"/>
                  </a:lnTo>
                  <a:lnTo>
                    <a:pt x="46" y="2749"/>
                  </a:lnTo>
                  <a:lnTo>
                    <a:pt x="91" y="2794"/>
                  </a:lnTo>
                  <a:lnTo>
                    <a:pt x="135" y="2839"/>
                  </a:lnTo>
                  <a:lnTo>
                    <a:pt x="195" y="2869"/>
                  </a:lnTo>
                  <a:lnTo>
                    <a:pt x="255" y="2884"/>
                  </a:lnTo>
                  <a:lnTo>
                    <a:pt x="20169" y="2884"/>
                  </a:lnTo>
                  <a:lnTo>
                    <a:pt x="20229" y="2869"/>
                  </a:lnTo>
                  <a:lnTo>
                    <a:pt x="20289" y="2839"/>
                  </a:lnTo>
                  <a:lnTo>
                    <a:pt x="20334" y="2794"/>
                  </a:lnTo>
                  <a:lnTo>
                    <a:pt x="20364" y="2749"/>
                  </a:lnTo>
                  <a:lnTo>
                    <a:pt x="20394" y="2689"/>
                  </a:lnTo>
                  <a:lnTo>
                    <a:pt x="20408" y="2630"/>
                  </a:lnTo>
                  <a:lnTo>
                    <a:pt x="20423" y="2570"/>
                  </a:lnTo>
                  <a:lnTo>
                    <a:pt x="20423" y="314"/>
                  </a:lnTo>
                  <a:lnTo>
                    <a:pt x="20408" y="254"/>
                  </a:lnTo>
                  <a:lnTo>
                    <a:pt x="20394" y="194"/>
                  </a:lnTo>
                  <a:lnTo>
                    <a:pt x="20364" y="135"/>
                  </a:lnTo>
                  <a:lnTo>
                    <a:pt x="20334" y="90"/>
                  </a:lnTo>
                  <a:lnTo>
                    <a:pt x="20289" y="45"/>
                  </a:lnTo>
                  <a:lnTo>
                    <a:pt x="20229" y="15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3"/>
            <p:cNvSpPr/>
            <p:nvPr/>
          </p:nvSpPr>
          <p:spPr>
            <a:xfrm>
              <a:off x="3910199" y="3026602"/>
              <a:ext cx="519960" cy="25874"/>
            </a:xfrm>
            <a:custGeom>
              <a:avLst/>
              <a:gdLst/>
              <a:ahLst/>
              <a:cxnLst/>
              <a:rect l="l" t="t" r="r" b="b"/>
              <a:pathLst>
                <a:path w="18930" h="942" extrusionOk="0">
                  <a:moveTo>
                    <a:pt x="2361" y="0"/>
                  </a:moveTo>
                  <a:lnTo>
                    <a:pt x="2257" y="15"/>
                  </a:lnTo>
                  <a:lnTo>
                    <a:pt x="2152" y="30"/>
                  </a:lnTo>
                  <a:lnTo>
                    <a:pt x="2063" y="60"/>
                  </a:lnTo>
                  <a:lnTo>
                    <a:pt x="1973" y="105"/>
                  </a:lnTo>
                  <a:lnTo>
                    <a:pt x="1883" y="150"/>
                  </a:lnTo>
                  <a:lnTo>
                    <a:pt x="1794" y="209"/>
                  </a:lnTo>
                  <a:lnTo>
                    <a:pt x="1734" y="284"/>
                  </a:lnTo>
                  <a:lnTo>
                    <a:pt x="1659" y="374"/>
                  </a:lnTo>
                  <a:lnTo>
                    <a:pt x="1584" y="463"/>
                  </a:lnTo>
                  <a:lnTo>
                    <a:pt x="1495" y="523"/>
                  </a:lnTo>
                  <a:lnTo>
                    <a:pt x="1390" y="568"/>
                  </a:lnTo>
                  <a:lnTo>
                    <a:pt x="1271" y="583"/>
                  </a:lnTo>
                  <a:lnTo>
                    <a:pt x="1151" y="568"/>
                  </a:lnTo>
                  <a:lnTo>
                    <a:pt x="1047" y="523"/>
                  </a:lnTo>
                  <a:lnTo>
                    <a:pt x="942" y="463"/>
                  </a:lnTo>
                  <a:lnTo>
                    <a:pt x="867" y="374"/>
                  </a:lnTo>
                  <a:lnTo>
                    <a:pt x="837" y="344"/>
                  </a:lnTo>
                  <a:lnTo>
                    <a:pt x="808" y="314"/>
                  </a:lnTo>
                  <a:lnTo>
                    <a:pt x="763" y="299"/>
                  </a:lnTo>
                  <a:lnTo>
                    <a:pt x="180" y="299"/>
                  </a:lnTo>
                  <a:lnTo>
                    <a:pt x="105" y="314"/>
                  </a:lnTo>
                  <a:lnTo>
                    <a:pt x="46" y="344"/>
                  </a:lnTo>
                  <a:lnTo>
                    <a:pt x="16" y="404"/>
                  </a:lnTo>
                  <a:lnTo>
                    <a:pt x="1" y="478"/>
                  </a:lnTo>
                  <a:lnTo>
                    <a:pt x="16" y="538"/>
                  </a:lnTo>
                  <a:lnTo>
                    <a:pt x="46" y="598"/>
                  </a:lnTo>
                  <a:lnTo>
                    <a:pt x="105" y="643"/>
                  </a:lnTo>
                  <a:lnTo>
                    <a:pt x="180" y="658"/>
                  </a:lnTo>
                  <a:lnTo>
                    <a:pt x="628" y="658"/>
                  </a:lnTo>
                  <a:lnTo>
                    <a:pt x="703" y="717"/>
                  </a:lnTo>
                  <a:lnTo>
                    <a:pt x="763" y="777"/>
                  </a:lnTo>
                  <a:lnTo>
                    <a:pt x="837" y="822"/>
                  </a:lnTo>
                  <a:lnTo>
                    <a:pt x="912" y="867"/>
                  </a:lnTo>
                  <a:lnTo>
                    <a:pt x="1002" y="897"/>
                  </a:lnTo>
                  <a:lnTo>
                    <a:pt x="1091" y="927"/>
                  </a:lnTo>
                  <a:lnTo>
                    <a:pt x="1181" y="942"/>
                  </a:lnTo>
                  <a:lnTo>
                    <a:pt x="1271" y="942"/>
                  </a:lnTo>
                  <a:lnTo>
                    <a:pt x="1375" y="927"/>
                  </a:lnTo>
                  <a:lnTo>
                    <a:pt x="1465" y="912"/>
                  </a:lnTo>
                  <a:lnTo>
                    <a:pt x="1570" y="882"/>
                  </a:lnTo>
                  <a:lnTo>
                    <a:pt x="1659" y="837"/>
                  </a:lnTo>
                  <a:lnTo>
                    <a:pt x="1749" y="792"/>
                  </a:lnTo>
                  <a:lnTo>
                    <a:pt x="1823" y="732"/>
                  </a:lnTo>
                  <a:lnTo>
                    <a:pt x="1898" y="658"/>
                  </a:lnTo>
                  <a:lnTo>
                    <a:pt x="1958" y="568"/>
                  </a:lnTo>
                  <a:lnTo>
                    <a:pt x="2033" y="478"/>
                  </a:lnTo>
                  <a:lnTo>
                    <a:pt x="2137" y="419"/>
                  </a:lnTo>
                  <a:lnTo>
                    <a:pt x="2242" y="374"/>
                  </a:lnTo>
                  <a:lnTo>
                    <a:pt x="2361" y="359"/>
                  </a:lnTo>
                  <a:lnTo>
                    <a:pt x="2481" y="374"/>
                  </a:lnTo>
                  <a:lnTo>
                    <a:pt x="2585" y="419"/>
                  </a:lnTo>
                  <a:lnTo>
                    <a:pt x="2675" y="478"/>
                  </a:lnTo>
                  <a:lnTo>
                    <a:pt x="2765" y="568"/>
                  </a:lnTo>
                  <a:lnTo>
                    <a:pt x="2824" y="658"/>
                  </a:lnTo>
                  <a:lnTo>
                    <a:pt x="2899" y="732"/>
                  </a:lnTo>
                  <a:lnTo>
                    <a:pt x="2974" y="792"/>
                  </a:lnTo>
                  <a:lnTo>
                    <a:pt x="3063" y="837"/>
                  </a:lnTo>
                  <a:lnTo>
                    <a:pt x="3153" y="882"/>
                  </a:lnTo>
                  <a:lnTo>
                    <a:pt x="3243" y="912"/>
                  </a:lnTo>
                  <a:lnTo>
                    <a:pt x="3347" y="927"/>
                  </a:lnTo>
                  <a:lnTo>
                    <a:pt x="3452" y="942"/>
                  </a:lnTo>
                  <a:lnTo>
                    <a:pt x="3556" y="927"/>
                  </a:lnTo>
                  <a:lnTo>
                    <a:pt x="3661" y="912"/>
                  </a:lnTo>
                  <a:lnTo>
                    <a:pt x="3751" y="882"/>
                  </a:lnTo>
                  <a:lnTo>
                    <a:pt x="3840" y="837"/>
                  </a:lnTo>
                  <a:lnTo>
                    <a:pt x="3930" y="792"/>
                  </a:lnTo>
                  <a:lnTo>
                    <a:pt x="4005" y="732"/>
                  </a:lnTo>
                  <a:lnTo>
                    <a:pt x="4079" y="658"/>
                  </a:lnTo>
                  <a:lnTo>
                    <a:pt x="4154" y="568"/>
                  </a:lnTo>
                  <a:lnTo>
                    <a:pt x="4229" y="478"/>
                  </a:lnTo>
                  <a:lnTo>
                    <a:pt x="4318" y="419"/>
                  </a:lnTo>
                  <a:lnTo>
                    <a:pt x="4423" y="374"/>
                  </a:lnTo>
                  <a:lnTo>
                    <a:pt x="4543" y="359"/>
                  </a:lnTo>
                  <a:lnTo>
                    <a:pt x="4662" y="374"/>
                  </a:lnTo>
                  <a:lnTo>
                    <a:pt x="4767" y="419"/>
                  </a:lnTo>
                  <a:lnTo>
                    <a:pt x="4871" y="478"/>
                  </a:lnTo>
                  <a:lnTo>
                    <a:pt x="4946" y="568"/>
                  </a:lnTo>
                  <a:lnTo>
                    <a:pt x="5006" y="658"/>
                  </a:lnTo>
                  <a:lnTo>
                    <a:pt x="5080" y="732"/>
                  </a:lnTo>
                  <a:lnTo>
                    <a:pt x="5155" y="792"/>
                  </a:lnTo>
                  <a:lnTo>
                    <a:pt x="5245" y="837"/>
                  </a:lnTo>
                  <a:lnTo>
                    <a:pt x="5334" y="882"/>
                  </a:lnTo>
                  <a:lnTo>
                    <a:pt x="5439" y="912"/>
                  </a:lnTo>
                  <a:lnTo>
                    <a:pt x="5529" y="927"/>
                  </a:lnTo>
                  <a:lnTo>
                    <a:pt x="5633" y="942"/>
                  </a:lnTo>
                  <a:lnTo>
                    <a:pt x="5738" y="927"/>
                  </a:lnTo>
                  <a:lnTo>
                    <a:pt x="5842" y="912"/>
                  </a:lnTo>
                  <a:lnTo>
                    <a:pt x="5932" y="882"/>
                  </a:lnTo>
                  <a:lnTo>
                    <a:pt x="6036" y="837"/>
                  </a:lnTo>
                  <a:lnTo>
                    <a:pt x="6111" y="792"/>
                  </a:lnTo>
                  <a:lnTo>
                    <a:pt x="6201" y="732"/>
                  </a:lnTo>
                  <a:lnTo>
                    <a:pt x="6261" y="658"/>
                  </a:lnTo>
                  <a:lnTo>
                    <a:pt x="6335" y="568"/>
                  </a:lnTo>
                  <a:lnTo>
                    <a:pt x="6410" y="478"/>
                  </a:lnTo>
                  <a:lnTo>
                    <a:pt x="6500" y="419"/>
                  </a:lnTo>
                  <a:lnTo>
                    <a:pt x="6619" y="389"/>
                  </a:lnTo>
                  <a:lnTo>
                    <a:pt x="6724" y="374"/>
                  </a:lnTo>
                  <a:lnTo>
                    <a:pt x="6843" y="389"/>
                  </a:lnTo>
                  <a:lnTo>
                    <a:pt x="6948" y="419"/>
                  </a:lnTo>
                  <a:lnTo>
                    <a:pt x="7052" y="478"/>
                  </a:lnTo>
                  <a:lnTo>
                    <a:pt x="7127" y="568"/>
                  </a:lnTo>
                  <a:lnTo>
                    <a:pt x="7187" y="658"/>
                  </a:lnTo>
                  <a:lnTo>
                    <a:pt x="7262" y="732"/>
                  </a:lnTo>
                  <a:lnTo>
                    <a:pt x="7336" y="792"/>
                  </a:lnTo>
                  <a:lnTo>
                    <a:pt x="7426" y="837"/>
                  </a:lnTo>
                  <a:lnTo>
                    <a:pt x="7515" y="882"/>
                  </a:lnTo>
                  <a:lnTo>
                    <a:pt x="7620" y="912"/>
                  </a:lnTo>
                  <a:lnTo>
                    <a:pt x="7725" y="927"/>
                  </a:lnTo>
                  <a:lnTo>
                    <a:pt x="7814" y="942"/>
                  </a:lnTo>
                  <a:lnTo>
                    <a:pt x="7829" y="942"/>
                  </a:lnTo>
                  <a:lnTo>
                    <a:pt x="7919" y="927"/>
                  </a:lnTo>
                  <a:lnTo>
                    <a:pt x="8023" y="912"/>
                  </a:lnTo>
                  <a:lnTo>
                    <a:pt x="8128" y="882"/>
                  </a:lnTo>
                  <a:lnTo>
                    <a:pt x="8218" y="837"/>
                  </a:lnTo>
                  <a:lnTo>
                    <a:pt x="8307" y="792"/>
                  </a:lnTo>
                  <a:lnTo>
                    <a:pt x="8382" y="732"/>
                  </a:lnTo>
                  <a:lnTo>
                    <a:pt x="8457" y="658"/>
                  </a:lnTo>
                  <a:lnTo>
                    <a:pt x="8516" y="568"/>
                  </a:lnTo>
                  <a:lnTo>
                    <a:pt x="8591" y="478"/>
                  </a:lnTo>
                  <a:lnTo>
                    <a:pt x="8696" y="419"/>
                  </a:lnTo>
                  <a:lnTo>
                    <a:pt x="8800" y="389"/>
                  </a:lnTo>
                  <a:lnTo>
                    <a:pt x="8920" y="374"/>
                  </a:lnTo>
                  <a:lnTo>
                    <a:pt x="9024" y="389"/>
                  </a:lnTo>
                  <a:lnTo>
                    <a:pt x="9144" y="419"/>
                  </a:lnTo>
                  <a:lnTo>
                    <a:pt x="9234" y="478"/>
                  </a:lnTo>
                  <a:lnTo>
                    <a:pt x="9308" y="568"/>
                  </a:lnTo>
                  <a:lnTo>
                    <a:pt x="9383" y="658"/>
                  </a:lnTo>
                  <a:lnTo>
                    <a:pt x="9443" y="732"/>
                  </a:lnTo>
                  <a:lnTo>
                    <a:pt x="9532" y="792"/>
                  </a:lnTo>
                  <a:lnTo>
                    <a:pt x="9607" y="837"/>
                  </a:lnTo>
                  <a:lnTo>
                    <a:pt x="9712" y="882"/>
                  </a:lnTo>
                  <a:lnTo>
                    <a:pt x="9801" y="912"/>
                  </a:lnTo>
                  <a:lnTo>
                    <a:pt x="9906" y="927"/>
                  </a:lnTo>
                  <a:lnTo>
                    <a:pt x="10010" y="942"/>
                  </a:lnTo>
                  <a:lnTo>
                    <a:pt x="10115" y="927"/>
                  </a:lnTo>
                  <a:lnTo>
                    <a:pt x="10205" y="912"/>
                  </a:lnTo>
                  <a:lnTo>
                    <a:pt x="10309" y="882"/>
                  </a:lnTo>
                  <a:lnTo>
                    <a:pt x="10399" y="837"/>
                  </a:lnTo>
                  <a:lnTo>
                    <a:pt x="10488" y="792"/>
                  </a:lnTo>
                  <a:lnTo>
                    <a:pt x="10563" y="732"/>
                  </a:lnTo>
                  <a:lnTo>
                    <a:pt x="10638" y="658"/>
                  </a:lnTo>
                  <a:lnTo>
                    <a:pt x="10698" y="568"/>
                  </a:lnTo>
                  <a:lnTo>
                    <a:pt x="10787" y="478"/>
                  </a:lnTo>
                  <a:lnTo>
                    <a:pt x="10877" y="419"/>
                  </a:lnTo>
                  <a:lnTo>
                    <a:pt x="10981" y="389"/>
                  </a:lnTo>
                  <a:lnTo>
                    <a:pt x="11101" y="374"/>
                  </a:lnTo>
                  <a:lnTo>
                    <a:pt x="11221" y="389"/>
                  </a:lnTo>
                  <a:lnTo>
                    <a:pt x="11325" y="419"/>
                  </a:lnTo>
                  <a:lnTo>
                    <a:pt x="11415" y="478"/>
                  </a:lnTo>
                  <a:lnTo>
                    <a:pt x="11504" y="568"/>
                  </a:lnTo>
                  <a:lnTo>
                    <a:pt x="11564" y="658"/>
                  </a:lnTo>
                  <a:lnTo>
                    <a:pt x="11639" y="732"/>
                  </a:lnTo>
                  <a:lnTo>
                    <a:pt x="11714" y="792"/>
                  </a:lnTo>
                  <a:lnTo>
                    <a:pt x="11803" y="837"/>
                  </a:lnTo>
                  <a:lnTo>
                    <a:pt x="11893" y="882"/>
                  </a:lnTo>
                  <a:lnTo>
                    <a:pt x="11982" y="912"/>
                  </a:lnTo>
                  <a:lnTo>
                    <a:pt x="12087" y="927"/>
                  </a:lnTo>
                  <a:lnTo>
                    <a:pt x="12192" y="942"/>
                  </a:lnTo>
                  <a:lnTo>
                    <a:pt x="12296" y="927"/>
                  </a:lnTo>
                  <a:lnTo>
                    <a:pt x="12401" y="912"/>
                  </a:lnTo>
                  <a:lnTo>
                    <a:pt x="12490" y="882"/>
                  </a:lnTo>
                  <a:lnTo>
                    <a:pt x="12580" y="837"/>
                  </a:lnTo>
                  <a:lnTo>
                    <a:pt x="12670" y="792"/>
                  </a:lnTo>
                  <a:lnTo>
                    <a:pt x="12744" y="732"/>
                  </a:lnTo>
                  <a:lnTo>
                    <a:pt x="12819" y="658"/>
                  </a:lnTo>
                  <a:lnTo>
                    <a:pt x="12894" y="568"/>
                  </a:lnTo>
                  <a:lnTo>
                    <a:pt x="12968" y="478"/>
                  </a:lnTo>
                  <a:lnTo>
                    <a:pt x="13058" y="419"/>
                  </a:lnTo>
                  <a:lnTo>
                    <a:pt x="13163" y="389"/>
                  </a:lnTo>
                  <a:lnTo>
                    <a:pt x="13282" y="374"/>
                  </a:lnTo>
                  <a:lnTo>
                    <a:pt x="13402" y="389"/>
                  </a:lnTo>
                  <a:lnTo>
                    <a:pt x="13506" y="419"/>
                  </a:lnTo>
                  <a:lnTo>
                    <a:pt x="13596" y="478"/>
                  </a:lnTo>
                  <a:lnTo>
                    <a:pt x="13686" y="568"/>
                  </a:lnTo>
                  <a:lnTo>
                    <a:pt x="13745" y="658"/>
                  </a:lnTo>
                  <a:lnTo>
                    <a:pt x="13820" y="732"/>
                  </a:lnTo>
                  <a:lnTo>
                    <a:pt x="13895" y="792"/>
                  </a:lnTo>
                  <a:lnTo>
                    <a:pt x="13984" y="837"/>
                  </a:lnTo>
                  <a:lnTo>
                    <a:pt x="14074" y="882"/>
                  </a:lnTo>
                  <a:lnTo>
                    <a:pt x="14179" y="912"/>
                  </a:lnTo>
                  <a:lnTo>
                    <a:pt x="14268" y="927"/>
                  </a:lnTo>
                  <a:lnTo>
                    <a:pt x="14373" y="942"/>
                  </a:lnTo>
                  <a:lnTo>
                    <a:pt x="14477" y="927"/>
                  </a:lnTo>
                  <a:lnTo>
                    <a:pt x="14582" y="912"/>
                  </a:lnTo>
                  <a:lnTo>
                    <a:pt x="14672" y="882"/>
                  </a:lnTo>
                  <a:lnTo>
                    <a:pt x="14776" y="837"/>
                  </a:lnTo>
                  <a:lnTo>
                    <a:pt x="14851" y="792"/>
                  </a:lnTo>
                  <a:lnTo>
                    <a:pt x="14940" y="732"/>
                  </a:lnTo>
                  <a:lnTo>
                    <a:pt x="15015" y="658"/>
                  </a:lnTo>
                  <a:lnTo>
                    <a:pt x="15075" y="568"/>
                  </a:lnTo>
                  <a:lnTo>
                    <a:pt x="15150" y="478"/>
                  </a:lnTo>
                  <a:lnTo>
                    <a:pt x="15239" y="419"/>
                  </a:lnTo>
                  <a:lnTo>
                    <a:pt x="15359" y="389"/>
                  </a:lnTo>
                  <a:lnTo>
                    <a:pt x="15463" y="374"/>
                  </a:lnTo>
                  <a:lnTo>
                    <a:pt x="15583" y="389"/>
                  </a:lnTo>
                  <a:lnTo>
                    <a:pt x="15687" y="419"/>
                  </a:lnTo>
                  <a:lnTo>
                    <a:pt x="15792" y="478"/>
                  </a:lnTo>
                  <a:lnTo>
                    <a:pt x="15867" y="568"/>
                  </a:lnTo>
                  <a:lnTo>
                    <a:pt x="15926" y="658"/>
                  </a:lnTo>
                  <a:lnTo>
                    <a:pt x="16001" y="732"/>
                  </a:lnTo>
                  <a:lnTo>
                    <a:pt x="16076" y="792"/>
                  </a:lnTo>
                  <a:lnTo>
                    <a:pt x="16166" y="837"/>
                  </a:lnTo>
                  <a:lnTo>
                    <a:pt x="16255" y="882"/>
                  </a:lnTo>
                  <a:lnTo>
                    <a:pt x="16360" y="912"/>
                  </a:lnTo>
                  <a:lnTo>
                    <a:pt x="16464" y="942"/>
                  </a:lnTo>
                  <a:lnTo>
                    <a:pt x="16659" y="942"/>
                  </a:lnTo>
                  <a:lnTo>
                    <a:pt x="16763" y="912"/>
                  </a:lnTo>
                  <a:lnTo>
                    <a:pt x="16868" y="882"/>
                  </a:lnTo>
                  <a:lnTo>
                    <a:pt x="16957" y="837"/>
                  </a:lnTo>
                  <a:lnTo>
                    <a:pt x="17047" y="792"/>
                  </a:lnTo>
                  <a:lnTo>
                    <a:pt x="17122" y="732"/>
                  </a:lnTo>
                  <a:lnTo>
                    <a:pt x="17196" y="658"/>
                  </a:lnTo>
                  <a:lnTo>
                    <a:pt x="17256" y="568"/>
                  </a:lnTo>
                  <a:lnTo>
                    <a:pt x="17331" y="478"/>
                  </a:lnTo>
                  <a:lnTo>
                    <a:pt x="17435" y="419"/>
                  </a:lnTo>
                  <a:lnTo>
                    <a:pt x="17540" y="374"/>
                  </a:lnTo>
                  <a:lnTo>
                    <a:pt x="17659" y="359"/>
                  </a:lnTo>
                  <a:lnTo>
                    <a:pt x="17779" y="374"/>
                  </a:lnTo>
                  <a:lnTo>
                    <a:pt x="17884" y="419"/>
                  </a:lnTo>
                  <a:lnTo>
                    <a:pt x="17973" y="478"/>
                  </a:lnTo>
                  <a:lnTo>
                    <a:pt x="18048" y="568"/>
                  </a:lnTo>
                  <a:lnTo>
                    <a:pt x="18078" y="598"/>
                  </a:lnTo>
                  <a:lnTo>
                    <a:pt x="18123" y="628"/>
                  </a:lnTo>
                  <a:lnTo>
                    <a:pt x="18152" y="643"/>
                  </a:lnTo>
                  <a:lnTo>
                    <a:pt x="18197" y="643"/>
                  </a:lnTo>
                  <a:lnTo>
                    <a:pt x="18750" y="658"/>
                  </a:lnTo>
                  <a:lnTo>
                    <a:pt x="18825" y="643"/>
                  </a:lnTo>
                  <a:lnTo>
                    <a:pt x="18870" y="598"/>
                  </a:lnTo>
                  <a:lnTo>
                    <a:pt x="18914" y="538"/>
                  </a:lnTo>
                  <a:lnTo>
                    <a:pt x="18929" y="478"/>
                  </a:lnTo>
                  <a:lnTo>
                    <a:pt x="18914" y="404"/>
                  </a:lnTo>
                  <a:lnTo>
                    <a:pt x="18870" y="344"/>
                  </a:lnTo>
                  <a:lnTo>
                    <a:pt x="18825" y="314"/>
                  </a:lnTo>
                  <a:lnTo>
                    <a:pt x="18750" y="299"/>
                  </a:lnTo>
                  <a:lnTo>
                    <a:pt x="18287" y="284"/>
                  </a:lnTo>
                  <a:lnTo>
                    <a:pt x="18227" y="224"/>
                  </a:lnTo>
                  <a:lnTo>
                    <a:pt x="18152" y="165"/>
                  </a:lnTo>
                  <a:lnTo>
                    <a:pt x="18078" y="120"/>
                  </a:lnTo>
                  <a:lnTo>
                    <a:pt x="18003" y="75"/>
                  </a:lnTo>
                  <a:lnTo>
                    <a:pt x="17928" y="45"/>
                  </a:lnTo>
                  <a:lnTo>
                    <a:pt x="17839" y="15"/>
                  </a:lnTo>
                  <a:lnTo>
                    <a:pt x="17749" y="0"/>
                  </a:lnTo>
                  <a:lnTo>
                    <a:pt x="17659" y="0"/>
                  </a:lnTo>
                  <a:lnTo>
                    <a:pt x="17555" y="15"/>
                  </a:lnTo>
                  <a:lnTo>
                    <a:pt x="17450" y="30"/>
                  </a:lnTo>
                  <a:lnTo>
                    <a:pt x="17361" y="60"/>
                  </a:lnTo>
                  <a:lnTo>
                    <a:pt x="17256" y="105"/>
                  </a:lnTo>
                  <a:lnTo>
                    <a:pt x="17181" y="150"/>
                  </a:lnTo>
                  <a:lnTo>
                    <a:pt x="17092" y="209"/>
                  </a:lnTo>
                  <a:lnTo>
                    <a:pt x="17017" y="284"/>
                  </a:lnTo>
                  <a:lnTo>
                    <a:pt x="16957" y="374"/>
                  </a:lnTo>
                  <a:lnTo>
                    <a:pt x="16883" y="463"/>
                  </a:lnTo>
                  <a:lnTo>
                    <a:pt x="16778" y="523"/>
                  </a:lnTo>
                  <a:lnTo>
                    <a:pt x="16673" y="568"/>
                  </a:lnTo>
                  <a:lnTo>
                    <a:pt x="16569" y="568"/>
                  </a:lnTo>
                  <a:lnTo>
                    <a:pt x="16449" y="553"/>
                  </a:lnTo>
                  <a:lnTo>
                    <a:pt x="16345" y="523"/>
                  </a:lnTo>
                  <a:lnTo>
                    <a:pt x="16240" y="463"/>
                  </a:lnTo>
                  <a:lnTo>
                    <a:pt x="16166" y="374"/>
                  </a:lnTo>
                  <a:lnTo>
                    <a:pt x="16106" y="284"/>
                  </a:lnTo>
                  <a:lnTo>
                    <a:pt x="16031" y="209"/>
                  </a:lnTo>
                  <a:lnTo>
                    <a:pt x="15941" y="150"/>
                  </a:lnTo>
                  <a:lnTo>
                    <a:pt x="15867" y="105"/>
                  </a:lnTo>
                  <a:lnTo>
                    <a:pt x="15777" y="60"/>
                  </a:lnTo>
                  <a:lnTo>
                    <a:pt x="15673" y="30"/>
                  </a:lnTo>
                  <a:lnTo>
                    <a:pt x="15568" y="15"/>
                  </a:lnTo>
                  <a:lnTo>
                    <a:pt x="15463" y="0"/>
                  </a:lnTo>
                  <a:lnTo>
                    <a:pt x="15359" y="15"/>
                  </a:lnTo>
                  <a:lnTo>
                    <a:pt x="15269" y="30"/>
                  </a:lnTo>
                  <a:lnTo>
                    <a:pt x="15165" y="60"/>
                  </a:lnTo>
                  <a:lnTo>
                    <a:pt x="15075" y="105"/>
                  </a:lnTo>
                  <a:lnTo>
                    <a:pt x="14985" y="150"/>
                  </a:lnTo>
                  <a:lnTo>
                    <a:pt x="14911" y="209"/>
                  </a:lnTo>
                  <a:lnTo>
                    <a:pt x="14836" y="284"/>
                  </a:lnTo>
                  <a:lnTo>
                    <a:pt x="14776" y="374"/>
                  </a:lnTo>
                  <a:lnTo>
                    <a:pt x="14701" y="463"/>
                  </a:lnTo>
                  <a:lnTo>
                    <a:pt x="14597" y="523"/>
                  </a:lnTo>
                  <a:lnTo>
                    <a:pt x="14492" y="553"/>
                  </a:lnTo>
                  <a:lnTo>
                    <a:pt x="14373" y="568"/>
                  </a:lnTo>
                  <a:lnTo>
                    <a:pt x="14268" y="553"/>
                  </a:lnTo>
                  <a:lnTo>
                    <a:pt x="14149" y="523"/>
                  </a:lnTo>
                  <a:lnTo>
                    <a:pt x="14059" y="463"/>
                  </a:lnTo>
                  <a:lnTo>
                    <a:pt x="13984" y="374"/>
                  </a:lnTo>
                  <a:lnTo>
                    <a:pt x="13910" y="284"/>
                  </a:lnTo>
                  <a:lnTo>
                    <a:pt x="13850" y="209"/>
                  </a:lnTo>
                  <a:lnTo>
                    <a:pt x="13760" y="150"/>
                  </a:lnTo>
                  <a:lnTo>
                    <a:pt x="13671" y="105"/>
                  </a:lnTo>
                  <a:lnTo>
                    <a:pt x="13581" y="60"/>
                  </a:lnTo>
                  <a:lnTo>
                    <a:pt x="13491" y="30"/>
                  </a:lnTo>
                  <a:lnTo>
                    <a:pt x="13387" y="15"/>
                  </a:lnTo>
                  <a:lnTo>
                    <a:pt x="13282" y="0"/>
                  </a:lnTo>
                  <a:lnTo>
                    <a:pt x="13178" y="15"/>
                  </a:lnTo>
                  <a:lnTo>
                    <a:pt x="13073" y="30"/>
                  </a:lnTo>
                  <a:lnTo>
                    <a:pt x="12983" y="60"/>
                  </a:lnTo>
                  <a:lnTo>
                    <a:pt x="12894" y="105"/>
                  </a:lnTo>
                  <a:lnTo>
                    <a:pt x="12804" y="150"/>
                  </a:lnTo>
                  <a:lnTo>
                    <a:pt x="12729" y="209"/>
                  </a:lnTo>
                  <a:lnTo>
                    <a:pt x="12655" y="284"/>
                  </a:lnTo>
                  <a:lnTo>
                    <a:pt x="12595" y="374"/>
                  </a:lnTo>
                  <a:lnTo>
                    <a:pt x="12505" y="463"/>
                  </a:lnTo>
                  <a:lnTo>
                    <a:pt x="12416" y="523"/>
                  </a:lnTo>
                  <a:lnTo>
                    <a:pt x="12311" y="553"/>
                  </a:lnTo>
                  <a:lnTo>
                    <a:pt x="12192" y="568"/>
                  </a:lnTo>
                  <a:lnTo>
                    <a:pt x="12072" y="553"/>
                  </a:lnTo>
                  <a:lnTo>
                    <a:pt x="11967" y="523"/>
                  </a:lnTo>
                  <a:lnTo>
                    <a:pt x="11878" y="463"/>
                  </a:lnTo>
                  <a:lnTo>
                    <a:pt x="11788" y="374"/>
                  </a:lnTo>
                  <a:lnTo>
                    <a:pt x="11728" y="284"/>
                  </a:lnTo>
                  <a:lnTo>
                    <a:pt x="11654" y="209"/>
                  </a:lnTo>
                  <a:lnTo>
                    <a:pt x="11579" y="150"/>
                  </a:lnTo>
                  <a:lnTo>
                    <a:pt x="11489" y="105"/>
                  </a:lnTo>
                  <a:lnTo>
                    <a:pt x="11400" y="60"/>
                  </a:lnTo>
                  <a:lnTo>
                    <a:pt x="11310" y="30"/>
                  </a:lnTo>
                  <a:lnTo>
                    <a:pt x="11206" y="15"/>
                  </a:lnTo>
                  <a:lnTo>
                    <a:pt x="11101" y="0"/>
                  </a:lnTo>
                  <a:lnTo>
                    <a:pt x="10996" y="15"/>
                  </a:lnTo>
                  <a:lnTo>
                    <a:pt x="10892" y="30"/>
                  </a:lnTo>
                  <a:lnTo>
                    <a:pt x="10802" y="60"/>
                  </a:lnTo>
                  <a:lnTo>
                    <a:pt x="10713" y="105"/>
                  </a:lnTo>
                  <a:lnTo>
                    <a:pt x="10623" y="150"/>
                  </a:lnTo>
                  <a:lnTo>
                    <a:pt x="10533" y="209"/>
                  </a:lnTo>
                  <a:lnTo>
                    <a:pt x="10474" y="284"/>
                  </a:lnTo>
                  <a:lnTo>
                    <a:pt x="10399" y="374"/>
                  </a:lnTo>
                  <a:lnTo>
                    <a:pt x="10324" y="463"/>
                  </a:lnTo>
                  <a:lnTo>
                    <a:pt x="10234" y="523"/>
                  </a:lnTo>
                  <a:lnTo>
                    <a:pt x="10115" y="553"/>
                  </a:lnTo>
                  <a:lnTo>
                    <a:pt x="10010" y="568"/>
                  </a:lnTo>
                  <a:lnTo>
                    <a:pt x="9891" y="553"/>
                  </a:lnTo>
                  <a:lnTo>
                    <a:pt x="9786" y="523"/>
                  </a:lnTo>
                  <a:lnTo>
                    <a:pt x="9682" y="463"/>
                  </a:lnTo>
                  <a:lnTo>
                    <a:pt x="9607" y="374"/>
                  </a:lnTo>
                  <a:lnTo>
                    <a:pt x="9547" y="284"/>
                  </a:lnTo>
                  <a:lnTo>
                    <a:pt x="9473" y="209"/>
                  </a:lnTo>
                  <a:lnTo>
                    <a:pt x="9398" y="150"/>
                  </a:lnTo>
                  <a:lnTo>
                    <a:pt x="9308" y="105"/>
                  </a:lnTo>
                  <a:lnTo>
                    <a:pt x="9219" y="60"/>
                  </a:lnTo>
                  <a:lnTo>
                    <a:pt x="9114" y="30"/>
                  </a:lnTo>
                  <a:lnTo>
                    <a:pt x="9024" y="15"/>
                  </a:lnTo>
                  <a:lnTo>
                    <a:pt x="8920" y="0"/>
                  </a:lnTo>
                  <a:lnTo>
                    <a:pt x="8815" y="15"/>
                  </a:lnTo>
                  <a:lnTo>
                    <a:pt x="8711" y="30"/>
                  </a:lnTo>
                  <a:lnTo>
                    <a:pt x="8606" y="60"/>
                  </a:lnTo>
                  <a:lnTo>
                    <a:pt x="8516" y="105"/>
                  </a:lnTo>
                  <a:lnTo>
                    <a:pt x="8442" y="150"/>
                  </a:lnTo>
                  <a:lnTo>
                    <a:pt x="8352" y="209"/>
                  </a:lnTo>
                  <a:lnTo>
                    <a:pt x="8277" y="284"/>
                  </a:lnTo>
                  <a:lnTo>
                    <a:pt x="8218" y="374"/>
                  </a:lnTo>
                  <a:lnTo>
                    <a:pt x="8143" y="463"/>
                  </a:lnTo>
                  <a:lnTo>
                    <a:pt x="8053" y="523"/>
                  </a:lnTo>
                  <a:lnTo>
                    <a:pt x="7934" y="568"/>
                  </a:lnTo>
                  <a:lnTo>
                    <a:pt x="7829" y="583"/>
                  </a:lnTo>
                  <a:lnTo>
                    <a:pt x="7710" y="568"/>
                  </a:lnTo>
                  <a:lnTo>
                    <a:pt x="7590" y="523"/>
                  </a:lnTo>
                  <a:lnTo>
                    <a:pt x="7501" y="463"/>
                  </a:lnTo>
                  <a:lnTo>
                    <a:pt x="7426" y="374"/>
                  </a:lnTo>
                  <a:lnTo>
                    <a:pt x="7366" y="284"/>
                  </a:lnTo>
                  <a:lnTo>
                    <a:pt x="7291" y="209"/>
                  </a:lnTo>
                  <a:lnTo>
                    <a:pt x="7202" y="150"/>
                  </a:lnTo>
                  <a:lnTo>
                    <a:pt x="7127" y="105"/>
                  </a:lnTo>
                  <a:lnTo>
                    <a:pt x="7022" y="60"/>
                  </a:lnTo>
                  <a:lnTo>
                    <a:pt x="6933" y="30"/>
                  </a:lnTo>
                  <a:lnTo>
                    <a:pt x="6828" y="15"/>
                  </a:lnTo>
                  <a:lnTo>
                    <a:pt x="6724" y="0"/>
                  </a:lnTo>
                  <a:lnTo>
                    <a:pt x="6619" y="15"/>
                  </a:lnTo>
                  <a:lnTo>
                    <a:pt x="6529" y="30"/>
                  </a:lnTo>
                  <a:lnTo>
                    <a:pt x="6425" y="60"/>
                  </a:lnTo>
                  <a:lnTo>
                    <a:pt x="6335" y="105"/>
                  </a:lnTo>
                  <a:lnTo>
                    <a:pt x="6246" y="150"/>
                  </a:lnTo>
                  <a:lnTo>
                    <a:pt x="6171" y="209"/>
                  </a:lnTo>
                  <a:lnTo>
                    <a:pt x="6096" y="284"/>
                  </a:lnTo>
                  <a:lnTo>
                    <a:pt x="6036" y="374"/>
                  </a:lnTo>
                  <a:lnTo>
                    <a:pt x="5962" y="463"/>
                  </a:lnTo>
                  <a:lnTo>
                    <a:pt x="5857" y="523"/>
                  </a:lnTo>
                  <a:lnTo>
                    <a:pt x="5753" y="553"/>
                  </a:lnTo>
                  <a:lnTo>
                    <a:pt x="5633" y="568"/>
                  </a:lnTo>
                  <a:lnTo>
                    <a:pt x="5529" y="553"/>
                  </a:lnTo>
                  <a:lnTo>
                    <a:pt x="5409" y="523"/>
                  </a:lnTo>
                  <a:lnTo>
                    <a:pt x="5319" y="463"/>
                  </a:lnTo>
                  <a:lnTo>
                    <a:pt x="5245" y="374"/>
                  </a:lnTo>
                  <a:lnTo>
                    <a:pt x="5170" y="284"/>
                  </a:lnTo>
                  <a:lnTo>
                    <a:pt x="5110" y="209"/>
                  </a:lnTo>
                  <a:lnTo>
                    <a:pt x="5021" y="150"/>
                  </a:lnTo>
                  <a:lnTo>
                    <a:pt x="4931" y="105"/>
                  </a:lnTo>
                  <a:lnTo>
                    <a:pt x="4841" y="60"/>
                  </a:lnTo>
                  <a:lnTo>
                    <a:pt x="4752" y="30"/>
                  </a:lnTo>
                  <a:lnTo>
                    <a:pt x="4647" y="15"/>
                  </a:lnTo>
                  <a:lnTo>
                    <a:pt x="4543" y="0"/>
                  </a:lnTo>
                  <a:lnTo>
                    <a:pt x="4438" y="15"/>
                  </a:lnTo>
                  <a:lnTo>
                    <a:pt x="4333" y="30"/>
                  </a:lnTo>
                  <a:lnTo>
                    <a:pt x="4244" y="60"/>
                  </a:lnTo>
                  <a:lnTo>
                    <a:pt x="4154" y="105"/>
                  </a:lnTo>
                  <a:lnTo>
                    <a:pt x="4064" y="150"/>
                  </a:lnTo>
                  <a:lnTo>
                    <a:pt x="3990" y="209"/>
                  </a:lnTo>
                  <a:lnTo>
                    <a:pt x="3915" y="284"/>
                  </a:lnTo>
                  <a:lnTo>
                    <a:pt x="3855" y="374"/>
                  </a:lnTo>
                  <a:lnTo>
                    <a:pt x="3766" y="463"/>
                  </a:lnTo>
                  <a:lnTo>
                    <a:pt x="3676" y="523"/>
                  </a:lnTo>
                  <a:lnTo>
                    <a:pt x="3571" y="553"/>
                  </a:lnTo>
                  <a:lnTo>
                    <a:pt x="3452" y="568"/>
                  </a:lnTo>
                  <a:lnTo>
                    <a:pt x="3332" y="553"/>
                  </a:lnTo>
                  <a:lnTo>
                    <a:pt x="3228" y="523"/>
                  </a:lnTo>
                  <a:lnTo>
                    <a:pt x="3138" y="463"/>
                  </a:lnTo>
                  <a:lnTo>
                    <a:pt x="3049" y="374"/>
                  </a:lnTo>
                  <a:lnTo>
                    <a:pt x="2989" y="284"/>
                  </a:lnTo>
                  <a:lnTo>
                    <a:pt x="2914" y="209"/>
                  </a:lnTo>
                  <a:lnTo>
                    <a:pt x="2839" y="150"/>
                  </a:lnTo>
                  <a:lnTo>
                    <a:pt x="2750" y="105"/>
                  </a:lnTo>
                  <a:lnTo>
                    <a:pt x="2660" y="60"/>
                  </a:lnTo>
                  <a:lnTo>
                    <a:pt x="2570" y="30"/>
                  </a:lnTo>
                  <a:lnTo>
                    <a:pt x="2466" y="15"/>
                  </a:lnTo>
                  <a:lnTo>
                    <a:pt x="2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3"/>
            <p:cNvSpPr/>
            <p:nvPr/>
          </p:nvSpPr>
          <p:spPr>
            <a:xfrm>
              <a:off x="3893390" y="3245730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209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209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3"/>
            <p:cNvSpPr/>
            <p:nvPr/>
          </p:nvSpPr>
          <p:spPr>
            <a:xfrm>
              <a:off x="3893390" y="3181294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1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5"/>
                  </a:lnTo>
                  <a:lnTo>
                    <a:pt x="90" y="195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45" y="628"/>
                  </a:lnTo>
                  <a:lnTo>
                    <a:pt x="90" y="703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7"/>
                  </a:lnTo>
                  <a:lnTo>
                    <a:pt x="16419" y="897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3"/>
                  </a:lnTo>
                  <a:lnTo>
                    <a:pt x="16748" y="628"/>
                  </a:lnTo>
                  <a:lnTo>
                    <a:pt x="16778" y="538"/>
                  </a:lnTo>
                  <a:lnTo>
                    <a:pt x="16778" y="449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5"/>
                  </a:lnTo>
                  <a:lnTo>
                    <a:pt x="16658" y="135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3"/>
            <p:cNvSpPr/>
            <p:nvPr/>
          </p:nvSpPr>
          <p:spPr>
            <a:xfrm>
              <a:off x="3893390" y="3116885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194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4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3"/>
            <p:cNvSpPr/>
            <p:nvPr/>
          </p:nvSpPr>
          <p:spPr>
            <a:xfrm>
              <a:off x="4425199" y="3245730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209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209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3"/>
            <p:cNvSpPr/>
            <p:nvPr/>
          </p:nvSpPr>
          <p:spPr>
            <a:xfrm>
              <a:off x="4425199" y="3181294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1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5"/>
                  </a:lnTo>
                  <a:lnTo>
                    <a:pt x="75" y="195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30" y="628"/>
                  </a:lnTo>
                  <a:lnTo>
                    <a:pt x="75" y="703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7"/>
                  </a:lnTo>
                  <a:lnTo>
                    <a:pt x="553" y="897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3"/>
                  </a:lnTo>
                  <a:lnTo>
                    <a:pt x="867" y="628"/>
                  </a:lnTo>
                  <a:lnTo>
                    <a:pt x="896" y="538"/>
                  </a:lnTo>
                  <a:lnTo>
                    <a:pt x="911" y="449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5"/>
                  </a:lnTo>
                  <a:lnTo>
                    <a:pt x="777" y="135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3"/>
            <p:cNvSpPr/>
            <p:nvPr/>
          </p:nvSpPr>
          <p:spPr>
            <a:xfrm>
              <a:off x="4425199" y="3116885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194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4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3"/>
            <p:cNvSpPr/>
            <p:nvPr/>
          </p:nvSpPr>
          <p:spPr>
            <a:xfrm>
              <a:off x="3851119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60" y="374"/>
                  </a:lnTo>
                  <a:lnTo>
                    <a:pt x="15" y="493"/>
                  </a:lnTo>
                  <a:lnTo>
                    <a:pt x="1" y="613"/>
                  </a:lnTo>
                  <a:lnTo>
                    <a:pt x="15" y="732"/>
                  </a:lnTo>
                  <a:lnTo>
                    <a:pt x="60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21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21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3"/>
            <p:cNvSpPr/>
            <p:nvPr/>
          </p:nvSpPr>
          <p:spPr>
            <a:xfrm>
              <a:off x="3851119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60" y="359"/>
                  </a:lnTo>
                  <a:lnTo>
                    <a:pt x="15" y="479"/>
                  </a:lnTo>
                  <a:lnTo>
                    <a:pt x="1" y="598"/>
                  </a:lnTo>
                  <a:lnTo>
                    <a:pt x="15" y="718"/>
                  </a:lnTo>
                  <a:lnTo>
                    <a:pt x="60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21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21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3"/>
            <p:cNvSpPr/>
            <p:nvPr/>
          </p:nvSpPr>
          <p:spPr>
            <a:xfrm>
              <a:off x="4435445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45" y="374"/>
                  </a:lnTo>
                  <a:lnTo>
                    <a:pt x="16" y="493"/>
                  </a:lnTo>
                  <a:lnTo>
                    <a:pt x="1" y="613"/>
                  </a:lnTo>
                  <a:lnTo>
                    <a:pt x="16" y="732"/>
                  </a:lnTo>
                  <a:lnTo>
                    <a:pt x="45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06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06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3"/>
            <p:cNvSpPr/>
            <p:nvPr/>
          </p:nvSpPr>
          <p:spPr>
            <a:xfrm>
              <a:off x="4435445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45" y="359"/>
                  </a:lnTo>
                  <a:lnTo>
                    <a:pt x="16" y="479"/>
                  </a:lnTo>
                  <a:lnTo>
                    <a:pt x="1" y="598"/>
                  </a:lnTo>
                  <a:lnTo>
                    <a:pt x="16" y="718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06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3"/>
            <p:cNvSpPr/>
            <p:nvPr/>
          </p:nvSpPr>
          <p:spPr>
            <a:xfrm>
              <a:off x="3784649" y="2213728"/>
              <a:ext cx="26698" cy="261408"/>
            </a:xfrm>
            <a:custGeom>
              <a:avLst/>
              <a:gdLst/>
              <a:ahLst/>
              <a:cxnLst/>
              <a:rect l="l" t="t" r="r" b="b"/>
              <a:pathLst>
                <a:path w="972" h="9517" extrusionOk="0">
                  <a:moveTo>
                    <a:pt x="971" y="0"/>
                  </a:moveTo>
                  <a:lnTo>
                    <a:pt x="732" y="15"/>
                  </a:lnTo>
                  <a:lnTo>
                    <a:pt x="478" y="45"/>
                  </a:lnTo>
                  <a:lnTo>
                    <a:pt x="239" y="75"/>
                  </a:lnTo>
                  <a:lnTo>
                    <a:pt x="0" y="135"/>
                  </a:lnTo>
                  <a:lnTo>
                    <a:pt x="0" y="9382"/>
                  </a:lnTo>
                  <a:lnTo>
                    <a:pt x="239" y="9442"/>
                  </a:lnTo>
                  <a:lnTo>
                    <a:pt x="478" y="9487"/>
                  </a:lnTo>
                  <a:lnTo>
                    <a:pt x="732" y="9502"/>
                  </a:lnTo>
                  <a:lnTo>
                    <a:pt x="971" y="9517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3"/>
            <p:cNvSpPr/>
            <p:nvPr/>
          </p:nvSpPr>
          <p:spPr>
            <a:xfrm>
              <a:off x="4507242" y="2213728"/>
              <a:ext cx="26726" cy="261408"/>
            </a:xfrm>
            <a:custGeom>
              <a:avLst/>
              <a:gdLst/>
              <a:ahLst/>
              <a:cxnLst/>
              <a:rect l="l" t="t" r="r" b="b"/>
              <a:pathLst>
                <a:path w="973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55" y="9502"/>
                  </a:lnTo>
                  <a:lnTo>
                    <a:pt x="494" y="9487"/>
                  </a:lnTo>
                  <a:lnTo>
                    <a:pt x="733" y="9442"/>
                  </a:lnTo>
                  <a:lnTo>
                    <a:pt x="972" y="9382"/>
                  </a:lnTo>
                  <a:lnTo>
                    <a:pt x="972" y="135"/>
                  </a:lnTo>
                  <a:lnTo>
                    <a:pt x="733" y="75"/>
                  </a:lnTo>
                  <a:lnTo>
                    <a:pt x="494" y="45"/>
                  </a:lnTo>
                  <a:lnTo>
                    <a:pt x="255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3"/>
            <p:cNvSpPr/>
            <p:nvPr/>
          </p:nvSpPr>
          <p:spPr>
            <a:xfrm>
              <a:off x="4104718" y="1800521"/>
              <a:ext cx="112864" cy="112452"/>
            </a:xfrm>
            <a:custGeom>
              <a:avLst/>
              <a:gdLst/>
              <a:ahLst/>
              <a:cxnLst/>
              <a:rect l="l" t="t" r="r" b="b"/>
              <a:pathLst>
                <a:path w="4109" h="4094" extrusionOk="0">
                  <a:moveTo>
                    <a:pt x="1838" y="0"/>
                  </a:moveTo>
                  <a:lnTo>
                    <a:pt x="1644" y="30"/>
                  </a:lnTo>
                  <a:lnTo>
                    <a:pt x="1449" y="90"/>
                  </a:lnTo>
                  <a:lnTo>
                    <a:pt x="1255" y="149"/>
                  </a:lnTo>
                  <a:lnTo>
                    <a:pt x="1076" y="239"/>
                  </a:lnTo>
                  <a:lnTo>
                    <a:pt x="912" y="344"/>
                  </a:lnTo>
                  <a:lnTo>
                    <a:pt x="747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59" y="896"/>
                  </a:lnTo>
                  <a:lnTo>
                    <a:pt x="254" y="1061"/>
                  </a:lnTo>
                  <a:lnTo>
                    <a:pt x="165" y="1240"/>
                  </a:lnTo>
                  <a:lnTo>
                    <a:pt x="90" y="1434"/>
                  </a:lnTo>
                  <a:lnTo>
                    <a:pt x="45" y="1628"/>
                  </a:lnTo>
                  <a:lnTo>
                    <a:pt x="15" y="1838"/>
                  </a:lnTo>
                  <a:lnTo>
                    <a:pt x="0" y="2047"/>
                  </a:lnTo>
                  <a:lnTo>
                    <a:pt x="15" y="2256"/>
                  </a:lnTo>
                  <a:lnTo>
                    <a:pt x="45" y="2465"/>
                  </a:lnTo>
                  <a:lnTo>
                    <a:pt x="90" y="2659"/>
                  </a:lnTo>
                  <a:lnTo>
                    <a:pt x="165" y="2839"/>
                  </a:lnTo>
                  <a:lnTo>
                    <a:pt x="254" y="3018"/>
                  </a:lnTo>
                  <a:lnTo>
                    <a:pt x="359" y="3197"/>
                  </a:lnTo>
                  <a:lnTo>
                    <a:pt x="463" y="3346"/>
                  </a:lnTo>
                  <a:lnTo>
                    <a:pt x="598" y="3496"/>
                  </a:lnTo>
                  <a:lnTo>
                    <a:pt x="747" y="3630"/>
                  </a:lnTo>
                  <a:lnTo>
                    <a:pt x="912" y="3750"/>
                  </a:lnTo>
                  <a:lnTo>
                    <a:pt x="1076" y="3854"/>
                  </a:lnTo>
                  <a:lnTo>
                    <a:pt x="1255" y="3929"/>
                  </a:lnTo>
                  <a:lnTo>
                    <a:pt x="1449" y="4004"/>
                  </a:lnTo>
                  <a:lnTo>
                    <a:pt x="1644" y="4049"/>
                  </a:lnTo>
                  <a:lnTo>
                    <a:pt x="1838" y="4079"/>
                  </a:lnTo>
                  <a:lnTo>
                    <a:pt x="2047" y="4093"/>
                  </a:lnTo>
                  <a:lnTo>
                    <a:pt x="2256" y="4079"/>
                  </a:lnTo>
                  <a:lnTo>
                    <a:pt x="2465" y="4049"/>
                  </a:lnTo>
                  <a:lnTo>
                    <a:pt x="2659" y="4004"/>
                  </a:lnTo>
                  <a:lnTo>
                    <a:pt x="2854" y="3929"/>
                  </a:lnTo>
                  <a:lnTo>
                    <a:pt x="3033" y="3854"/>
                  </a:lnTo>
                  <a:lnTo>
                    <a:pt x="3197" y="3750"/>
                  </a:lnTo>
                  <a:lnTo>
                    <a:pt x="3362" y="3630"/>
                  </a:lnTo>
                  <a:lnTo>
                    <a:pt x="3496" y="3496"/>
                  </a:lnTo>
                  <a:lnTo>
                    <a:pt x="3631" y="3346"/>
                  </a:lnTo>
                  <a:lnTo>
                    <a:pt x="3750" y="3197"/>
                  </a:lnTo>
                  <a:lnTo>
                    <a:pt x="3855" y="3018"/>
                  </a:lnTo>
                  <a:lnTo>
                    <a:pt x="3944" y="2839"/>
                  </a:lnTo>
                  <a:lnTo>
                    <a:pt x="4004" y="2659"/>
                  </a:lnTo>
                  <a:lnTo>
                    <a:pt x="4064" y="2465"/>
                  </a:lnTo>
                  <a:lnTo>
                    <a:pt x="4094" y="2256"/>
                  </a:lnTo>
                  <a:lnTo>
                    <a:pt x="4109" y="2047"/>
                  </a:lnTo>
                  <a:lnTo>
                    <a:pt x="4094" y="1838"/>
                  </a:lnTo>
                  <a:lnTo>
                    <a:pt x="4064" y="1628"/>
                  </a:lnTo>
                  <a:lnTo>
                    <a:pt x="4004" y="1434"/>
                  </a:lnTo>
                  <a:lnTo>
                    <a:pt x="3944" y="1240"/>
                  </a:lnTo>
                  <a:lnTo>
                    <a:pt x="3855" y="1061"/>
                  </a:lnTo>
                  <a:lnTo>
                    <a:pt x="3750" y="896"/>
                  </a:lnTo>
                  <a:lnTo>
                    <a:pt x="3631" y="747"/>
                  </a:lnTo>
                  <a:lnTo>
                    <a:pt x="3496" y="598"/>
                  </a:lnTo>
                  <a:lnTo>
                    <a:pt x="3362" y="463"/>
                  </a:lnTo>
                  <a:lnTo>
                    <a:pt x="3197" y="344"/>
                  </a:lnTo>
                  <a:lnTo>
                    <a:pt x="3033" y="239"/>
                  </a:lnTo>
                  <a:lnTo>
                    <a:pt x="2854" y="149"/>
                  </a:lnTo>
                  <a:lnTo>
                    <a:pt x="2659" y="90"/>
                  </a:lnTo>
                  <a:lnTo>
                    <a:pt x="2465" y="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3"/>
            <p:cNvSpPr/>
            <p:nvPr/>
          </p:nvSpPr>
          <p:spPr>
            <a:xfrm>
              <a:off x="4120292" y="1815683"/>
              <a:ext cx="81688" cy="82100"/>
            </a:xfrm>
            <a:custGeom>
              <a:avLst/>
              <a:gdLst/>
              <a:ahLst/>
              <a:cxnLst/>
              <a:rect l="l" t="t" r="r" b="b"/>
              <a:pathLst>
                <a:path w="2974" h="2989" extrusionOk="0">
                  <a:moveTo>
                    <a:pt x="1480" y="1"/>
                  </a:moveTo>
                  <a:lnTo>
                    <a:pt x="1346" y="16"/>
                  </a:lnTo>
                  <a:lnTo>
                    <a:pt x="1196" y="31"/>
                  </a:lnTo>
                  <a:lnTo>
                    <a:pt x="1062" y="61"/>
                  </a:lnTo>
                  <a:lnTo>
                    <a:pt x="927" y="105"/>
                  </a:lnTo>
                  <a:lnTo>
                    <a:pt x="793" y="180"/>
                  </a:lnTo>
                  <a:lnTo>
                    <a:pt x="658" y="255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30" y="554"/>
                  </a:lnTo>
                  <a:lnTo>
                    <a:pt x="240" y="673"/>
                  </a:lnTo>
                  <a:lnTo>
                    <a:pt x="165" y="793"/>
                  </a:lnTo>
                  <a:lnTo>
                    <a:pt x="106" y="927"/>
                  </a:lnTo>
                  <a:lnTo>
                    <a:pt x="61" y="1061"/>
                  </a:lnTo>
                  <a:lnTo>
                    <a:pt x="16" y="1211"/>
                  </a:lnTo>
                  <a:lnTo>
                    <a:pt x="1" y="1345"/>
                  </a:lnTo>
                  <a:lnTo>
                    <a:pt x="1" y="1495"/>
                  </a:lnTo>
                  <a:lnTo>
                    <a:pt x="1" y="1629"/>
                  </a:lnTo>
                  <a:lnTo>
                    <a:pt x="16" y="1779"/>
                  </a:lnTo>
                  <a:lnTo>
                    <a:pt x="61" y="1913"/>
                  </a:lnTo>
                  <a:lnTo>
                    <a:pt x="106" y="2062"/>
                  </a:lnTo>
                  <a:lnTo>
                    <a:pt x="165" y="2182"/>
                  </a:lnTo>
                  <a:lnTo>
                    <a:pt x="240" y="2316"/>
                  </a:lnTo>
                  <a:lnTo>
                    <a:pt x="330" y="2436"/>
                  </a:lnTo>
                  <a:lnTo>
                    <a:pt x="434" y="2555"/>
                  </a:lnTo>
                  <a:lnTo>
                    <a:pt x="539" y="2645"/>
                  </a:lnTo>
                  <a:lnTo>
                    <a:pt x="658" y="2735"/>
                  </a:lnTo>
                  <a:lnTo>
                    <a:pt x="793" y="2809"/>
                  </a:lnTo>
                  <a:lnTo>
                    <a:pt x="927" y="2869"/>
                  </a:lnTo>
                  <a:lnTo>
                    <a:pt x="1062" y="2929"/>
                  </a:lnTo>
                  <a:lnTo>
                    <a:pt x="1196" y="2959"/>
                  </a:lnTo>
                  <a:lnTo>
                    <a:pt x="1346" y="2974"/>
                  </a:lnTo>
                  <a:lnTo>
                    <a:pt x="1480" y="2989"/>
                  </a:lnTo>
                  <a:lnTo>
                    <a:pt x="1629" y="2974"/>
                  </a:lnTo>
                  <a:lnTo>
                    <a:pt x="1764" y="2959"/>
                  </a:lnTo>
                  <a:lnTo>
                    <a:pt x="1913" y="2929"/>
                  </a:lnTo>
                  <a:lnTo>
                    <a:pt x="2048" y="2869"/>
                  </a:lnTo>
                  <a:lnTo>
                    <a:pt x="2182" y="2809"/>
                  </a:lnTo>
                  <a:lnTo>
                    <a:pt x="2302" y="2735"/>
                  </a:lnTo>
                  <a:lnTo>
                    <a:pt x="2421" y="2645"/>
                  </a:lnTo>
                  <a:lnTo>
                    <a:pt x="2541" y="2555"/>
                  </a:lnTo>
                  <a:lnTo>
                    <a:pt x="2645" y="2436"/>
                  </a:lnTo>
                  <a:lnTo>
                    <a:pt x="2735" y="2316"/>
                  </a:lnTo>
                  <a:lnTo>
                    <a:pt x="2810" y="2182"/>
                  </a:lnTo>
                  <a:lnTo>
                    <a:pt x="2869" y="2062"/>
                  </a:lnTo>
                  <a:lnTo>
                    <a:pt x="2914" y="1913"/>
                  </a:lnTo>
                  <a:lnTo>
                    <a:pt x="2944" y="1779"/>
                  </a:lnTo>
                  <a:lnTo>
                    <a:pt x="2974" y="1644"/>
                  </a:lnTo>
                  <a:lnTo>
                    <a:pt x="2974" y="1495"/>
                  </a:lnTo>
                  <a:lnTo>
                    <a:pt x="2974" y="1345"/>
                  </a:lnTo>
                  <a:lnTo>
                    <a:pt x="2944" y="1211"/>
                  </a:lnTo>
                  <a:lnTo>
                    <a:pt x="2914" y="1061"/>
                  </a:lnTo>
                  <a:lnTo>
                    <a:pt x="2869" y="927"/>
                  </a:lnTo>
                  <a:lnTo>
                    <a:pt x="2810" y="793"/>
                  </a:lnTo>
                  <a:lnTo>
                    <a:pt x="2735" y="673"/>
                  </a:lnTo>
                  <a:lnTo>
                    <a:pt x="2645" y="554"/>
                  </a:lnTo>
                  <a:lnTo>
                    <a:pt x="2541" y="434"/>
                  </a:lnTo>
                  <a:lnTo>
                    <a:pt x="2421" y="329"/>
                  </a:lnTo>
                  <a:lnTo>
                    <a:pt x="2302" y="255"/>
                  </a:lnTo>
                  <a:lnTo>
                    <a:pt x="2182" y="180"/>
                  </a:lnTo>
                  <a:lnTo>
                    <a:pt x="2048" y="105"/>
                  </a:lnTo>
                  <a:lnTo>
                    <a:pt x="1913" y="61"/>
                  </a:lnTo>
                  <a:lnTo>
                    <a:pt x="1764" y="31"/>
                  </a:lnTo>
                  <a:lnTo>
                    <a:pt x="1629" y="1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3"/>
            <p:cNvSpPr/>
            <p:nvPr/>
          </p:nvSpPr>
          <p:spPr>
            <a:xfrm>
              <a:off x="4132213" y="1827603"/>
              <a:ext cx="69767" cy="70179"/>
            </a:xfrm>
            <a:custGeom>
              <a:avLst/>
              <a:gdLst/>
              <a:ahLst/>
              <a:cxnLst/>
              <a:rect l="l" t="t" r="r" b="b"/>
              <a:pathLst>
                <a:path w="2540" h="2555" extrusionOk="0">
                  <a:moveTo>
                    <a:pt x="2107" y="0"/>
                  </a:moveTo>
                  <a:lnTo>
                    <a:pt x="0" y="2121"/>
                  </a:lnTo>
                  <a:lnTo>
                    <a:pt x="105" y="2211"/>
                  </a:lnTo>
                  <a:lnTo>
                    <a:pt x="224" y="2301"/>
                  </a:lnTo>
                  <a:lnTo>
                    <a:pt x="359" y="2375"/>
                  </a:lnTo>
                  <a:lnTo>
                    <a:pt x="493" y="2435"/>
                  </a:lnTo>
                  <a:lnTo>
                    <a:pt x="628" y="2495"/>
                  </a:lnTo>
                  <a:lnTo>
                    <a:pt x="762" y="2525"/>
                  </a:lnTo>
                  <a:lnTo>
                    <a:pt x="912" y="2540"/>
                  </a:lnTo>
                  <a:lnTo>
                    <a:pt x="1046" y="2555"/>
                  </a:lnTo>
                  <a:lnTo>
                    <a:pt x="1195" y="2540"/>
                  </a:lnTo>
                  <a:lnTo>
                    <a:pt x="1330" y="2525"/>
                  </a:lnTo>
                  <a:lnTo>
                    <a:pt x="1479" y="2495"/>
                  </a:lnTo>
                  <a:lnTo>
                    <a:pt x="1614" y="2435"/>
                  </a:lnTo>
                  <a:lnTo>
                    <a:pt x="1748" y="2375"/>
                  </a:lnTo>
                  <a:lnTo>
                    <a:pt x="1868" y="2301"/>
                  </a:lnTo>
                  <a:lnTo>
                    <a:pt x="1987" y="2211"/>
                  </a:lnTo>
                  <a:lnTo>
                    <a:pt x="2107" y="2121"/>
                  </a:lnTo>
                  <a:lnTo>
                    <a:pt x="2211" y="2002"/>
                  </a:lnTo>
                  <a:lnTo>
                    <a:pt x="2301" y="1882"/>
                  </a:lnTo>
                  <a:lnTo>
                    <a:pt x="2376" y="1748"/>
                  </a:lnTo>
                  <a:lnTo>
                    <a:pt x="2435" y="1628"/>
                  </a:lnTo>
                  <a:lnTo>
                    <a:pt x="2480" y="1479"/>
                  </a:lnTo>
                  <a:lnTo>
                    <a:pt x="2510" y="1345"/>
                  </a:lnTo>
                  <a:lnTo>
                    <a:pt x="2540" y="1210"/>
                  </a:lnTo>
                  <a:lnTo>
                    <a:pt x="2540" y="1061"/>
                  </a:lnTo>
                  <a:lnTo>
                    <a:pt x="2540" y="911"/>
                  </a:lnTo>
                  <a:lnTo>
                    <a:pt x="2510" y="777"/>
                  </a:lnTo>
                  <a:lnTo>
                    <a:pt x="2480" y="627"/>
                  </a:lnTo>
                  <a:lnTo>
                    <a:pt x="2435" y="493"/>
                  </a:lnTo>
                  <a:lnTo>
                    <a:pt x="2376" y="359"/>
                  </a:lnTo>
                  <a:lnTo>
                    <a:pt x="2301" y="239"/>
                  </a:lnTo>
                  <a:lnTo>
                    <a:pt x="2211" y="120"/>
                  </a:lnTo>
                  <a:lnTo>
                    <a:pt x="21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3"/>
            <p:cNvSpPr/>
            <p:nvPr/>
          </p:nvSpPr>
          <p:spPr>
            <a:xfrm>
              <a:off x="3975872" y="2415608"/>
              <a:ext cx="369740" cy="138711"/>
            </a:xfrm>
            <a:custGeom>
              <a:avLst/>
              <a:gdLst/>
              <a:ahLst/>
              <a:cxnLst/>
              <a:rect l="l" t="t" r="r" b="b"/>
              <a:pathLst>
                <a:path w="13461" h="5050" extrusionOk="0">
                  <a:moveTo>
                    <a:pt x="1016" y="0"/>
                  </a:moveTo>
                  <a:lnTo>
                    <a:pt x="867" y="30"/>
                  </a:lnTo>
                  <a:lnTo>
                    <a:pt x="717" y="75"/>
                  </a:lnTo>
                  <a:lnTo>
                    <a:pt x="583" y="150"/>
                  </a:lnTo>
                  <a:lnTo>
                    <a:pt x="463" y="224"/>
                  </a:lnTo>
                  <a:lnTo>
                    <a:pt x="344" y="329"/>
                  </a:lnTo>
                  <a:lnTo>
                    <a:pt x="254" y="434"/>
                  </a:lnTo>
                  <a:lnTo>
                    <a:pt x="165" y="568"/>
                  </a:lnTo>
                  <a:lnTo>
                    <a:pt x="90" y="703"/>
                  </a:lnTo>
                  <a:lnTo>
                    <a:pt x="45" y="852"/>
                  </a:lnTo>
                  <a:lnTo>
                    <a:pt x="15" y="1001"/>
                  </a:lnTo>
                  <a:lnTo>
                    <a:pt x="0" y="1151"/>
                  </a:lnTo>
                  <a:lnTo>
                    <a:pt x="0" y="1300"/>
                  </a:lnTo>
                  <a:lnTo>
                    <a:pt x="30" y="1435"/>
                  </a:lnTo>
                  <a:lnTo>
                    <a:pt x="75" y="1584"/>
                  </a:lnTo>
                  <a:lnTo>
                    <a:pt x="135" y="1733"/>
                  </a:lnTo>
                  <a:lnTo>
                    <a:pt x="284" y="1972"/>
                  </a:lnTo>
                  <a:lnTo>
                    <a:pt x="448" y="2226"/>
                  </a:lnTo>
                  <a:lnTo>
                    <a:pt x="643" y="2495"/>
                  </a:lnTo>
                  <a:lnTo>
                    <a:pt x="867" y="2764"/>
                  </a:lnTo>
                  <a:lnTo>
                    <a:pt x="1136" y="3048"/>
                  </a:lnTo>
                  <a:lnTo>
                    <a:pt x="1434" y="3317"/>
                  </a:lnTo>
                  <a:lnTo>
                    <a:pt x="1763" y="3601"/>
                  </a:lnTo>
                  <a:lnTo>
                    <a:pt x="2137" y="3855"/>
                  </a:lnTo>
                  <a:lnTo>
                    <a:pt x="2331" y="3974"/>
                  </a:lnTo>
                  <a:lnTo>
                    <a:pt x="2555" y="4094"/>
                  </a:lnTo>
                  <a:lnTo>
                    <a:pt x="2764" y="4213"/>
                  </a:lnTo>
                  <a:lnTo>
                    <a:pt x="3003" y="4333"/>
                  </a:lnTo>
                  <a:lnTo>
                    <a:pt x="3242" y="4437"/>
                  </a:lnTo>
                  <a:lnTo>
                    <a:pt x="3511" y="4527"/>
                  </a:lnTo>
                  <a:lnTo>
                    <a:pt x="3765" y="4617"/>
                  </a:lnTo>
                  <a:lnTo>
                    <a:pt x="4049" y="4706"/>
                  </a:lnTo>
                  <a:lnTo>
                    <a:pt x="4348" y="4781"/>
                  </a:lnTo>
                  <a:lnTo>
                    <a:pt x="4646" y="4856"/>
                  </a:lnTo>
                  <a:lnTo>
                    <a:pt x="4960" y="4915"/>
                  </a:lnTo>
                  <a:lnTo>
                    <a:pt x="5289" y="4960"/>
                  </a:lnTo>
                  <a:lnTo>
                    <a:pt x="5632" y="5005"/>
                  </a:lnTo>
                  <a:lnTo>
                    <a:pt x="5991" y="5020"/>
                  </a:lnTo>
                  <a:lnTo>
                    <a:pt x="6364" y="5050"/>
                  </a:lnTo>
                  <a:lnTo>
                    <a:pt x="7126" y="5050"/>
                  </a:lnTo>
                  <a:lnTo>
                    <a:pt x="7500" y="5020"/>
                  </a:lnTo>
                  <a:lnTo>
                    <a:pt x="7858" y="4990"/>
                  </a:lnTo>
                  <a:lnTo>
                    <a:pt x="8202" y="4960"/>
                  </a:lnTo>
                  <a:lnTo>
                    <a:pt x="8531" y="4915"/>
                  </a:lnTo>
                  <a:lnTo>
                    <a:pt x="8844" y="4856"/>
                  </a:lnTo>
                  <a:lnTo>
                    <a:pt x="9143" y="4781"/>
                  </a:lnTo>
                  <a:lnTo>
                    <a:pt x="9442" y="4706"/>
                  </a:lnTo>
                  <a:lnTo>
                    <a:pt x="9711" y="4617"/>
                  </a:lnTo>
                  <a:lnTo>
                    <a:pt x="9980" y="4527"/>
                  </a:lnTo>
                  <a:lnTo>
                    <a:pt x="10234" y="4422"/>
                  </a:lnTo>
                  <a:lnTo>
                    <a:pt x="10473" y="4318"/>
                  </a:lnTo>
                  <a:lnTo>
                    <a:pt x="10712" y="4213"/>
                  </a:lnTo>
                  <a:lnTo>
                    <a:pt x="10936" y="4094"/>
                  </a:lnTo>
                  <a:lnTo>
                    <a:pt x="11145" y="3974"/>
                  </a:lnTo>
                  <a:lnTo>
                    <a:pt x="11339" y="3855"/>
                  </a:lnTo>
                  <a:lnTo>
                    <a:pt x="11713" y="3586"/>
                  </a:lnTo>
                  <a:lnTo>
                    <a:pt x="12042" y="3317"/>
                  </a:lnTo>
                  <a:lnTo>
                    <a:pt x="12340" y="3048"/>
                  </a:lnTo>
                  <a:lnTo>
                    <a:pt x="12594" y="2764"/>
                  </a:lnTo>
                  <a:lnTo>
                    <a:pt x="12818" y="2495"/>
                  </a:lnTo>
                  <a:lnTo>
                    <a:pt x="13013" y="2226"/>
                  </a:lnTo>
                  <a:lnTo>
                    <a:pt x="13177" y="1957"/>
                  </a:lnTo>
                  <a:lnTo>
                    <a:pt x="13326" y="1718"/>
                  </a:lnTo>
                  <a:lnTo>
                    <a:pt x="13386" y="1584"/>
                  </a:lnTo>
                  <a:lnTo>
                    <a:pt x="13431" y="1435"/>
                  </a:lnTo>
                  <a:lnTo>
                    <a:pt x="13461" y="1285"/>
                  </a:lnTo>
                  <a:lnTo>
                    <a:pt x="13461" y="1136"/>
                  </a:lnTo>
                  <a:lnTo>
                    <a:pt x="13446" y="986"/>
                  </a:lnTo>
                  <a:lnTo>
                    <a:pt x="13416" y="837"/>
                  </a:lnTo>
                  <a:lnTo>
                    <a:pt x="13356" y="703"/>
                  </a:lnTo>
                  <a:lnTo>
                    <a:pt x="13296" y="568"/>
                  </a:lnTo>
                  <a:lnTo>
                    <a:pt x="13207" y="434"/>
                  </a:lnTo>
                  <a:lnTo>
                    <a:pt x="13102" y="329"/>
                  </a:lnTo>
                  <a:lnTo>
                    <a:pt x="12998" y="224"/>
                  </a:lnTo>
                  <a:lnTo>
                    <a:pt x="12863" y="150"/>
                  </a:lnTo>
                  <a:lnTo>
                    <a:pt x="12729" y="75"/>
                  </a:lnTo>
                  <a:lnTo>
                    <a:pt x="12594" y="30"/>
                  </a:lnTo>
                  <a:lnTo>
                    <a:pt x="124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3"/>
            <p:cNvSpPr/>
            <p:nvPr/>
          </p:nvSpPr>
          <p:spPr>
            <a:xfrm>
              <a:off x="3991034" y="2430797"/>
              <a:ext cx="339004" cy="108359"/>
            </a:xfrm>
            <a:custGeom>
              <a:avLst/>
              <a:gdLst/>
              <a:ahLst/>
              <a:cxnLst/>
              <a:rect l="l" t="t" r="r" b="b"/>
              <a:pathLst>
                <a:path w="12342" h="3945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" y="657"/>
                  </a:lnTo>
                  <a:lnTo>
                    <a:pt x="16" y="747"/>
                  </a:lnTo>
                  <a:lnTo>
                    <a:pt x="46" y="822"/>
                  </a:lnTo>
                  <a:lnTo>
                    <a:pt x="76" y="911"/>
                  </a:lnTo>
                  <a:lnTo>
                    <a:pt x="285" y="1240"/>
                  </a:lnTo>
                  <a:lnTo>
                    <a:pt x="404" y="1419"/>
                  </a:lnTo>
                  <a:lnTo>
                    <a:pt x="539" y="1614"/>
                  </a:lnTo>
                  <a:lnTo>
                    <a:pt x="718" y="1823"/>
                  </a:lnTo>
                  <a:lnTo>
                    <a:pt x="897" y="2017"/>
                  </a:lnTo>
                  <a:lnTo>
                    <a:pt x="1106" y="2226"/>
                  </a:lnTo>
                  <a:lnTo>
                    <a:pt x="1346" y="2435"/>
                  </a:lnTo>
                  <a:lnTo>
                    <a:pt x="1600" y="2629"/>
                  </a:lnTo>
                  <a:lnTo>
                    <a:pt x="1883" y="2824"/>
                  </a:lnTo>
                  <a:lnTo>
                    <a:pt x="2182" y="3003"/>
                  </a:lnTo>
                  <a:lnTo>
                    <a:pt x="2511" y="3182"/>
                  </a:lnTo>
                  <a:lnTo>
                    <a:pt x="2869" y="3347"/>
                  </a:lnTo>
                  <a:lnTo>
                    <a:pt x="3243" y="3481"/>
                  </a:lnTo>
                  <a:lnTo>
                    <a:pt x="3661" y="3616"/>
                  </a:lnTo>
                  <a:lnTo>
                    <a:pt x="4109" y="3720"/>
                  </a:lnTo>
                  <a:lnTo>
                    <a:pt x="4572" y="3810"/>
                  </a:lnTo>
                  <a:lnTo>
                    <a:pt x="5080" y="3884"/>
                  </a:lnTo>
                  <a:lnTo>
                    <a:pt x="5618" y="3929"/>
                  </a:lnTo>
                  <a:lnTo>
                    <a:pt x="6186" y="3944"/>
                  </a:lnTo>
                  <a:lnTo>
                    <a:pt x="6769" y="3929"/>
                  </a:lnTo>
                  <a:lnTo>
                    <a:pt x="7291" y="3884"/>
                  </a:lnTo>
                  <a:lnTo>
                    <a:pt x="7799" y="3810"/>
                  </a:lnTo>
                  <a:lnTo>
                    <a:pt x="8278" y="3720"/>
                  </a:lnTo>
                  <a:lnTo>
                    <a:pt x="8711" y="3616"/>
                  </a:lnTo>
                  <a:lnTo>
                    <a:pt x="9129" y="3481"/>
                  </a:lnTo>
                  <a:lnTo>
                    <a:pt x="9517" y="3347"/>
                  </a:lnTo>
                  <a:lnTo>
                    <a:pt x="9861" y="3182"/>
                  </a:lnTo>
                  <a:lnTo>
                    <a:pt x="10190" y="3003"/>
                  </a:lnTo>
                  <a:lnTo>
                    <a:pt x="10489" y="2824"/>
                  </a:lnTo>
                  <a:lnTo>
                    <a:pt x="10772" y="2629"/>
                  </a:lnTo>
                  <a:lnTo>
                    <a:pt x="11026" y="2435"/>
                  </a:lnTo>
                  <a:lnTo>
                    <a:pt x="11250" y="2226"/>
                  </a:lnTo>
                  <a:lnTo>
                    <a:pt x="11460" y="2017"/>
                  </a:lnTo>
                  <a:lnTo>
                    <a:pt x="11654" y="1823"/>
                  </a:lnTo>
                  <a:lnTo>
                    <a:pt x="11818" y="1614"/>
                  </a:lnTo>
                  <a:lnTo>
                    <a:pt x="11953" y="1419"/>
                  </a:lnTo>
                  <a:lnTo>
                    <a:pt x="12072" y="1240"/>
                  </a:lnTo>
                  <a:lnTo>
                    <a:pt x="12281" y="897"/>
                  </a:lnTo>
                  <a:lnTo>
                    <a:pt x="12311" y="822"/>
                  </a:lnTo>
                  <a:lnTo>
                    <a:pt x="12326" y="747"/>
                  </a:lnTo>
                  <a:lnTo>
                    <a:pt x="12341" y="657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3"/>
            <p:cNvSpPr/>
            <p:nvPr/>
          </p:nvSpPr>
          <p:spPr>
            <a:xfrm>
              <a:off x="3991034" y="2430797"/>
              <a:ext cx="339004" cy="16014"/>
            </a:xfrm>
            <a:custGeom>
              <a:avLst/>
              <a:gdLst/>
              <a:ahLst/>
              <a:cxnLst/>
              <a:rect l="l" t="t" r="r" b="b"/>
              <a:pathLst>
                <a:path w="12342" h="583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3"/>
            <p:cNvSpPr/>
            <p:nvPr/>
          </p:nvSpPr>
          <p:spPr>
            <a:xfrm>
              <a:off x="4731315" y="3532949"/>
              <a:ext cx="99734" cy="147748"/>
            </a:xfrm>
            <a:custGeom>
              <a:avLst/>
              <a:gdLst/>
              <a:ahLst/>
              <a:cxnLst/>
              <a:rect l="l" t="t" r="r" b="b"/>
              <a:pathLst>
                <a:path w="3631" h="5379" extrusionOk="0">
                  <a:moveTo>
                    <a:pt x="2614" y="1"/>
                  </a:moveTo>
                  <a:lnTo>
                    <a:pt x="2510" y="16"/>
                  </a:lnTo>
                  <a:lnTo>
                    <a:pt x="2420" y="31"/>
                  </a:lnTo>
                  <a:lnTo>
                    <a:pt x="2331" y="60"/>
                  </a:lnTo>
                  <a:lnTo>
                    <a:pt x="2241" y="90"/>
                  </a:lnTo>
                  <a:lnTo>
                    <a:pt x="2151" y="135"/>
                  </a:lnTo>
                  <a:lnTo>
                    <a:pt x="2077" y="195"/>
                  </a:lnTo>
                  <a:lnTo>
                    <a:pt x="2002" y="255"/>
                  </a:lnTo>
                  <a:lnTo>
                    <a:pt x="1927" y="314"/>
                  </a:lnTo>
                  <a:lnTo>
                    <a:pt x="1867" y="389"/>
                  </a:lnTo>
                  <a:lnTo>
                    <a:pt x="1808" y="479"/>
                  </a:lnTo>
                  <a:lnTo>
                    <a:pt x="1763" y="553"/>
                  </a:lnTo>
                  <a:lnTo>
                    <a:pt x="105" y="3960"/>
                  </a:lnTo>
                  <a:lnTo>
                    <a:pt x="60" y="4064"/>
                  </a:lnTo>
                  <a:lnTo>
                    <a:pt x="30" y="4154"/>
                  </a:lnTo>
                  <a:lnTo>
                    <a:pt x="15" y="4244"/>
                  </a:lnTo>
                  <a:lnTo>
                    <a:pt x="0" y="4348"/>
                  </a:lnTo>
                  <a:lnTo>
                    <a:pt x="0" y="4438"/>
                  </a:lnTo>
                  <a:lnTo>
                    <a:pt x="15" y="4527"/>
                  </a:lnTo>
                  <a:lnTo>
                    <a:pt x="30" y="4632"/>
                  </a:lnTo>
                  <a:lnTo>
                    <a:pt x="60" y="4722"/>
                  </a:lnTo>
                  <a:lnTo>
                    <a:pt x="90" y="4811"/>
                  </a:lnTo>
                  <a:lnTo>
                    <a:pt x="134" y="4886"/>
                  </a:lnTo>
                  <a:lnTo>
                    <a:pt x="194" y="4961"/>
                  </a:lnTo>
                  <a:lnTo>
                    <a:pt x="254" y="5035"/>
                  </a:lnTo>
                  <a:lnTo>
                    <a:pt x="314" y="5110"/>
                  </a:lnTo>
                  <a:lnTo>
                    <a:pt x="388" y="5170"/>
                  </a:lnTo>
                  <a:lnTo>
                    <a:pt x="463" y="5230"/>
                  </a:lnTo>
                  <a:lnTo>
                    <a:pt x="553" y="5274"/>
                  </a:lnTo>
                  <a:lnTo>
                    <a:pt x="657" y="5319"/>
                  </a:lnTo>
                  <a:lnTo>
                    <a:pt x="777" y="5349"/>
                  </a:lnTo>
                  <a:lnTo>
                    <a:pt x="881" y="5379"/>
                  </a:lnTo>
                  <a:lnTo>
                    <a:pt x="986" y="5379"/>
                  </a:lnTo>
                  <a:lnTo>
                    <a:pt x="1120" y="5364"/>
                  </a:lnTo>
                  <a:lnTo>
                    <a:pt x="1255" y="5349"/>
                  </a:lnTo>
                  <a:lnTo>
                    <a:pt x="1389" y="5304"/>
                  </a:lnTo>
                  <a:lnTo>
                    <a:pt x="1509" y="5230"/>
                  </a:lnTo>
                  <a:lnTo>
                    <a:pt x="1614" y="5155"/>
                  </a:lnTo>
                  <a:lnTo>
                    <a:pt x="1718" y="5065"/>
                  </a:lnTo>
                  <a:lnTo>
                    <a:pt x="1808" y="4946"/>
                  </a:lnTo>
                  <a:lnTo>
                    <a:pt x="1867" y="4826"/>
                  </a:lnTo>
                  <a:lnTo>
                    <a:pt x="3541" y="1420"/>
                  </a:lnTo>
                  <a:lnTo>
                    <a:pt x="3571" y="1330"/>
                  </a:lnTo>
                  <a:lnTo>
                    <a:pt x="3600" y="1241"/>
                  </a:lnTo>
                  <a:lnTo>
                    <a:pt x="3615" y="1136"/>
                  </a:lnTo>
                  <a:lnTo>
                    <a:pt x="3630" y="1046"/>
                  </a:lnTo>
                  <a:lnTo>
                    <a:pt x="3630" y="942"/>
                  </a:lnTo>
                  <a:lnTo>
                    <a:pt x="3630" y="852"/>
                  </a:lnTo>
                  <a:lnTo>
                    <a:pt x="3600" y="763"/>
                  </a:lnTo>
                  <a:lnTo>
                    <a:pt x="3586" y="673"/>
                  </a:lnTo>
                  <a:lnTo>
                    <a:pt x="3541" y="583"/>
                  </a:lnTo>
                  <a:lnTo>
                    <a:pt x="3496" y="494"/>
                  </a:lnTo>
                  <a:lnTo>
                    <a:pt x="3451" y="419"/>
                  </a:lnTo>
                  <a:lnTo>
                    <a:pt x="3391" y="344"/>
                  </a:lnTo>
                  <a:lnTo>
                    <a:pt x="3317" y="270"/>
                  </a:lnTo>
                  <a:lnTo>
                    <a:pt x="3257" y="210"/>
                  </a:lnTo>
                  <a:lnTo>
                    <a:pt x="3167" y="150"/>
                  </a:lnTo>
                  <a:lnTo>
                    <a:pt x="3078" y="105"/>
                  </a:lnTo>
                  <a:lnTo>
                    <a:pt x="2988" y="60"/>
                  </a:lnTo>
                  <a:lnTo>
                    <a:pt x="2898" y="31"/>
                  </a:lnTo>
                  <a:lnTo>
                    <a:pt x="2794" y="16"/>
                  </a:lnTo>
                  <a:lnTo>
                    <a:pt x="2704" y="16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3"/>
            <p:cNvSpPr/>
            <p:nvPr/>
          </p:nvSpPr>
          <p:spPr>
            <a:xfrm>
              <a:off x="4814182" y="3562503"/>
              <a:ext cx="84160" cy="185900"/>
            </a:xfrm>
            <a:custGeom>
              <a:avLst/>
              <a:gdLst/>
              <a:ahLst/>
              <a:cxnLst/>
              <a:rect l="l" t="t" r="r" b="b"/>
              <a:pathLst>
                <a:path w="3064" h="6768" extrusionOk="0">
                  <a:moveTo>
                    <a:pt x="867" y="0"/>
                  </a:moveTo>
                  <a:lnTo>
                    <a:pt x="763" y="30"/>
                  </a:lnTo>
                  <a:lnTo>
                    <a:pt x="673" y="45"/>
                  </a:lnTo>
                  <a:lnTo>
                    <a:pt x="583" y="90"/>
                  </a:lnTo>
                  <a:lnTo>
                    <a:pt x="494" y="135"/>
                  </a:lnTo>
                  <a:lnTo>
                    <a:pt x="404" y="180"/>
                  </a:lnTo>
                  <a:lnTo>
                    <a:pt x="330" y="239"/>
                  </a:lnTo>
                  <a:lnTo>
                    <a:pt x="270" y="314"/>
                  </a:lnTo>
                  <a:lnTo>
                    <a:pt x="210" y="389"/>
                  </a:lnTo>
                  <a:lnTo>
                    <a:pt x="150" y="463"/>
                  </a:lnTo>
                  <a:lnTo>
                    <a:pt x="105" y="538"/>
                  </a:lnTo>
                  <a:lnTo>
                    <a:pt x="61" y="628"/>
                  </a:lnTo>
                  <a:lnTo>
                    <a:pt x="31" y="717"/>
                  </a:lnTo>
                  <a:lnTo>
                    <a:pt x="16" y="807"/>
                  </a:lnTo>
                  <a:lnTo>
                    <a:pt x="1" y="912"/>
                  </a:lnTo>
                  <a:lnTo>
                    <a:pt x="1" y="1001"/>
                  </a:lnTo>
                  <a:lnTo>
                    <a:pt x="16" y="1106"/>
                  </a:lnTo>
                  <a:lnTo>
                    <a:pt x="31" y="1196"/>
                  </a:lnTo>
                  <a:lnTo>
                    <a:pt x="1121" y="6006"/>
                  </a:lnTo>
                  <a:lnTo>
                    <a:pt x="1166" y="6170"/>
                  </a:lnTo>
                  <a:lnTo>
                    <a:pt x="1241" y="6320"/>
                  </a:lnTo>
                  <a:lnTo>
                    <a:pt x="1345" y="6454"/>
                  </a:lnTo>
                  <a:lnTo>
                    <a:pt x="1465" y="6559"/>
                  </a:lnTo>
                  <a:lnTo>
                    <a:pt x="1599" y="6648"/>
                  </a:lnTo>
                  <a:lnTo>
                    <a:pt x="1749" y="6723"/>
                  </a:lnTo>
                  <a:lnTo>
                    <a:pt x="1913" y="6753"/>
                  </a:lnTo>
                  <a:lnTo>
                    <a:pt x="2077" y="6768"/>
                  </a:lnTo>
                  <a:lnTo>
                    <a:pt x="2182" y="6768"/>
                  </a:lnTo>
                  <a:lnTo>
                    <a:pt x="2287" y="6753"/>
                  </a:lnTo>
                  <a:lnTo>
                    <a:pt x="2391" y="6723"/>
                  </a:lnTo>
                  <a:lnTo>
                    <a:pt x="2481" y="6678"/>
                  </a:lnTo>
                  <a:lnTo>
                    <a:pt x="2570" y="6648"/>
                  </a:lnTo>
                  <a:lnTo>
                    <a:pt x="2645" y="6589"/>
                  </a:lnTo>
                  <a:lnTo>
                    <a:pt x="2720" y="6529"/>
                  </a:lnTo>
                  <a:lnTo>
                    <a:pt x="2795" y="6469"/>
                  </a:lnTo>
                  <a:lnTo>
                    <a:pt x="2854" y="6394"/>
                  </a:lnTo>
                  <a:lnTo>
                    <a:pt x="2914" y="6320"/>
                  </a:lnTo>
                  <a:lnTo>
                    <a:pt x="2959" y="6230"/>
                  </a:lnTo>
                  <a:lnTo>
                    <a:pt x="2989" y="6141"/>
                  </a:lnTo>
                  <a:lnTo>
                    <a:pt x="3019" y="6051"/>
                  </a:lnTo>
                  <a:lnTo>
                    <a:pt x="3049" y="5961"/>
                  </a:lnTo>
                  <a:lnTo>
                    <a:pt x="3063" y="5872"/>
                  </a:lnTo>
                  <a:lnTo>
                    <a:pt x="3063" y="5767"/>
                  </a:lnTo>
                  <a:lnTo>
                    <a:pt x="3049" y="5677"/>
                  </a:lnTo>
                  <a:lnTo>
                    <a:pt x="3034" y="5573"/>
                  </a:lnTo>
                  <a:lnTo>
                    <a:pt x="1943" y="762"/>
                  </a:lnTo>
                  <a:lnTo>
                    <a:pt x="1913" y="673"/>
                  </a:lnTo>
                  <a:lnTo>
                    <a:pt x="1883" y="583"/>
                  </a:lnTo>
                  <a:lnTo>
                    <a:pt x="1838" y="493"/>
                  </a:lnTo>
                  <a:lnTo>
                    <a:pt x="1779" y="404"/>
                  </a:lnTo>
                  <a:lnTo>
                    <a:pt x="1719" y="329"/>
                  </a:lnTo>
                  <a:lnTo>
                    <a:pt x="1659" y="269"/>
                  </a:lnTo>
                  <a:lnTo>
                    <a:pt x="1584" y="210"/>
                  </a:lnTo>
                  <a:lnTo>
                    <a:pt x="1510" y="150"/>
                  </a:lnTo>
                  <a:lnTo>
                    <a:pt x="1420" y="105"/>
                  </a:lnTo>
                  <a:lnTo>
                    <a:pt x="1345" y="60"/>
                  </a:lnTo>
                  <a:lnTo>
                    <a:pt x="1256" y="30"/>
                  </a:lnTo>
                  <a:lnTo>
                    <a:pt x="1151" y="15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3"/>
            <p:cNvSpPr/>
            <p:nvPr/>
          </p:nvSpPr>
          <p:spPr>
            <a:xfrm>
              <a:off x="4890100" y="3562915"/>
              <a:ext cx="87841" cy="185103"/>
            </a:xfrm>
            <a:custGeom>
              <a:avLst/>
              <a:gdLst/>
              <a:ahLst/>
              <a:cxnLst/>
              <a:rect l="l" t="t" r="r" b="b"/>
              <a:pathLst>
                <a:path w="3198" h="6739" extrusionOk="0">
                  <a:moveTo>
                    <a:pt x="942" y="0"/>
                  </a:moveTo>
                  <a:lnTo>
                    <a:pt x="837" y="15"/>
                  </a:lnTo>
                  <a:lnTo>
                    <a:pt x="748" y="30"/>
                  </a:lnTo>
                  <a:lnTo>
                    <a:pt x="643" y="60"/>
                  </a:lnTo>
                  <a:lnTo>
                    <a:pt x="553" y="105"/>
                  </a:lnTo>
                  <a:lnTo>
                    <a:pt x="479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5" y="329"/>
                  </a:lnTo>
                  <a:lnTo>
                    <a:pt x="195" y="404"/>
                  </a:lnTo>
                  <a:lnTo>
                    <a:pt x="150" y="478"/>
                  </a:lnTo>
                  <a:lnTo>
                    <a:pt x="105" y="568"/>
                  </a:lnTo>
                  <a:lnTo>
                    <a:pt x="60" y="658"/>
                  </a:lnTo>
                  <a:lnTo>
                    <a:pt x="31" y="747"/>
                  </a:lnTo>
                  <a:lnTo>
                    <a:pt x="16" y="837"/>
                  </a:lnTo>
                  <a:lnTo>
                    <a:pt x="1" y="941"/>
                  </a:lnTo>
                  <a:lnTo>
                    <a:pt x="1" y="1031"/>
                  </a:lnTo>
                  <a:lnTo>
                    <a:pt x="16" y="1136"/>
                  </a:lnTo>
                  <a:lnTo>
                    <a:pt x="31" y="1225"/>
                  </a:lnTo>
                  <a:lnTo>
                    <a:pt x="1256" y="6006"/>
                  </a:lnTo>
                  <a:lnTo>
                    <a:pt x="1315" y="6155"/>
                  </a:lnTo>
                  <a:lnTo>
                    <a:pt x="1390" y="6305"/>
                  </a:lnTo>
                  <a:lnTo>
                    <a:pt x="1495" y="6439"/>
                  </a:lnTo>
                  <a:lnTo>
                    <a:pt x="1614" y="6544"/>
                  </a:lnTo>
                  <a:lnTo>
                    <a:pt x="1749" y="6619"/>
                  </a:lnTo>
                  <a:lnTo>
                    <a:pt x="1898" y="6693"/>
                  </a:lnTo>
                  <a:lnTo>
                    <a:pt x="2047" y="6723"/>
                  </a:lnTo>
                  <a:lnTo>
                    <a:pt x="2212" y="6738"/>
                  </a:lnTo>
                  <a:lnTo>
                    <a:pt x="2331" y="6738"/>
                  </a:lnTo>
                  <a:lnTo>
                    <a:pt x="2451" y="6708"/>
                  </a:lnTo>
                  <a:lnTo>
                    <a:pt x="2555" y="6678"/>
                  </a:lnTo>
                  <a:lnTo>
                    <a:pt x="2645" y="6648"/>
                  </a:lnTo>
                  <a:lnTo>
                    <a:pt x="2735" y="6604"/>
                  </a:lnTo>
                  <a:lnTo>
                    <a:pt x="2809" y="6544"/>
                  </a:lnTo>
                  <a:lnTo>
                    <a:pt x="2884" y="6484"/>
                  </a:lnTo>
                  <a:lnTo>
                    <a:pt x="2944" y="6409"/>
                  </a:lnTo>
                  <a:lnTo>
                    <a:pt x="3004" y="6335"/>
                  </a:lnTo>
                  <a:lnTo>
                    <a:pt x="3063" y="6260"/>
                  </a:lnTo>
                  <a:lnTo>
                    <a:pt x="3108" y="6170"/>
                  </a:lnTo>
                  <a:lnTo>
                    <a:pt x="3138" y="6096"/>
                  </a:lnTo>
                  <a:lnTo>
                    <a:pt x="3168" y="5991"/>
                  </a:lnTo>
                  <a:lnTo>
                    <a:pt x="3183" y="5901"/>
                  </a:lnTo>
                  <a:lnTo>
                    <a:pt x="3198" y="5812"/>
                  </a:lnTo>
                  <a:lnTo>
                    <a:pt x="3198" y="5707"/>
                  </a:lnTo>
                  <a:lnTo>
                    <a:pt x="3183" y="5618"/>
                  </a:lnTo>
                  <a:lnTo>
                    <a:pt x="3168" y="5513"/>
                  </a:lnTo>
                  <a:lnTo>
                    <a:pt x="1943" y="747"/>
                  </a:lnTo>
                  <a:lnTo>
                    <a:pt x="1913" y="643"/>
                  </a:lnTo>
                  <a:lnTo>
                    <a:pt x="1868" y="553"/>
                  </a:lnTo>
                  <a:lnTo>
                    <a:pt x="1823" y="463"/>
                  </a:lnTo>
                  <a:lnTo>
                    <a:pt x="1778" y="389"/>
                  </a:lnTo>
                  <a:lnTo>
                    <a:pt x="1704" y="314"/>
                  </a:lnTo>
                  <a:lnTo>
                    <a:pt x="1644" y="254"/>
                  </a:lnTo>
                  <a:lnTo>
                    <a:pt x="1569" y="195"/>
                  </a:lnTo>
                  <a:lnTo>
                    <a:pt x="1495" y="135"/>
                  </a:lnTo>
                  <a:lnTo>
                    <a:pt x="1405" y="90"/>
                  </a:lnTo>
                  <a:lnTo>
                    <a:pt x="1315" y="60"/>
                  </a:lnTo>
                  <a:lnTo>
                    <a:pt x="1226" y="30"/>
                  </a:lnTo>
                  <a:lnTo>
                    <a:pt x="1136" y="1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3"/>
            <p:cNvSpPr/>
            <p:nvPr/>
          </p:nvSpPr>
          <p:spPr>
            <a:xfrm>
              <a:off x="4948797" y="3523528"/>
              <a:ext cx="91934" cy="184252"/>
            </a:xfrm>
            <a:custGeom>
              <a:avLst/>
              <a:gdLst/>
              <a:ahLst/>
              <a:cxnLst/>
              <a:rect l="l" t="t" r="r" b="b"/>
              <a:pathLst>
                <a:path w="3347" h="6708" extrusionOk="0">
                  <a:moveTo>
                    <a:pt x="911" y="0"/>
                  </a:moveTo>
                  <a:lnTo>
                    <a:pt x="807" y="15"/>
                  </a:lnTo>
                  <a:lnTo>
                    <a:pt x="717" y="45"/>
                  </a:lnTo>
                  <a:lnTo>
                    <a:pt x="613" y="75"/>
                  </a:lnTo>
                  <a:lnTo>
                    <a:pt x="523" y="120"/>
                  </a:lnTo>
                  <a:lnTo>
                    <a:pt x="448" y="164"/>
                  </a:lnTo>
                  <a:lnTo>
                    <a:pt x="359" y="224"/>
                  </a:lnTo>
                  <a:lnTo>
                    <a:pt x="299" y="284"/>
                  </a:lnTo>
                  <a:lnTo>
                    <a:pt x="224" y="359"/>
                  </a:lnTo>
                  <a:lnTo>
                    <a:pt x="179" y="433"/>
                  </a:lnTo>
                  <a:lnTo>
                    <a:pt x="120" y="508"/>
                  </a:lnTo>
                  <a:lnTo>
                    <a:pt x="75" y="598"/>
                  </a:lnTo>
                  <a:lnTo>
                    <a:pt x="45" y="687"/>
                  </a:lnTo>
                  <a:lnTo>
                    <a:pt x="30" y="777"/>
                  </a:lnTo>
                  <a:lnTo>
                    <a:pt x="15" y="867"/>
                  </a:lnTo>
                  <a:lnTo>
                    <a:pt x="0" y="971"/>
                  </a:lnTo>
                  <a:lnTo>
                    <a:pt x="0" y="1061"/>
                  </a:lnTo>
                  <a:lnTo>
                    <a:pt x="15" y="1165"/>
                  </a:lnTo>
                  <a:lnTo>
                    <a:pt x="45" y="1255"/>
                  </a:lnTo>
                  <a:lnTo>
                    <a:pt x="1419" y="5991"/>
                  </a:lnTo>
                  <a:lnTo>
                    <a:pt x="1479" y="6140"/>
                  </a:lnTo>
                  <a:lnTo>
                    <a:pt x="1554" y="6290"/>
                  </a:lnTo>
                  <a:lnTo>
                    <a:pt x="1658" y="6409"/>
                  </a:lnTo>
                  <a:lnTo>
                    <a:pt x="1778" y="6514"/>
                  </a:lnTo>
                  <a:lnTo>
                    <a:pt x="1897" y="6588"/>
                  </a:lnTo>
                  <a:lnTo>
                    <a:pt x="2047" y="6648"/>
                  </a:lnTo>
                  <a:lnTo>
                    <a:pt x="2196" y="6693"/>
                  </a:lnTo>
                  <a:lnTo>
                    <a:pt x="2360" y="6708"/>
                  </a:lnTo>
                  <a:lnTo>
                    <a:pt x="2495" y="6693"/>
                  </a:lnTo>
                  <a:lnTo>
                    <a:pt x="2629" y="6663"/>
                  </a:lnTo>
                  <a:lnTo>
                    <a:pt x="2734" y="6633"/>
                  </a:lnTo>
                  <a:lnTo>
                    <a:pt x="2824" y="6588"/>
                  </a:lnTo>
                  <a:lnTo>
                    <a:pt x="2898" y="6544"/>
                  </a:lnTo>
                  <a:lnTo>
                    <a:pt x="2973" y="6484"/>
                  </a:lnTo>
                  <a:lnTo>
                    <a:pt x="3048" y="6424"/>
                  </a:lnTo>
                  <a:lnTo>
                    <a:pt x="3107" y="6349"/>
                  </a:lnTo>
                  <a:lnTo>
                    <a:pt x="3167" y="6275"/>
                  </a:lnTo>
                  <a:lnTo>
                    <a:pt x="3212" y="6185"/>
                  </a:lnTo>
                  <a:lnTo>
                    <a:pt x="3257" y="6110"/>
                  </a:lnTo>
                  <a:lnTo>
                    <a:pt x="3287" y="6021"/>
                  </a:lnTo>
                  <a:lnTo>
                    <a:pt x="3317" y="5931"/>
                  </a:lnTo>
                  <a:lnTo>
                    <a:pt x="3332" y="5827"/>
                  </a:lnTo>
                  <a:lnTo>
                    <a:pt x="3346" y="5737"/>
                  </a:lnTo>
                  <a:lnTo>
                    <a:pt x="3332" y="5632"/>
                  </a:lnTo>
                  <a:lnTo>
                    <a:pt x="3332" y="5543"/>
                  </a:lnTo>
                  <a:lnTo>
                    <a:pt x="3302" y="5438"/>
                  </a:lnTo>
                  <a:lnTo>
                    <a:pt x="1927" y="717"/>
                  </a:lnTo>
                  <a:lnTo>
                    <a:pt x="1897" y="613"/>
                  </a:lnTo>
                  <a:lnTo>
                    <a:pt x="1853" y="523"/>
                  </a:lnTo>
                  <a:lnTo>
                    <a:pt x="1808" y="448"/>
                  </a:lnTo>
                  <a:lnTo>
                    <a:pt x="1748" y="359"/>
                  </a:lnTo>
                  <a:lnTo>
                    <a:pt x="1688" y="299"/>
                  </a:lnTo>
                  <a:lnTo>
                    <a:pt x="1614" y="224"/>
                  </a:lnTo>
                  <a:lnTo>
                    <a:pt x="1539" y="179"/>
                  </a:lnTo>
                  <a:lnTo>
                    <a:pt x="1464" y="120"/>
                  </a:lnTo>
                  <a:lnTo>
                    <a:pt x="1374" y="75"/>
                  </a:lnTo>
                  <a:lnTo>
                    <a:pt x="1285" y="45"/>
                  </a:lnTo>
                  <a:lnTo>
                    <a:pt x="1195" y="30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3"/>
            <p:cNvSpPr/>
            <p:nvPr/>
          </p:nvSpPr>
          <p:spPr>
            <a:xfrm>
              <a:off x="4596701" y="2837028"/>
              <a:ext cx="323402" cy="396823"/>
            </a:xfrm>
            <a:custGeom>
              <a:avLst/>
              <a:gdLst/>
              <a:ahLst/>
              <a:cxnLst/>
              <a:rect l="l" t="t" r="r" b="b"/>
              <a:pathLst>
                <a:path w="11774" h="14447" extrusionOk="0">
                  <a:moveTo>
                    <a:pt x="1868" y="0"/>
                  </a:moveTo>
                  <a:lnTo>
                    <a:pt x="1495" y="30"/>
                  </a:lnTo>
                  <a:lnTo>
                    <a:pt x="1121" y="60"/>
                  </a:lnTo>
                  <a:lnTo>
                    <a:pt x="748" y="120"/>
                  </a:lnTo>
                  <a:lnTo>
                    <a:pt x="374" y="194"/>
                  </a:lnTo>
                  <a:lnTo>
                    <a:pt x="1" y="269"/>
                  </a:lnTo>
                  <a:lnTo>
                    <a:pt x="1719" y="6858"/>
                  </a:lnTo>
                  <a:lnTo>
                    <a:pt x="2242" y="8844"/>
                  </a:lnTo>
                  <a:lnTo>
                    <a:pt x="3527" y="13789"/>
                  </a:lnTo>
                  <a:lnTo>
                    <a:pt x="3556" y="13909"/>
                  </a:lnTo>
                  <a:lnTo>
                    <a:pt x="3616" y="14028"/>
                  </a:lnTo>
                  <a:lnTo>
                    <a:pt x="3691" y="14118"/>
                  </a:lnTo>
                  <a:lnTo>
                    <a:pt x="3766" y="14208"/>
                  </a:lnTo>
                  <a:lnTo>
                    <a:pt x="3855" y="14282"/>
                  </a:lnTo>
                  <a:lnTo>
                    <a:pt x="3960" y="14342"/>
                  </a:lnTo>
                  <a:lnTo>
                    <a:pt x="4064" y="14387"/>
                  </a:lnTo>
                  <a:lnTo>
                    <a:pt x="4169" y="14417"/>
                  </a:lnTo>
                  <a:lnTo>
                    <a:pt x="4274" y="14432"/>
                  </a:lnTo>
                  <a:lnTo>
                    <a:pt x="4393" y="14447"/>
                  </a:lnTo>
                  <a:lnTo>
                    <a:pt x="4513" y="14432"/>
                  </a:lnTo>
                  <a:lnTo>
                    <a:pt x="4617" y="14402"/>
                  </a:lnTo>
                  <a:lnTo>
                    <a:pt x="4722" y="14357"/>
                  </a:lnTo>
                  <a:lnTo>
                    <a:pt x="4826" y="14297"/>
                  </a:lnTo>
                  <a:lnTo>
                    <a:pt x="4931" y="14223"/>
                  </a:lnTo>
                  <a:lnTo>
                    <a:pt x="5021" y="14133"/>
                  </a:lnTo>
                  <a:lnTo>
                    <a:pt x="5304" y="13804"/>
                  </a:lnTo>
                  <a:lnTo>
                    <a:pt x="5588" y="13506"/>
                  </a:lnTo>
                  <a:lnTo>
                    <a:pt x="5887" y="13237"/>
                  </a:lnTo>
                  <a:lnTo>
                    <a:pt x="6201" y="13013"/>
                  </a:lnTo>
                  <a:lnTo>
                    <a:pt x="6515" y="12818"/>
                  </a:lnTo>
                  <a:lnTo>
                    <a:pt x="6843" y="12639"/>
                  </a:lnTo>
                  <a:lnTo>
                    <a:pt x="7187" y="12505"/>
                  </a:lnTo>
                  <a:lnTo>
                    <a:pt x="7530" y="12400"/>
                  </a:lnTo>
                  <a:lnTo>
                    <a:pt x="7874" y="12325"/>
                  </a:lnTo>
                  <a:lnTo>
                    <a:pt x="8248" y="12281"/>
                  </a:lnTo>
                  <a:lnTo>
                    <a:pt x="8606" y="12266"/>
                  </a:lnTo>
                  <a:lnTo>
                    <a:pt x="8994" y="12295"/>
                  </a:lnTo>
                  <a:lnTo>
                    <a:pt x="9383" y="12340"/>
                  </a:lnTo>
                  <a:lnTo>
                    <a:pt x="9771" y="12430"/>
                  </a:lnTo>
                  <a:lnTo>
                    <a:pt x="10175" y="12549"/>
                  </a:lnTo>
                  <a:lnTo>
                    <a:pt x="10593" y="12699"/>
                  </a:lnTo>
                  <a:lnTo>
                    <a:pt x="10713" y="12729"/>
                  </a:lnTo>
                  <a:lnTo>
                    <a:pt x="10832" y="12744"/>
                  </a:lnTo>
                  <a:lnTo>
                    <a:pt x="10967" y="12759"/>
                  </a:lnTo>
                  <a:lnTo>
                    <a:pt x="11071" y="12744"/>
                  </a:lnTo>
                  <a:lnTo>
                    <a:pt x="11191" y="12714"/>
                  </a:lnTo>
                  <a:lnTo>
                    <a:pt x="11295" y="12669"/>
                  </a:lnTo>
                  <a:lnTo>
                    <a:pt x="11400" y="12609"/>
                  </a:lnTo>
                  <a:lnTo>
                    <a:pt x="11489" y="12535"/>
                  </a:lnTo>
                  <a:lnTo>
                    <a:pt x="11564" y="12460"/>
                  </a:lnTo>
                  <a:lnTo>
                    <a:pt x="11639" y="12370"/>
                  </a:lnTo>
                  <a:lnTo>
                    <a:pt x="11684" y="12266"/>
                  </a:lnTo>
                  <a:lnTo>
                    <a:pt x="11728" y="12161"/>
                  </a:lnTo>
                  <a:lnTo>
                    <a:pt x="11758" y="12042"/>
                  </a:lnTo>
                  <a:lnTo>
                    <a:pt x="11773" y="11922"/>
                  </a:lnTo>
                  <a:lnTo>
                    <a:pt x="11773" y="11802"/>
                  </a:lnTo>
                  <a:lnTo>
                    <a:pt x="11743" y="11683"/>
                  </a:lnTo>
                  <a:lnTo>
                    <a:pt x="10817" y="8127"/>
                  </a:lnTo>
                  <a:lnTo>
                    <a:pt x="10369" y="6350"/>
                  </a:lnTo>
                  <a:lnTo>
                    <a:pt x="10249" y="5946"/>
                  </a:lnTo>
                  <a:lnTo>
                    <a:pt x="10100" y="5543"/>
                  </a:lnTo>
                  <a:lnTo>
                    <a:pt x="9951" y="5139"/>
                  </a:lnTo>
                  <a:lnTo>
                    <a:pt x="9771" y="4766"/>
                  </a:lnTo>
                  <a:lnTo>
                    <a:pt x="9607" y="4437"/>
                  </a:lnTo>
                  <a:lnTo>
                    <a:pt x="9413" y="4109"/>
                  </a:lnTo>
                  <a:lnTo>
                    <a:pt x="9219" y="3795"/>
                  </a:lnTo>
                  <a:lnTo>
                    <a:pt x="9024" y="3496"/>
                  </a:lnTo>
                  <a:lnTo>
                    <a:pt x="8800" y="3212"/>
                  </a:lnTo>
                  <a:lnTo>
                    <a:pt x="8561" y="2943"/>
                  </a:lnTo>
                  <a:lnTo>
                    <a:pt x="8322" y="2674"/>
                  </a:lnTo>
                  <a:lnTo>
                    <a:pt x="8068" y="2406"/>
                  </a:lnTo>
                  <a:lnTo>
                    <a:pt x="7814" y="2166"/>
                  </a:lnTo>
                  <a:lnTo>
                    <a:pt x="7545" y="1927"/>
                  </a:lnTo>
                  <a:lnTo>
                    <a:pt x="7261" y="1718"/>
                  </a:lnTo>
                  <a:lnTo>
                    <a:pt x="6963" y="1509"/>
                  </a:lnTo>
                  <a:lnTo>
                    <a:pt x="6664" y="1315"/>
                  </a:lnTo>
                  <a:lnTo>
                    <a:pt x="6365" y="1121"/>
                  </a:lnTo>
                  <a:lnTo>
                    <a:pt x="6051" y="956"/>
                  </a:lnTo>
                  <a:lnTo>
                    <a:pt x="5723" y="792"/>
                  </a:lnTo>
                  <a:lnTo>
                    <a:pt x="5409" y="658"/>
                  </a:lnTo>
                  <a:lnTo>
                    <a:pt x="5065" y="523"/>
                  </a:lnTo>
                  <a:lnTo>
                    <a:pt x="4737" y="404"/>
                  </a:lnTo>
                  <a:lnTo>
                    <a:pt x="4393" y="299"/>
                  </a:lnTo>
                  <a:lnTo>
                    <a:pt x="4035" y="209"/>
                  </a:lnTo>
                  <a:lnTo>
                    <a:pt x="3676" y="135"/>
                  </a:lnTo>
                  <a:lnTo>
                    <a:pt x="3332" y="75"/>
                  </a:lnTo>
                  <a:lnTo>
                    <a:pt x="2959" y="45"/>
                  </a:lnTo>
                  <a:lnTo>
                    <a:pt x="2600" y="15"/>
                  </a:lnTo>
                  <a:lnTo>
                    <a:pt x="2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3"/>
            <p:cNvSpPr/>
            <p:nvPr/>
          </p:nvSpPr>
          <p:spPr>
            <a:xfrm>
              <a:off x="4745241" y="3342962"/>
              <a:ext cx="264320" cy="299588"/>
            </a:xfrm>
            <a:custGeom>
              <a:avLst/>
              <a:gdLst/>
              <a:ahLst/>
              <a:cxnLst/>
              <a:rect l="l" t="t" r="r" b="b"/>
              <a:pathLst>
                <a:path w="9623" h="10907" extrusionOk="0">
                  <a:moveTo>
                    <a:pt x="7411" y="1"/>
                  </a:moveTo>
                  <a:lnTo>
                    <a:pt x="7306" y="16"/>
                  </a:lnTo>
                  <a:lnTo>
                    <a:pt x="7202" y="46"/>
                  </a:lnTo>
                  <a:lnTo>
                    <a:pt x="7097" y="90"/>
                  </a:lnTo>
                  <a:lnTo>
                    <a:pt x="7008" y="150"/>
                  </a:lnTo>
                  <a:lnTo>
                    <a:pt x="6918" y="240"/>
                  </a:lnTo>
                  <a:lnTo>
                    <a:pt x="6843" y="329"/>
                  </a:lnTo>
                  <a:lnTo>
                    <a:pt x="6559" y="688"/>
                  </a:lnTo>
                  <a:lnTo>
                    <a:pt x="6261" y="1032"/>
                  </a:lnTo>
                  <a:lnTo>
                    <a:pt x="5947" y="1315"/>
                  </a:lnTo>
                  <a:lnTo>
                    <a:pt x="5633" y="1584"/>
                  </a:lnTo>
                  <a:lnTo>
                    <a:pt x="5319" y="1808"/>
                  </a:lnTo>
                  <a:lnTo>
                    <a:pt x="5155" y="1898"/>
                  </a:lnTo>
                  <a:lnTo>
                    <a:pt x="4976" y="1988"/>
                  </a:lnTo>
                  <a:lnTo>
                    <a:pt x="4812" y="2062"/>
                  </a:lnTo>
                  <a:lnTo>
                    <a:pt x="4632" y="2137"/>
                  </a:lnTo>
                  <a:lnTo>
                    <a:pt x="4468" y="2197"/>
                  </a:lnTo>
                  <a:lnTo>
                    <a:pt x="4289" y="2257"/>
                  </a:lnTo>
                  <a:lnTo>
                    <a:pt x="4109" y="2286"/>
                  </a:lnTo>
                  <a:lnTo>
                    <a:pt x="3930" y="2331"/>
                  </a:lnTo>
                  <a:lnTo>
                    <a:pt x="3736" y="2346"/>
                  </a:lnTo>
                  <a:lnTo>
                    <a:pt x="3557" y="2361"/>
                  </a:lnTo>
                  <a:lnTo>
                    <a:pt x="3362" y="2376"/>
                  </a:lnTo>
                  <a:lnTo>
                    <a:pt x="3168" y="2361"/>
                  </a:lnTo>
                  <a:lnTo>
                    <a:pt x="2780" y="2331"/>
                  </a:lnTo>
                  <a:lnTo>
                    <a:pt x="2391" y="2257"/>
                  </a:lnTo>
                  <a:lnTo>
                    <a:pt x="1973" y="2152"/>
                  </a:lnTo>
                  <a:lnTo>
                    <a:pt x="1555" y="2018"/>
                  </a:lnTo>
                  <a:lnTo>
                    <a:pt x="1136" y="1823"/>
                  </a:lnTo>
                  <a:lnTo>
                    <a:pt x="1017" y="1793"/>
                  </a:lnTo>
                  <a:lnTo>
                    <a:pt x="897" y="1764"/>
                  </a:lnTo>
                  <a:lnTo>
                    <a:pt x="793" y="1749"/>
                  </a:lnTo>
                  <a:lnTo>
                    <a:pt x="673" y="1764"/>
                  </a:lnTo>
                  <a:lnTo>
                    <a:pt x="569" y="1793"/>
                  </a:lnTo>
                  <a:lnTo>
                    <a:pt x="479" y="1823"/>
                  </a:lnTo>
                  <a:lnTo>
                    <a:pt x="374" y="1883"/>
                  </a:lnTo>
                  <a:lnTo>
                    <a:pt x="285" y="1943"/>
                  </a:lnTo>
                  <a:lnTo>
                    <a:pt x="210" y="2018"/>
                  </a:lnTo>
                  <a:lnTo>
                    <a:pt x="150" y="2092"/>
                  </a:lnTo>
                  <a:lnTo>
                    <a:pt x="91" y="2197"/>
                  </a:lnTo>
                  <a:lnTo>
                    <a:pt x="46" y="2286"/>
                  </a:lnTo>
                  <a:lnTo>
                    <a:pt x="16" y="2391"/>
                  </a:lnTo>
                  <a:lnTo>
                    <a:pt x="1" y="2511"/>
                  </a:lnTo>
                  <a:lnTo>
                    <a:pt x="16" y="2630"/>
                  </a:lnTo>
                  <a:lnTo>
                    <a:pt x="31" y="2750"/>
                  </a:lnTo>
                  <a:lnTo>
                    <a:pt x="1256" y="7695"/>
                  </a:lnTo>
                  <a:lnTo>
                    <a:pt x="1316" y="7904"/>
                  </a:lnTo>
                  <a:lnTo>
                    <a:pt x="1390" y="8113"/>
                  </a:lnTo>
                  <a:lnTo>
                    <a:pt x="1465" y="8307"/>
                  </a:lnTo>
                  <a:lnTo>
                    <a:pt x="1555" y="8501"/>
                  </a:lnTo>
                  <a:lnTo>
                    <a:pt x="1644" y="8696"/>
                  </a:lnTo>
                  <a:lnTo>
                    <a:pt x="1749" y="8875"/>
                  </a:lnTo>
                  <a:lnTo>
                    <a:pt x="1868" y="9054"/>
                  </a:lnTo>
                  <a:lnTo>
                    <a:pt x="1988" y="9218"/>
                  </a:lnTo>
                  <a:lnTo>
                    <a:pt x="2122" y="9383"/>
                  </a:lnTo>
                  <a:lnTo>
                    <a:pt x="2257" y="9547"/>
                  </a:lnTo>
                  <a:lnTo>
                    <a:pt x="2391" y="9682"/>
                  </a:lnTo>
                  <a:lnTo>
                    <a:pt x="2556" y="9831"/>
                  </a:lnTo>
                  <a:lnTo>
                    <a:pt x="2705" y="9965"/>
                  </a:lnTo>
                  <a:lnTo>
                    <a:pt x="2869" y="10085"/>
                  </a:lnTo>
                  <a:lnTo>
                    <a:pt x="3034" y="10204"/>
                  </a:lnTo>
                  <a:lnTo>
                    <a:pt x="3213" y="10309"/>
                  </a:lnTo>
                  <a:lnTo>
                    <a:pt x="3392" y="10414"/>
                  </a:lnTo>
                  <a:lnTo>
                    <a:pt x="3572" y="10503"/>
                  </a:lnTo>
                  <a:lnTo>
                    <a:pt x="3766" y="10593"/>
                  </a:lnTo>
                  <a:lnTo>
                    <a:pt x="3945" y="10668"/>
                  </a:lnTo>
                  <a:lnTo>
                    <a:pt x="4154" y="10727"/>
                  </a:lnTo>
                  <a:lnTo>
                    <a:pt x="4348" y="10787"/>
                  </a:lnTo>
                  <a:lnTo>
                    <a:pt x="4543" y="10832"/>
                  </a:lnTo>
                  <a:lnTo>
                    <a:pt x="4752" y="10862"/>
                  </a:lnTo>
                  <a:lnTo>
                    <a:pt x="4961" y="10892"/>
                  </a:lnTo>
                  <a:lnTo>
                    <a:pt x="5170" y="10907"/>
                  </a:lnTo>
                  <a:lnTo>
                    <a:pt x="5588" y="10907"/>
                  </a:lnTo>
                  <a:lnTo>
                    <a:pt x="5812" y="10892"/>
                  </a:lnTo>
                  <a:lnTo>
                    <a:pt x="6022" y="10862"/>
                  </a:lnTo>
                  <a:lnTo>
                    <a:pt x="6231" y="10817"/>
                  </a:lnTo>
                  <a:lnTo>
                    <a:pt x="6455" y="10772"/>
                  </a:lnTo>
                  <a:lnTo>
                    <a:pt x="6664" y="10712"/>
                  </a:lnTo>
                  <a:lnTo>
                    <a:pt x="6858" y="10638"/>
                  </a:lnTo>
                  <a:lnTo>
                    <a:pt x="7052" y="10563"/>
                  </a:lnTo>
                  <a:lnTo>
                    <a:pt x="7247" y="10473"/>
                  </a:lnTo>
                  <a:lnTo>
                    <a:pt x="7441" y="10384"/>
                  </a:lnTo>
                  <a:lnTo>
                    <a:pt x="7620" y="10279"/>
                  </a:lnTo>
                  <a:lnTo>
                    <a:pt x="7785" y="10160"/>
                  </a:lnTo>
                  <a:lnTo>
                    <a:pt x="7949" y="10040"/>
                  </a:lnTo>
                  <a:lnTo>
                    <a:pt x="8113" y="9921"/>
                  </a:lnTo>
                  <a:lnTo>
                    <a:pt x="8263" y="9771"/>
                  </a:lnTo>
                  <a:lnTo>
                    <a:pt x="8412" y="9637"/>
                  </a:lnTo>
                  <a:lnTo>
                    <a:pt x="8546" y="9487"/>
                  </a:lnTo>
                  <a:lnTo>
                    <a:pt x="8681" y="9338"/>
                  </a:lnTo>
                  <a:lnTo>
                    <a:pt x="8800" y="9174"/>
                  </a:lnTo>
                  <a:lnTo>
                    <a:pt x="8920" y="9009"/>
                  </a:lnTo>
                  <a:lnTo>
                    <a:pt x="9025" y="8830"/>
                  </a:lnTo>
                  <a:lnTo>
                    <a:pt x="9129" y="8651"/>
                  </a:lnTo>
                  <a:lnTo>
                    <a:pt x="9219" y="8471"/>
                  </a:lnTo>
                  <a:lnTo>
                    <a:pt x="9308" y="8292"/>
                  </a:lnTo>
                  <a:lnTo>
                    <a:pt x="9383" y="8098"/>
                  </a:lnTo>
                  <a:lnTo>
                    <a:pt x="9443" y="7904"/>
                  </a:lnTo>
                  <a:lnTo>
                    <a:pt x="9503" y="7710"/>
                  </a:lnTo>
                  <a:lnTo>
                    <a:pt x="9547" y="7515"/>
                  </a:lnTo>
                  <a:lnTo>
                    <a:pt x="9577" y="7306"/>
                  </a:lnTo>
                  <a:lnTo>
                    <a:pt x="9607" y="7112"/>
                  </a:lnTo>
                  <a:lnTo>
                    <a:pt x="9622" y="6903"/>
                  </a:lnTo>
                  <a:lnTo>
                    <a:pt x="9622" y="6694"/>
                  </a:lnTo>
                  <a:lnTo>
                    <a:pt x="9622" y="6484"/>
                  </a:lnTo>
                  <a:lnTo>
                    <a:pt x="9607" y="6275"/>
                  </a:lnTo>
                  <a:lnTo>
                    <a:pt x="9577" y="6066"/>
                  </a:lnTo>
                  <a:lnTo>
                    <a:pt x="9547" y="5857"/>
                  </a:lnTo>
                  <a:lnTo>
                    <a:pt x="9503" y="5633"/>
                  </a:lnTo>
                  <a:lnTo>
                    <a:pt x="8248" y="598"/>
                  </a:lnTo>
                  <a:lnTo>
                    <a:pt x="8203" y="479"/>
                  </a:lnTo>
                  <a:lnTo>
                    <a:pt x="8158" y="374"/>
                  </a:lnTo>
                  <a:lnTo>
                    <a:pt x="8083" y="285"/>
                  </a:lnTo>
                  <a:lnTo>
                    <a:pt x="8009" y="210"/>
                  </a:lnTo>
                  <a:lnTo>
                    <a:pt x="7919" y="135"/>
                  </a:lnTo>
                  <a:lnTo>
                    <a:pt x="7829" y="75"/>
                  </a:lnTo>
                  <a:lnTo>
                    <a:pt x="7740" y="46"/>
                  </a:lnTo>
                  <a:lnTo>
                    <a:pt x="7635" y="16"/>
                  </a:lnTo>
                  <a:lnTo>
                    <a:pt x="7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3"/>
            <p:cNvSpPr/>
            <p:nvPr/>
          </p:nvSpPr>
          <p:spPr>
            <a:xfrm>
              <a:off x="4715302" y="3173905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5"/>
                  </a:lnTo>
                  <a:lnTo>
                    <a:pt x="3422" y="90"/>
                  </a:lnTo>
                  <a:lnTo>
                    <a:pt x="3197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8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0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3"/>
                  </a:lnTo>
                  <a:lnTo>
                    <a:pt x="703" y="1928"/>
                  </a:lnTo>
                  <a:lnTo>
                    <a:pt x="583" y="2107"/>
                  </a:lnTo>
                  <a:lnTo>
                    <a:pt x="493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39" y="2854"/>
                  </a:lnTo>
                  <a:lnTo>
                    <a:pt x="180" y="3048"/>
                  </a:lnTo>
                  <a:lnTo>
                    <a:pt x="120" y="3242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0" y="4064"/>
                  </a:lnTo>
                  <a:lnTo>
                    <a:pt x="0" y="4288"/>
                  </a:lnTo>
                  <a:lnTo>
                    <a:pt x="0" y="4497"/>
                  </a:lnTo>
                  <a:lnTo>
                    <a:pt x="30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1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8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0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57" y="8427"/>
                  </a:lnTo>
                  <a:lnTo>
                    <a:pt x="3451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30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76" y="8202"/>
                  </a:lnTo>
                  <a:lnTo>
                    <a:pt x="6170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201" y="7396"/>
                  </a:lnTo>
                  <a:lnTo>
                    <a:pt x="7336" y="7246"/>
                  </a:lnTo>
                  <a:lnTo>
                    <a:pt x="7485" y="7097"/>
                  </a:lnTo>
                  <a:lnTo>
                    <a:pt x="7620" y="6947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7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2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3" y="2017"/>
                  </a:lnTo>
                  <a:lnTo>
                    <a:pt x="7799" y="1838"/>
                  </a:lnTo>
                  <a:lnTo>
                    <a:pt x="7664" y="1674"/>
                  </a:lnTo>
                  <a:lnTo>
                    <a:pt x="7545" y="1510"/>
                  </a:lnTo>
                  <a:lnTo>
                    <a:pt x="7395" y="1360"/>
                  </a:lnTo>
                  <a:lnTo>
                    <a:pt x="7261" y="1211"/>
                  </a:lnTo>
                  <a:lnTo>
                    <a:pt x="7112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2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5"/>
                  </a:lnTo>
                  <a:lnTo>
                    <a:pt x="4691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3"/>
            <p:cNvSpPr/>
            <p:nvPr/>
          </p:nvSpPr>
          <p:spPr>
            <a:xfrm>
              <a:off x="4769467" y="3228069"/>
              <a:ext cx="126817" cy="126433"/>
            </a:xfrm>
            <a:custGeom>
              <a:avLst/>
              <a:gdLst/>
              <a:ahLst/>
              <a:cxnLst/>
              <a:rect l="l" t="t" r="r" b="b"/>
              <a:pathLst>
                <a:path w="4617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8" y="75"/>
                  </a:lnTo>
                  <a:lnTo>
                    <a:pt x="1494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2" y="613"/>
                  </a:lnTo>
                  <a:lnTo>
                    <a:pt x="568" y="777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35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39" y="3317"/>
                  </a:lnTo>
                  <a:lnTo>
                    <a:pt x="344" y="3526"/>
                  </a:lnTo>
                  <a:lnTo>
                    <a:pt x="478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2"/>
                  </a:lnTo>
                  <a:lnTo>
                    <a:pt x="1748" y="4542"/>
                  </a:lnTo>
                  <a:lnTo>
                    <a:pt x="1972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5" y="4139"/>
                  </a:lnTo>
                  <a:lnTo>
                    <a:pt x="3885" y="3989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17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5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6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45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3"/>
            <p:cNvSpPr/>
            <p:nvPr/>
          </p:nvSpPr>
          <p:spPr>
            <a:xfrm>
              <a:off x="4585220" y="274592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6"/>
                  </a:lnTo>
                  <a:lnTo>
                    <a:pt x="3407" y="90"/>
                  </a:lnTo>
                  <a:lnTo>
                    <a:pt x="3198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9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1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4"/>
                  </a:lnTo>
                  <a:lnTo>
                    <a:pt x="703" y="1943"/>
                  </a:lnTo>
                  <a:lnTo>
                    <a:pt x="583" y="2107"/>
                  </a:lnTo>
                  <a:lnTo>
                    <a:pt x="494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80" y="3048"/>
                  </a:lnTo>
                  <a:lnTo>
                    <a:pt x="120" y="3243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1" y="4064"/>
                  </a:lnTo>
                  <a:lnTo>
                    <a:pt x="1" y="4288"/>
                  </a:lnTo>
                  <a:lnTo>
                    <a:pt x="1" y="4497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2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9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1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42" y="8427"/>
                  </a:lnTo>
                  <a:lnTo>
                    <a:pt x="3452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61" y="8202"/>
                  </a:lnTo>
                  <a:lnTo>
                    <a:pt x="6156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186" y="7396"/>
                  </a:lnTo>
                  <a:lnTo>
                    <a:pt x="7336" y="7261"/>
                  </a:lnTo>
                  <a:lnTo>
                    <a:pt x="7485" y="7097"/>
                  </a:lnTo>
                  <a:lnTo>
                    <a:pt x="7620" y="6948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8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3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4" y="2018"/>
                  </a:lnTo>
                  <a:lnTo>
                    <a:pt x="7784" y="1838"/>
                  </a:lnTo>
                  <a:lnTo>
                    <a:pt x="7665" y="1674"/>
                  </a:lnTo>
                  <a:lnTo>
                    <a:pt x="7530" y="1510"/>
                  </a:lnTo>
                  <a:lnTo>
                    <a:pt x="7396" y="1360"/>
                  </a:lnTo>
                  <a:lnTo>
                    <a:pt x="7261" y="1211"/>
                  </a:lnTo>
                  <a:lnTo>
                    <a:pt x="7097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3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6"/>
                  </a:lnTo>
                  <a:lnTo>
                    <a:pt x="4692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3"/>
            <p:cNvSpPr/>
            <p:nvPr/>
          </p:nvSpPr>
          <p:spPr>
            <a:xfrm>
              <a:off x="4639385" y="2800085"/>
              <a:ext cx="126405" cy="126433"/>
            </a:xfrm>
            <a:custGeom>
              <a:avLst/>
              <a:gdLst/>
              <a:ahLst/>
              <a:cxnLst/>
              <a:rect l="l" t="t" r="r" b="b"/>
              <a:pathLst>
                <a:path w="4602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9" y="75"/>
                  </a:lnTo>
                  <a:lnTo>
                    <a:pt x="1495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3" y="613"/>
                  </a:lnTo>
                  <a:lnTo>
                    <a:pt x="568" y="778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20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15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25" y="3317"/>
                  </a:lnTo>
                  <a:lnTo>
                    <a:pt x="344" y="3526"/>
                  </a:lnTo>
                  <a:lnTo>
                    <a:pt x="479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48" y="4542"/>
                  </a:lnTo>
                  <a:lnTo>
                    <a:pt x="1973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6" y="4139"/>
                  </a:lnTo>
                  <a:lnTo>
                    <a:pt x="3885" y="3990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02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6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7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30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3"/>
            <p:cNvSpPr/>
            <p:nvPr/>
          </p:nvSpPr>
          <p:spPr>
            <a:xfrm>
              <a:off x="3756743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0" y="0"/>
                  </a:moveTo>
                  <a:lnTo>
                    <a:pt x="0" y="13984"/>
                  </a:lnTo>
                  <a:lnTo>
                    <a:pt x="0" y="14118"/>
                  </a:lnTo>
                  <a:lnTo>
                    <a:pt x="30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4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5" y="14745"/>
                  </a:lnTo>
                  <a:lnTo>
                    <a:pt x="1375" y="14671"/>
                  </a:lnTo>
                  <a:lnTo>
                    <a:pt x="1733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5" y="13685"/>
                  </a:lnTo>
                  <a:lnTo>
                    <a:pt x="5334" y="13759"/>
                  </a:lnTo>
                  <a:lnTo>
                    <a:pt x="5692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4" y="14820"/>
                  </a:lnTo>
                  <a:lnTo>
                    <a:pt x="7814" y="14805"/>
                  </a:lnTo>
                  <a:lnTo>
                    <a:pt x="7918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2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1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3"/>
            <p:cNvSpPr/>
            <p:nvPr/>
          </p:nvSpPr>
          <p:spPr>
            <a:xfrm>
              <a:off x="3756743" y="3818546"/>
              <a:ext cx="233117" cy="96054"/>
            </a:xfrm>
            <a:custGeom>
              <a:avLst/>
              <a:gdLst/>
              <a:ahLst/>
              <a:cxnLst/>
              <a:rect l="l" t="t" r="r" b="b"/>
              <a:pathLst>
                <a:path w="8487" h="3497" extrusionOk="0">
                  <a:moveTo>
                    <a:pt x="0" y="1"/>
                  </a:moveTo>
                  <a:lnTo>
                    <a:pt x="0" y="2540"/>
                  </a:lnTo>
                  <a:lnTo>
                    <a:pt x="90" y="2660"/>
                  </a:lnTo>
                  <a:lnTo>
                    <a:pt x="210" y="2749"/>
                  </a:lnTo>
                  <a:lnTo>
                    <a:pt x="329" y="2854"/>
                  </a:lnTo>
                  <a:lnTo>
                    <a:pt x="449" y="2929"/>
                  </a:lnTo>
                  <a:lnTo>
                    <a:pt x="583" y="3018"/>
                  </a:lnTo>
                  <a:lnTo>
                    <a:pt x="732" y="3093"/>
                  </a:lnTo>
                  <a:lnTo>
                    <a:pt x="882" y="3153"/>
                  </a:lnTo>
                  <a:lnTo>
                    <a:pt x="1061" y="3213"/>
                  </a:lnTo>
                  <a:lnTo>
                    <a:pt x="1420" y="3302"/>
                  </a:lnTo>
                  <a:lnTo>
                    <a:pt x="1823" y="3377"/>
                  </a:lnTo>
                  <a:lnTo>
                    <a:pt x="2271" y="3437"/>
                  </a:lnTo>
                  <a:lnTo>
                    <a:pt x="2764" y="3467"/>
                  </a:lnTo>
                  <a:lnTo>
                    <a:pt x="3302" y="3496"/>
                  </a:lnTo>
                  <a:lnTo>
                    <a:pt x="5199" y="3496"/>
                  </a:lnTo>
                  <a:lnTo>
                    <a:pt x="6738" y="3482"/>
                  </a:lnTo>
                  <a:lnTo>
                    <a:pt x="8486" y="346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3"/>
            <p:cNvSpPr/>
            <p:nvPr/>
          </p:nvSpPr>
          <p:spPr>
            <a:xfrm>
              <a:off x="3756743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2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69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0" y="568"/>
                  </a:lnTo>
                  <a:lnTo>
                    <a:pt x="0" y="672"/>
                  </a:lnTo>
                  <a:lnTo>
                    <a:pt x="0" y="792"/>
                  </a:lnTo>
                  <a:lnTo>
                    <a:pt x="0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1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3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1" y="209"/>
                  </a:lnTo>
                  <a:lnTo>
                    <a:pt x="6828" y="493"/>
                  </a:lnTo>
                  <a:lnTo>
                    <a:pt x="6454" y="732"/>
                  </a:lnTo>
                  <a:lnTo>
                    <a:pt x="6096" y="941"/>
                  </a:lnTo>
                  <a:lnTo>
                    <a:pt x="5722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85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3"/>
            <p:cNvSpPr/>
            <p:nvPr/>
          </p:nvSpPr>
          <p:spPr>
            <a:xfrm>
              <a:off x="3690274" y="4571103"/>
              <a:ext cx="370152" cy="119456"/>
            </a:xfrm>
            <a:custGeom>
              <a:avLst/>
              <a:gdLst/>
              <a:ahLst/>
              <a:cxnLst/>
              <a:rect l="l" t="t" r="r" b="b"/>
              <a:pathLst>
                <a:path w="13476" h="4349" extrusionOk="0">
                  <a:moveTo>
                    <a:pt x="2017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19" y="90"/>
                  </a:lnTo>
                  <a:lnTo>
                    <a:pt x="1225" y="165"/>
                  </a:lnTo>
                  <a:lnTo>
                    <a:pt x="1046" y="240"/>
                  </a:lnTo>
                  <a:lnTo>
                    <a:pt x="882" y="344"/>
                  </a:lnTo>
                  <a:lnTo>
                    <a:pt x="732" y="464"/>
                  </a:lnTo>
                  <a:lnTo>
                    <a:pt x="583" y="598"/>
                  </a:lnTo>
                  <a:lnTo>
                    <a:pt x="463" y="733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5" y="1614"/>
                  </a:lnTo>
                  <a:lnTo>
                    <a:pt x="15" y="1808"/>
                  </a:lnTo>
                  <a:lnTo>
                    <a:pt x="0" y="2018"/>
                  </a:lnTo>
                  <a:lnTo>
                    <a:pt x="0" y="2331"/>
                  </a:lnTo>
                  <a:lnTo>
                    <a:pt x="15" y="2540"/>
                  </a:lnTo>
                  <a:lnTo>
                    <a:pt x="45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39" y="3302"/>
                  </a:lnTo>
                  <a:lnTo>
                    <a:pt x="344" y="3467"/>
                  </a:lnTo>
                  <a:lnTo>
                    <a:pt x="463" y="3616"/>
                  </a:lnTo>
                  <a:lnTo>
                    <a:pt x="583" y="3765"/>
                  </a:lnTo>
                  <a:lnTo>
                    <a:pt x="732" y="3885"/>
                  </a:lnTo>
                  <a:lnTo>
                    <a:pt x="882" y="4005"/>
                  </a:lnTo>
                  <a:lnTo>
                    <a:pt x="1046" y="4109"/>
                  </a:lnTo>
                  <a:lnTo>
                    <a:pt x="1225" y="4184"/>
                  </a:lnTo>
                  <a:lnTo>
                    <a:pt x="1419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7" y="4348"/>
                  </a:lnTo>
                  <a:lnTo>
                    <a:pt x="11459" y="4348"/>
                  </a:lnTo>
                  <a:lnTo>
                    <a:pt x="11668" y="4333"/>
                  </a:lnTo>
                  <a:lnTo>
                    <a:pt x="11862" y="4303"/>
                  </a:lnTo>
                  <a:lnTo>
                    <a:pt x="12056" y="4258"/>
                  </a:lnTo>
                  <a:lnTo>
                    <a:pt x="12236" y="4184"/>
                  </a:lnTo>
                  <a:lnTo>
                    <a:pt x="12415" y="4109"/>
                  </a:lnTo>
                  <a:lnTo>
                    <a:pt x="12579" y="4005"/>
                  </a:lnTo>
                  <a:lnTo>
                    <a:pt x="12744" y="3885"/>
                  </a:lnTo>
                  <a:lnTo>
                    <a:pt x="12878" y="3765"/>
                  </a:lnTo>
                  <a:lnTo>
                    <a:pt x="13013" y="3616"/>
                  </a:lnTo>
                  <a:lnTo>
                    <a:pt x="13132" y="3467"/>
                  </a:lnTo>
                  <a:lnTo>
                    <a:pt x="13222" y="3302"/>
                  </a:lnTo>
                  <a:lnTo>
                    <a:pt x="13311" y="3123"/>
                  </a:lnTo>
                  <a:lnTo>
                    <a:pt x="13386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6" y="1420"/>
                  </a:lnTo>
                  <a:lnTo>
                    <a:pt x="13311" y="1226"/>
                  </a:lnTo>
                  <a:lnTo>
                    <a:pt x="13222" y="1061"/>
                  </a:lnTo>
                  <a:lnTo>
                    <a:pt x="13132" y="897"/>
                  </a:lnTo>
                  <a:lnTo>
                    <a:pt x="13013" y="733"/>
                  </a:lnTo>
                  <a:lnTo>
                    <a:pt x="12878" y="598"/>
                  </a:lnTo>
                  <a:lnTo>
                    <a:pt x="12744" y="464"/>
                  </a:lnTo>
                  <a:lnTo>
                    <a:pt x="12579" y="344"/>
                  </a:lnTo>
                  <a:lnTo>
                    <a:pt x="12415" y="240"/>
                  </a:lnTo>
                  <a:lnTo>
                    <a:pt x="12236" y="165"/>
                  </a:lnTo>
                  <a:lnTo>
                    <a:pt x="12056" y="90"/>
                  </a:lnTo>
                  <a:lnTo>
                    <a:pt x="11862" y="46"/>
                  </a:lnTo>
                  <a:lnTo>
                    <a:pt x="11668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3"/>
            <p:cNvSpPr/>
            <p:nvPr/>
          </p:nvSpPr>
          <p:spPr>
            <a:xfrm>
              <a:off x="3756743" y="400606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3" y="195"/>
                  </a:lnTo>
                  <a:lnTo>
                    <a:pt x="2809" y="255"/>
                  </a:lnTo>
                  <a:lnTo>
                    <a:pt x="2615" y="330"/>
                  </a:lnTo>
                  <a:lnTo>
                    <a:pt x="2421" y="419"/>
                  </a:lnTo>
                  <a:lnTo>
                    <a:pt x="2241" y="509"/>
                  </a:lnTo>
                  <a:lnTo>
                    <a:pt x="2062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405" y="1107"/>
                  </a:lnTo>
                  <a:lnTo>
                    <a:pt x="1255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2" y="1883"/>
                  </a:lnTo>
                  <a:lnTo>
                    <a:pt x="613" y="2063"/>
                  </a:lnTo>
                  <a:lnTo>
                    <a:pt x="508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4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5" y="3840"/>
                  </a:lnTo>
                  <a:lnTo>
                    <a:pt x="0" y="4050"/>
                  </a:lnTo>
                  <a:lnTo>
                    <a:pt x="0" y="4274"/>
                  </a:lnTo>
                  <a:lnTo>
                    <a:pt x="0" y="4498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4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8" y="6305"/>
                  </a:lnTo>
                  <a:lnTo>
                    <a:pt x="613" y="6485"/>
                  </a:lnTo>
                  <a:lnTo>
                    <a:pt x="732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5" y="7291"/>
                  </a:lnTo>
                  <a:lnTo>
                    <a:pt x="1405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62" y="7934"/>
                  </a:lnTo>
                  <a:lnTo>
                    <a:pt x="2241" y="8024"/>
                  </a:lnTo>
                  <a:lnTo>
                    <a:pt x="2421" y="8128"/>
                  </a:lnTo>
                  <a:lnTo>
                    <a:pt x="2615" y="8218"/>
                  </a:lnTo>
                  <a:lnTo>
                    <a:pt x="2809" y="8292"/>
                  </a:lnTo>
                  <a:lnTo>
                    <a:pt x="3003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1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0" y="7142"/>
                  </a:lnTo>
                  <a:lnTo>
                    <a:pt x="7575" y="6993"/>
                  </a:lnTo>
                  <a:lnTo>
                    <a:pt x="7694" y="6828"/>
                  </a:lnTo>
                  <a:lnTo>
                    <a:pt x="7814" y="6664"/>
                  </a:lnTo>
                  <a:lnTo>
                    <a:pt x="7933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17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1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31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31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17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3" y="2063"/>
                  </a:lnTo>
                  <a:lnTo>
                    <a:pt x="7814" y="1883"/>
                  </a:lnTo>
                  <a:lnTo>
                    <a:pt x="7694" y="1719"/>
                  </a:lnTo>
                  <a:lnTo>
                    <a:pt x="7575" y="1555"/>
                  </a:lnTo>
                  <a:lnTo>
                    <a:pt x="7440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1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6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3"/>
            <p:cNvSpPr/>
            <p:nvPr/>
          </p:nvSpPr>
          <p:spPr>
            <a:xfrm>
              <a:off x="3810495" y="4059840"/>
              <a:ext cx="126817" cy="126817"/>
            </a:xfrm>
            <a:custGeom>
              <a:avLst/>
              <a:gdLst/>
              <a:ahLst/>
              <a:cxnLst/>
              <a:rect l="l" t="t" r="r" b="b"/>
              <a:pathLst>
                <a:path w="4617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1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8" y="852"/>
                  </a:lnTo>
                  <a:lnTo>
                    <a:pt x="404" y="1031"/>
                  </a:lnTo>
                  <a:lnTo>
                    <a:pt x="284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0" y="1853"/>
                  </a:lnTo>
                  <a:lnTo>
                    <a:pt x="15" y="2077"/>
                  </a:lnTo>
                  <a:lnTo>
                    <a:pt x="1" y="2316"/>
                  </a:lnTo>
                  <a:lnTo>
                    <a:pt x="15" y="2555"/>
                  </a:lnTo>
                  <a:lnTo>
                    <a:pt x="60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4" y="3406"/>
                  </a:lnTo>
                  <a:lnTo>
                    <a:pt x="404" y="3600"/>
                  </a:lnTo>
                  <a:lnTo>
                    <a:pt x="538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1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79" y="4572"/>
                  </a:lnTo>
                  <a:lnTo>
                    <a:pt x="3003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8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2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2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8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3" y="105"/>
                  </a:lnTo>
                  <a:lnTo>
                    <a:pt x="2779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3"/>
            <p:cNvSpPr/>
            <p:nvPr/>
          </p:nvSpPr>
          <p:spPr>
            <a:xfrm>
              <a:off x="4332857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1" y="0"/>
                  </a:moveTo>
                  <a:lnTo>
                    <a:pt x="1" y="13984"/>
                  </a:lnTo>
                  <a:lnTo>
                    <a:pt x="1" y="14118"/>
                  </a:lnTo>
                  <a:lnTo>
                    <a:pt x="31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5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6" y="14745"/>
                  </a:lnTo>
                  <a:lnTo>
                    <a:pt x="1360" y="14671"/>
                  </a:lnTo>
                  <a:lnTo>
                    <a:pt x="1734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6" y="13685"/>
                  </a:lnTo>
                  <a:lnTo>
                    <a:pt x="5334" y="13759"/>
                  </a:lnTo>
                  <a:lnTo>
                    <a:pt x="5693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5" y="14820"/>
                  </a:lnTo>
                  <a:lnTo>
                    <a:pt x="7814" y="14805"/>
                  </a:lnTo>
                  <a:lnTo>
                    <a:pt x="7919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3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2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3"/>
            <p:cNvSpPr/>
            <p:nvPr/>
          </p:nvSpPr>
          <p:spPr>
            <a:xfrm>
              <a:off x="4332857" y="3818546"/>
              <a:ext cx="233117" cy="97290"/>
            </a:xfrm>
            <a:custGeom>
              <a:avLst/>
              <a:gdLst/>
              <a:ahLst/>
              <a:cxnLst/>
              <a:rect l="l" t="t" r="r" b="b"/>
              <a:pathLst>
                <a:path w="8487" h="3542" extrusionOk="0">
                  <a:moveTo>
                    <a:pt x="1" y="1"/>
                  </a:moveTo>
                  <a:lnTo>
                    <a:pt x="1" y="3511"/>
                  </a:lnTo>
                  <a:lnTo>
                    <a:pt x="1898" y="3526"/>
                  </a:lnTo>
                  <a:lnTo>
                    <a:pt x="3541" y="3541"/>
                  </a:lnTo>
                  <a:lnTo>
                    <a:pt x="4273" y="3541"/>
                  </a:lnTo>
                  <a:lnTo>
                    <a:pt x="4931" y="3526"/>
                  </a:lnTo>
                  <a:lnTo>
                    <a:pt x="5528" y="3496"/>
                  </a:lnTo>
                  <a:lnTo>
                    <a:pt x="6081" y="3452"/>
                  </a:lnTo>
                  <a:lnTo>
                    <a:pt x="6559" y="3392"/>
                  </a:lnTo>
                  <a:lnTo>
                    <a:pt x="6783" y="3347"/>
                  </a:lnTo>
                  <a:lnTo>
                    <a:pt x="6992" y="3302"/>
                  </a:lnTo>
                  <a:lnTo>
                    <a:pt x="7187" y="3242"/>
                  </a:lnTo>
                  <a:lnTo>
                    <a:pt x="7366" y="3183"/>
                  </a:lnTo>
                  <a:lnTo>
                    <a:pt x="7530" y="3123"/>
                  </a:lnTo>
                  <a:lnTo>
                    <a:pt x="7695" y="3033"/>
                  </a:lnTo>
                  <a:lnTo>
                    <a:pt x="7829" y="2944"/>
                  </a:lnTo>
                  <a:lnTo>
                    <a:pt x="7963" y="2854"/>
                  </a:lnTo>
                  <a:lnTo>
                    <a:pt x="8083" y="2749"/>
                  </a:lnTo>
                  <a:lnTo>
                    <a:pt x="8188" y="2630"/>
                  </a:lnTo>
                  <a:lnTo>
                    <a:pt x="8277" y="2510"/>
                  </a:lnTo>
                  <a:lnTo>
                    <a:pt x="8367" y="2361"/>
                  </a:lnTo>
                  <a:lnTo>
                    <a:pt x="8427" y="2212"/>
                  </a:lnTo>
                  <a:lnTo>
                    <a:pt x="8486" y="204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3"/>
            <p:cNvSpPr/>
            <p:nvPr/>
          </p:nvSpPr>
          <p:spPr>
            <a:xfrm>
              <a:off x="4332857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3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70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1" y="568"/>
                  </a:lnTo>
                  <a:lnTo>
                    <a:pt x="1" y="672"/>
                  </a:lnTo>
                  <a:lnTo>
                    <a:pt x="1" y="792"/>
                  </a:lnTo>
                  <a:lnTo>
                    <a:pt x="1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2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4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2" y="209"/>
                  </a:lnTo>
                  <a:lnTo>
                    <a:pt x="6828" y="493"/>
                  </a:lnTo>
                  <a:lnTo>
                    <a:pt x="6455" y="732"/>
                  </a:lnTo>
                  <a:lnTo>
                    <a:pt x="6096" y="941"/>
                  </a:lnTo>
                  <a:lnTo>
                    <a:pt x="5723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70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3"/>
            <p:cNvSpPr/>
            <p:nvPr/>
          </p:nvSpPr>
          <p:spPr>
            <a:xfrm>
              <a:off x="4277868" y="4571103"/>
              <a:ext cx="370179" cy="119456"/>
            </a:xfrm>
            <a:custGeom>
              <a:avLst/>
              <a:gdLst/>
              <a:ahLst/>
              <a:cxnLst/>
              <a:rect l="l" t="t" r="r" b="b"/>
              <a:pathLst>
                <a:path w="13477" h="4349" extrusionOk="0">
                  <a:moveTo>
                    <a:pt x="2018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20" y="90"/>
                  </a:lnTo>
                  <a:lnTo>
                    <a:pt x="1241" y="165"/>
                  </a:lnTo>
                  <a:lnTo>
                    <a:pt x="1061" y="240"/>
                  </a:lnTo>
                  <a:lnTo>
                    <a:pt x="897" y="344"/>
                  </a:lnTo>
                  <a:lnTo>
                    <a:pt x="733" y="464"/>
                  </a:lnTo>
                  <a:lnTo>
                    <a:pt x="598" y="598"/>
                  </a:lnTo>
                  <a:lnTo>
                    <a:pt x="464" y="733"/>
                  </a:lnTo>
                  <a:lnTo>
                    <a:pt x="344" y="897"/>
                  </a:lnTo>
                  <a:lnTo>
                    <a:pt x="255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6" y="1614"/>
                  </a:lnTo>
                  <a:lnTo>
                    <a:pt x="16" y="1808"/>
                  </a:lnTo>
                  <a:lnTo>
                    <a:pt x="1" y="2018"/>
                  </a:lnTo>
                  <a:lnTo>
                    <a:pt x="1" y="2331"/>
                  </a:lnTo>
                  <a:lnTo>
                    <a:pt x="16" y="2540"/>
                  </a:lnTo>
                  <a:lnTo>
                    <a:pt x="46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55" y="3302"/>
                  </a:lnTo>
                  <a:lnTo>
                    <a:pt x="344" y="3467"/>
                  </a:lnTo>
                  <a:lnTo>
                    <a:pt x="464" y="3616"/>
                  </a:lnTo>
                  <a:lnTo>
                    <a:pt x="598" y="3765"/>
                  </a:lnTo>
                  <a:lnTo>
                    <a:pt x="733" y="3885"/>
                  </a:lnTo>
                  <a:lnTo>
                    <a:pt x="897" y="4005"/>
                  </a:lnTo>
                  <a:lnTo>
                    <a:pt x="1061" y="4109"/>
                  </a:lnTo>
                  <a:lnTo>
                    <a:pt x="1241" y="4184"/>
                  </a:lnTo>
                  <a:lnTo>
                    <a:pt x="1420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8" y="4348"/>
                  </a:lnTo>
                  <a:lnTo>
                    <a:pt x="11459" y="4348"/>
                  </a:lnTo>
                  <a:lnTo>
                    <a:pt x="11669" y="4333"/>
                  </a:lnTo>
                  <a:lnTo>
                    <a:pt x="11863" y="4303"/>
                  </a:lnTo>
                  <a:lnTo>
                    <a:pt x="12057" y="4258"/>
                  </a:lnTo>
                  <a:lnTo>
                    <a:pt x="12251" y="4184"/>
                  </a:lnTo>
                  <a:lnTo>
                    <a:pt x="12416" y="4109"/>
                  </a:lnTo>
                  <a:lnTo>
                    <a:pt x="12595" y="4005"/>
                  </a:lnTo>
                  <a:lnTo>
                    <a:pt x="12744" y="3885"/>
                  </a:lnTo>
                  <a:lnTo>
                    <a:pt x="12879" y="3765"/>
                  </a:lnTo>
                  <a:lnTo>
                    <a:pt x="13013" y="3616"/>
                  </a:lnTo>
                  <a:lnTo>
                    <a:pt x="13133" y="3467"/>
                  </a:lnTo>
                  <a:lnTo>
                    <a:pt x="13237" y="3302"/>
                  </a:lnTo>
                  <a:lnTo>
                    <a:pt x="13312" y="3123"/>
                  </a:lnTo>
                  <a:lnTo>
                    <a:pt x="13387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7" y="1420"/>
                  </a:lnTo>
                  <a:lnTo>
                    <a:pt x="13312" y="1226"/>
                  </a:lnTo>
                  <a:lnTo>
                    <a:pt x="13237" y="1061"/>
                  </a:lnTo>
                  <a:lnTo>
                    <a:pt x="13133" y="897"/>
                  </a:lnTo>
                  <a:lnTo>
                    <a:pt x="13013" y="733"/>
                  </a:lnTo>
                  <a:lnTo>
                    <a:pt x="12879" y="598"/>
                  </a:lnTo>
                  <a:lnTo>
                    <a:pt x="12744" y="464"/>
                  </a:lnTo>
                  <a:lnTo>
                    <a:pt x="12595" y="344"/>
                  </a:lnTo>
                  <a:lnTo>
                    <a:pt x="12416" y="240"/>
                  </a:lnTo>
                  <a:lnTo>
                    <a:pt x="12251" y="165"/>
                  </a:lnTo>
                  <a:lnTo>
                    <a:pt x="12057" y="90"/>
                  </a:lnTo>
                  <a:lnTo>
                    <a:pt x="11863" y="46"/>
                  </a:lnTo>
                  <a:lnTo>
                    <a:pt x="11669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3"/>
            <p:cNvSpPr/>
            <p:nvPr/>
          </p:nvSpPr>
          <p:spPr>
            <a:xfrm>
              <a:off x="4332857" y="4006061"/>
              <a:ext cx="234765" cy="23476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4" y="195"/>
                  </a:lnTo>
                  <a:lnTo>
                    <a:pt x="2794" y="255"/>
                  </a:lnTo>
                  <a:lnTo>
                    <a:pt x="2600" y="330"/>
                  </a:lnTo>
                  <a:lnTo>
                    <a:pt x="2421" y="419"/>
                  </a:lnTo>
                  <a:lnTo>
                    <a:pt x="2227" y="509"/>
                  </a:lnTo>
                  <a:lnTo>
                    <a:pt x="2047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390" y="1107"/>
                  </a:lnTo>
                  <a:lnTo>
                    <a:pt x="1256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3" y="1883"/>
                  </a:lnTo>
                  <a:lnTo>
                    <a:pt x="613" y="2063"/>
                  </a:lnTo>
                  <a:lnTo>
                    <a:pt x="509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5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6" y="3840"/>
                  </a:lnTo>
                  <a:lnTo>
                    <a:pt x="1" y="4050"/>
                  </a:lnTo>
                  <a:lnTo>
                    <a:pt x="1" y="4274"/>
                  </a:lnTo>
                  <a:lnTo>
                    <a:pt x="1" y="4498"/>
                  </a:lnTo>
                  <a:lnTo>
                    <a:pt x="16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5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9" y="6305"/>
                  </a:lnTo>
                  <a:lnTo>
                    <a:pt x="613" y="6485"/>
                  </a:lnTo>
                  <a:lnTo>
                    <a:pt x="733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6" y="7291"/>
                  </a:lnTo>
                  <a:lnTo>
                    <a:pt x="1390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47" y="7934"/>
                  </a:lnTo>
                  <a:lnTo>
                    <a:pt x="2227" y="8024"/>
                  </a:lnTo>
                  <a:lnTo>
                    <a:pt x="2421" y="8128"/>
                  </a:lnTo>
                  <a:lnTo>
                    <a:pt x="2600" y="8218"/>
                  </a:lnTo>
                  <a:lnTo>
                    <a:pt x="2794" y="8292"/>
                  </a:lnTo>
                  <a:lnTo>
                    <a:pt x="3004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2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1" y="7142"/>
                  </a:lnTo>
                  <a:lnTo>
                    <a:pt x="7575" y="6993"/>
                  </a:lnTo>
                  <a:lnTo>
                    <a:pt x="7695" y="6828"/>
                  </a:lnTo>
                  <a:lnTo>
                    <a:pt x="7814" y="6664"/>
                  </a:lnTo>
                  <a:lnTo>
                    <a:pt x="7934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03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2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16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16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03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4" y="2063"/>
                  </a:lnTo>
                  <a:lnTo>
                    <a:pt x="7814" y="1883"/>
                  </a:lnTo>
                  <a:lnTo>
                    <a:pt x="7695" y="1719"/>
                  </a:lnTo>
                  <a:lnTo>
                    <a:pt x="7575" y="1555"/>
                  </a:lnTo>
                  <a:lnTo>
                    <a:pt x="7441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2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7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3"/>
            <p:cNvSpPr/>
            <p:nvPr/>
          </p:nvSpPr>
          <p:spPr>
            <a:xfrm>
              <a:off x="4386609" y="4059840"/>
              <a:ext cx="126845" cy="126817"/>
            </a:xfrm>
            <a:custGeom>
              <a:avLst/>
              <a:gdLst/>
              <a:ahLst/>
              <a:cxnLst/>
              <a:rect l="l" t="t" r="r" b="b"/>
              <a:pathLst>
                <a:path w="4618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2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9" y="852"/>
                  </a:lnTo>
                  <a:lnTo>
                    <a:pt x="404" y="1031"/>
                  </a:lnTo>
                  <a:lnTo>
                    <a:pt x="285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1" y="1853"/>
                  </a:lnTo>
                  <a:lnTo>
                    <a:pt x="16" y="2077"/>
                  </a:lnTo>
                  <a:lnTo>
                    <a:pt x="1" y="2316"/>
                  </a:lnTo>
                  <a:lnTo>
                    <a:pt x="16" y="2555"/>
                  </a:lnTo>
                  <a:lnTo>
                    <a:pt x="61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5" y="3406"/>
                  </a:lnTo>
                  <a:lnTo>
                    <a:pt x="404" y="3600"/>
                  </a:lnTo>
                  <a:lnTo>
                    <a:pt x="539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2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80" y="4572"/>
                  </a:lnTo>
                  <a:lnTo>
                    <a:pt x="3004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9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3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3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9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4" y="105"/>
                  </a:lnTo>
                  <a:lnTo>
                    <a:pt x="2780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3"/>
            <p:cNvSpPr/>
            <p:nvPr/>
          </p:nvSpPr>
          <p:spPr>
            <a:xfrm>
              <a:off x="3714472" y="3577692"/>
              <a:ext cx="889672" cy="301209"/>
            </a:xfrm>
            <a:custGeom>
              <a:avLst/>
              <a:gdLst/>
              <a:ahLst/>
              <a:cxnLst/>
              <a:rect l="l" t="t" r="r" b="b"/>
              <a:pathLst>
                <a:path w="32390" h="10966" extrusionOk="0">
                  <a:moveTo>
                    <a:pt x="957" y="0"/>
                  </a:moveTo>
                  <a:lnTo>
                    <a:pt x="852" y="30"/>
                  </a:lnTo>
                  <a:lnTo>
                    <a:pt x="748" y="45"/>
                  </a:lnTo>
                  <a:lnTo>
                    <a:pt x="658" y="90"/>
                  </a:lnTo>
                  <a:lnTo>
                    <a:pt x="553" y="135"/>
                  </a:lnTo>
                  <a:lnTo>
                    <a:pt x="464" y="179"/>
                  </a:lnTo>
                  <a:lnTo>
                    <a:pt x="389" y="254"/>
                  </a:lnTo>
                  <a:lnTo>
                    <a:pt x="314" y="314"/>
                  </a:lnTo>
                  <a:lnTo>
                    <a:pt x="240" y="389"/>
                  </a:lnTo>
                  <a:lnTo>
                    <a:pt x="180" y="478"/>
                  </a:lnTo>
                  <a:lnTo>
                    <a:pt x="120" y="568"/>
                  </a:lnTo>
                  <a:lnTo>
                    <a:pt x="75" y="657"/>
                  </a:lnTo>
                  <a:lnTo>
                    <a:pt x="45" y="762"/>
                  </a:lnTo>
                  <a:lnTo>
                    <a:pt x="16" y="867"/>
                  </a:lnTo>
                  <a:lnTo>
                    <a:pt x="1" y="971"/>
                  </a:lnTo>
                  <a:lnTo>
                    <a:pt x="1" y="1076"/>
                  </a:lnTo>
                  <a:lnTo>
                    <a:pt x="1" y="6962"/>
                  </a:lnTo>
                  <a:lnTo>
                    <a:pt x="1" y="7171"/>
                  </a:lnTo>
                  <a:lnTo>
                    <a:pt x="16" y="7380"/>
                  </a:lnTo>
                  <a:lnTo>
                    <a:pt x="45" y="7574"/>
                  </a:lnTo>
                  <a:lnTo>
                    <a:pt x="75" y="7769"/>
                  </a:lnTo>
                  <a:lnTo>
                    <a:pt x="120" y="7963"/>
                  </a:lnTo>
                  <a:lnTo>
                    <a:pt x="180" y="8157"/>
                  </a:lnTo>
                  <a:lnTo>
                    <a:pt x="240" y="8336"/>
                  </a:lnTo>
                  <a:lnTo>
                    <a:pt x="314" y="8516"/>
                  </a:lnTo>
                  <a:lnTo>
                    <a:pt x="389" y="8695"/>
                  </a:lnTo>
                  <a:lnTo>
                    <a:pt x="479" y="8874"/>
                  </a:lnTo>
                  <a:lnTo>
                    <a:pt x="568" y="9039"/>
                  </a:lnTo>
                  <a:lnTo>
                    <a:pt x="673" y="9203"/>
                  </a:lnTo>
                  <a:lnTo>
                    <a:pt x="792" y="9352"/>
                  </a:lnTo>
                  <a:lnTo>
                    <a:pt x="912" y="9517"/>
                  </a:lnTo>
                  <a:lnTo>
                    <a:pt x="1031" y="9651"/>
                  </a:lnTo>
                  <a:lnTo>
                    <a:pt x="1166" y="9800"/>
                  </a:lnTo>
                  <a:lnTo>
                    <a:pt x="1300" y="9920"/>
                  </a:lnTo>
                  <a:lnTo>
                    <a:pt x="1450" y="10054"/>
                  </a:lnTo>
                  <a:lnTo>
                    <a:pt x="1599" y="10174"/>
                  </a:lnTo>
                  <a:lnTo>
                    <a:pt x="1764" y="10279"/>
                  </a:lnTo>
                  <a:lnTo>
                    <a:pt x="1928" y="10383"/>
                  </a:lnTo>
                  <a:lnTo>
                    <a:pt x="2092" y="10488"/>
                  </a:lnTo>
                  <a:lnTo>
                    <a:pt x="2257" y="10577"/>
                  </a:lnTo>
                  <a:lnTo>
                    <a:pt x="2436" y="10652"/>
                  </a:lnTo>
                  <a:lnTo>
                    <a:pt x="2615" y="10727"/>
                  </a:lnTo>
                  <a:lnTo>
                    <a:pt x="2809" y="10786"/>
                  </a:lnTo>
                  <a:lnTo>
                    <a:pt x="2989" y="10846"/>
                  </a:lnTo>
                  <a:lnTo>
                    <a:pt x="3183" y="10891"/>
                  </a:lnTo>
                  <a:lnTo>
                    <a:pt x="3392" y="10921"/>
                  </a:lnTo>
                  <a:lnTo>
                    <a:pt x="3586" y="10951"/>
                  </a:lnTo>
                  <a:lnTo>
                    <a:pt x="3795" y="10966"/>
                  </a:lnTo>
                  <a:lnTo>
                    <a:pt x="28595" y="10966"/>
                  </a:lnTo>
                  <a:lnTo>
                    <a:pt x="28789" y="10951"/>
                  </a:lnTo>
                  <a:lnTo>
                    <a:pt x="28998" y="10921"/>
                  </a:lnTo>
                  <a:lnTo>
                    <a:pt x="29193" y="10891"/>
                  </a:lnTo>
                  <a:lnTo>
                    <a:pt x="29387" y="10846"/>
                  </a:lnTo>
                  <a:lnTo>
                    <a:pt x="29581" y="10786"/>
                  </a:lnTo>
                  <a:lnTo>
                    <a:pt x="29760" y="10727"/>
                  </a:lnTo>
                  <a:lnTo>
                    <a:pt x="29940" y="10652"/>
                  </a:lnTo>
                  <a:lnTo>
                    <a:pt x="30119" y="10577"/>
                  </a:lnTo>
                  <a:lnTo>
                    <a:pt x="30298" y="10488"/>
                  </a:lnTo>
                  <a:lnTo>
                    <a:pt x="30463" y="10383"/>
                  </a:lnTo>
                  <a:lnTo>
                    <a:pt x="30627" y="10279"/>
                  </a:lnTo>
                  <a:lnTo>
                    <a:pt x="30776" y="10174"/>
                  </a:lnTo>
                  <a:lnTo>
                    <a:pt x="30926" y="10054"/>
                  </a:lnTo>
                  <a:lnTo>
                    <a:pt x="31075" y="9920"/>
                  </a:lnTo>
                  <a:lnTo>
                    <a:pt x="31210" y="9800"/>
                  </a:lnTo>
                  <a:lnTo>
                    <a:pt x="31344" y="9651"/>
                  </a:lnTo>
                  <a:lnTo>
                    <a:pt x="31478" y="9517"/>
                  </a:lnTo>
                  <a:lnTo>
                    <a:pt x="31583" y="9352"/>
                  </a:lnTo>
                  <a:lnTo>
                    <a:pt x="31703" y="9203"/>
                  </a:lnTo>
                  <a:lnTo>
                    <a:pt x="31807" y="9039"/>
                  </a:lnTo>
                  <a:lnTo>
                    <a:pt x="31897" y="8874"/>
                  </a:lnTo>
                  <a:lnTo>
                    <a:pt x="31986" y="8695"/>
                  </a:lnTo>
                  <a:lnTo>
                    <a:pt x="32076" y="8516"/>
                  </a:lnTo>
                  <a:lnTo>
                    <a:pt x="32136" y="8336"/>
                  </a:lnTo>
                  <a:lnTo>
                    <a:pt x="32210" y="8157"/>
                  </a:lnTo>
                  <a:lnTo>
                    <a:pt x="32255" y="7963"/>
                  </a:lnTo>
                  <a:lnTo>
                    <a:pt x="32300" y="7769"/>
                  </a:lnTo>
                  <a:lnTo>
                    <a:pt x="32345" y="7574"/>
                  </a:lnTo>
                  <a:lnTo>
                    <a:pt x="32360" y="7380"/>
                  </a:lnTo>
                  <a:lnTo>
                    <a:pt x="32375" y="7171"/>
                  </a:lnTo>
                  <a:lnTo>
                    <a:pt x="32390" y="6962"/>
                  </a:lnTo>
                  <a:lnTo>
                    <a:pt x="32390" y="1076"/>
                  </a:lnTo>
                  <a:lnTo>
                    <a:pt x="32375" y="971"/>
                  </a:lnTo>
                  <a:lnTo>
                    <a:pt x="32360" y="867"/>
                  </a:lnTo>
                  <a:lnTo>
                    <a:pt x="32330" y="762"/>
                  </a:lnTo>
                  <a:lnTo>
                    <a:pt x="32300" y="657"/>
                  </a:lnTo>
                  <a:lnTo>
                    <a:pt x="32255" y="568"/>
                  </a:lnTo>
                  <a:lnTo>
                    <a:pt x="32196" y="478"/>
                  </a:lnTo>
                  <a:lnTo>
                    <a:pt x="32136" y="389"/>
                  </a:lnTo>
                  <a:lnTo>
                    <a:pt x="32076" y="314"/>
                  </a:lnTo>
                  <a:lnTo>
                    <a:pt x="31986" y="254"/>
                  </a:lnTo>
                  <a:lnTo>
                    <a:pt x="31912" y="179"/>
                  </a:lnTo>
                  <a:lnTo>
                    <a:pt x="31822" y="135"/>
                  </a:lnTo>
                  <a:lnTo>
                    <a:pt x="31732" y="90"/>
                  </a:lnTo>
                  <a:lnTo>
                    <a:pt x="31628" y="45"/>
                  </a:lnTo>
                  <a:lnTo>
                    <a:pt x="31523" y="30"/>
                  </a:lnTo>
                  <a:lnTo>
                    <a:pt x="314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3"/>
            <p:cNvSpPr/>
            <p:nvPr/>
          </p:nvSpPr>
          <p:spPr>
            <a:xfrm>
              <a:off x="4543361" y="3615019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1"/>
                  </a:moveTo>
                  <a:lnTo>
                    <a:pt x="494" y="16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6" y="374"/>
                  </a:lnTo>
                  <a:lnTo>
                    <a:pt x="16" y="479"/>
                  </a:lnTo>
                  <a:lnTo>
                    <a:pt x="1" y="613"/>
                  </a:lnTo>
                  <a:lnTo>
                    <a:pt x="16" y="733"/>
                  </a:lnTo>
                  <a:lnTo>
                    <a:pt x="46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70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613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52" y="45"/>
                  </a:lnTo>
                  <a:lnTo>
                    <a:pt x="733" y="16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3"/>
            <p:cNvSpPr/>
            <p:nvPr/>
          </p:nvSpPr>
          <p:spPr>
            <a:xfrm>
              <a:off x="3751415" y="3604362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78" y="0"/>
                  </a:moveTo>
                  <a:lnTo>
                    <a:pt x="374" y="45"/>
                  </a:lnTo>
                  <a:lnTo>
                    <a:pt x="269" y="90"/>
                  </a:lnTo>
                  <a:lnTo>
                    <a:pt x="180" y="165"/>
                  </a:lnTo>
                  <a:lnTo>
                    <a:pt x="105" y="254"/>
                  </a:lnTo>
                  <a:lnTo>
                    <a:pt x="45" y="359"/>
                  </a:lnTo>
                  <a:lnTo>
                    <a:pt x="15" y="478"/>
                  </a:lnTo>
                  <a:lnTo>
                    <a:pt x="0" y="598"/>
                  </a:lnTo>
                  <a:lnTo>
                    <a:pt x="15" y="717"/>
                  </a:lnTo>
                  <a:lnTo>
                    <a:pt x="45" y="837"/>
                  </a:lnTo>
                  <a:lnTo>
                    <a:pt x="105" y="941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74" y="1151"/>
                  </a:lnTo>
                  <a:lnTo>
                    <a:pt x="478" y="1195"/>
                  </a:lnTo>
                  <a:lnTo>
                    <a:pt x="613" y="1210"/>
                  </a:lnTo>
                  <a:lnTo>
                    <a:pt x="732" y="1195"/>
                  </a:lnTo>
                  <a:lnTo>
                    <a:pt x="837" y="1151"/>
                  </a:lnTo>
                  <a:lnTo>
                    <a:pt x="941" y="1106"/>
                  </a:lnTo>
                  <a:lnTo>
                    <a:pt x="1031" y="1031"/>
                  </a:lnTo>
                  <a:lnTo>
                    <a:pt x="1106" y="941"/>
                  </a:lnTo>
                  <a:lnTo>
                    <a:pt x="1166" y="837"/>
                  </a:lnTo>
                  <a:lnTo>
                    <a:pt x="1195" y="717"/>
                  </a:lnTo>
                  <a:lnTo>
                    <a:pt x="1210" y="598"/>
                  </a:lnTo>
                  <a:lnTo>
                    <a:pt x="1195" y="478"/>
                  </a:lnTo>
                  <a:lnTo>
                    <a:pt x="1166" y="359"/>
                  </a:lnTo>
                  <a:lnTo>
                    <a:pt x="1106" y="254"/>
                  </a:lnTo>
                  <a:lnTo>
                    <a:pt x="1031" y="165"/>
                  </a:lnTo>
                  <a:lnTo>
                    <a:pt x="941" y="90"/>
                  </a:lnTo>
                  <a:lnTo>
                    <a:pt x="837" y="45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3"/>
            <p:cNvSpPr/>
            <p:nvPr/>
          </p:nvSpPr>
          <p:spPr>
            <a:xfrm>
              <a:off x="3714472" y="3728263"/>
              <a:ext cx="889672" cy="150632"/>
            </a:xfrm>
            <a:custGeom>
              <a:avLst/>
              <a:gdLst/>
              <a:ahLst/>
              <a:cxnLst/>
              <a:rect l="l" t="t" r="r" b="b"/>
              <a:pathLst>
                <a:path w="32390" h="5484" extrusionOk="0">
                  <a:moveTo>
                    <a:pt x="1" y="1"/>
                  </a:moveTo>
                  <a:lnTo>
                    <a:pt x="1" y="1480"/>
                  </a:lnTo>
                  <a:lnTo>
                    <a:pt x="1" y="1689"/>
                  </a:lnTo>
                  <a:lnTo>
                    <a:pt x="16" y="1898"/>
                  </a:lnTo>
                  <a:lnTo>
                    <a:pt x="45" y="2092"/>
                  </a:lnTo>
                  <a:lnTo>
                    <a:pt x="75" y="2287"/>
                  </a:lnTo>
                  <a:lnTo>
                    <a:pt x="120" y="2481"/>
                  </a:lnTo>
                  <a:lnTo>
                    <a:pt x="180" y="2675"/>
                  </a:lnTo>
                  <a:lnTo>
                    <a:pt x="240" y="2854"/>
                  </a:lnTo>
                  <a:lnTo>
                    <a:pt x="314" y="3034"/>
                  </a:lnTo>
                  <a:lnTo>
                    <a:pt x="389" y="3213"/>
                  </a:lnTo>
                  <a:lnTo>
                    <a:pt x="479" y="3392"/>
                  </a:lnTo>
                  <a:lnTo>
                    <a:pt x="568" y="3557"/>
                  </a:lnTo>
                  <a:lnTo>
                    <a:pt x="673" y="3721"/>
                  </a:lnTo>
                  <a:lnTo>
                    <a:pt x="792" y="3870"/>
                  </a:lnTo>
                  <a:lnTo>
                    <a:pt x="912" y="4035"/>
                  </a:lnTo>
                  <a:lnTo>
                    <a:pt x="1031" y="4169"/>
                  </a:lnTo>
                  <a:lnTo>
                    <a:pt x="1166" y="4318"/>
                  </a:lnTo>
                  <a:lnTo>
                    <a:pt x="1300" y="4438"/>
                  </a:lnTo>
                  <a:lnTo>
                    <a:pt x="1450" y="4572"/>
                  </a:lnTo>
                  <a:lnTo>
                    <a:pt x="1599" y="4692"/>
                  </a:lnTo>
                  <a:lnTo>
                    <a:pt x="1764" y="4797"/>
                  </a:lnTo>
                  <a:lnTo>
                    <a:pt x="1928" y="4901"/>
                  </a:lnTo>
                  <a:lnTo>
                    <a:pt x="2092" y="5006"/>
                  </a:lnTo>
                  <a:lnTo>
                    <a:pt x="2257" y="5095"/>
                  </a:lnTo>
                  <a:lnTo>
                    <a:pt x="2436" y="5170"/>
                  </a:lnTo>
                  <a:lnTo>
                    <a:pt x="2615" y="5245"/>
                  </a:lnTo>
                  <a:lnTo>
                    <a:pt x="2809" y="5304"/>
                  </a:lnTo>
                  <a:lnTo>
                    <a:pt x="2989" y="5364"/>
                  </a:lnTo>
                  <a:lnTo>
                    <a:pt x="3183" y="5409"/>
                  </a:lnTo>
                  <a:lnTo>
                    <a:pt x="3392" y="5439"/>
                  </a:lnTo>
                  <a:lnTo>
                    <a:pt x="3586" y="5469"/>
                  </a:lnTo>
                  <a:lnTo>
                    <a:pt x="3795" y="5484"/>
                  </a:lnTo>
                  <a:lnTo>
                    <a:pt x="28595" y="5484"/>
                  </a:lnTo>
                  <a:lnTo>
                    <a:pt x="28789" y="5469"/>
                  </a:lnTo>
                  <a:lnTo>
                    <a:pt x="28998" y="5439"/>
                  </a:lnTo>
                  <a:lnTo>
                    <a:pt x="29193" y="5409"/>
                  </a:lnTo>
                  <a:lnTo>
                    <a:pt x="29387" y="5364"/>
                  </a:lnTo>
                  <a:lnTo>
                    <a:pt x="29581" y="5304"/>
                  </a:lnTo>
                  <a:lnTo>
                    <a:pt x="29760" y="5245"/>
                  </a:lnTo>
                  <a:lnTo>
                    <a:pt x="29940" y="5170"/>
                  </a:lnTo>
                  <a:lnTo>
                    <a:pt x="30119" y="5095"/>
                  </a:lnTo>
                  <a:lnTo>
                    <a:pt x="30298" y="5006"/>
                  </a:lnTo>
                  <a:lnTo>
                    <a:pt x="30463" y="4901"/>
                  </a:lnTo>
                  <a:lnTo>
                    <a:pt x="30627" y="4797"/>
                  </a:lnTo>
                  <a:lnTo>
                    <a:pt x="30776" y="4692"/>
                  </a:lnTo>
                  <a:lnTo>
                    <a:pt x="30926" y="4572"/>
                  </a:lnTo>
                  <a:lnTo>
                    <a:pt x="31075" y="4438"/>
                  </a:lnTo>
                  <a:lnTo>
                    <a:pt x="31210" y="4318"/>
                  </a:lnTo>
                  <a:lnTo>
                    <a:pt x="31344" y="4169"/>
                  </a:lnTo>
                  <a:lnTo>
                    <a:pt x="31478" y="4035"/>
                  </a:lnTo>
                  <a:lnTo>
                    <a:pt x="31583" y="3870"/>
                  </a:lnTo>
                  <a:lnTo>
                    <a:pt x="31703" y="3721"/>
                  </a:lnTo>
                  <a:lnTo>
                    <a:pt x="31807" y="3557"/>
                  </a:lnTo>
                  <a:lnTo>
                    <a:pt x="31897" y="3392"/>
                  </a:lnTo>
                  <a:lnTo>
                    <a:pt x="31986" y="3213"/>
                  </a:lnTo>
                  <a:lnTo>
                    <a:pt x="32076" y="3034"/>
                  </a:lnTo>
                  <a:lnTo>
                    <a:pt x="32136" y="2854"/>
                  </a:lnTo>
                  <a:lnTo>
                    <a:pt x="32210" y="2675"/>
                  </a:lnTo>
                  <a:lnTo>
                    <a:pt x="32255" y="2481"/>
                  </a:lnTo>
                  <a:lnTo>
                    <a:pt x="32300" y="2287"/>
                  </a:lnTo>
                  <a:lnTo>
                    <a:pt x="32345" y="2092"/>
                  </a:lnTo>
                  <a:lnTo>
                    <a:pt x="32360" y="1898"/>
                  </a:lnTo>
                  <a:lnTo>
                    <a:pt x="32375" y="1689"/>
                  </a:lnTo>
                  <a:lnTo>
                    <a:pt x="32390" y="1480"/>
                  </a:lnTo>
                  <a:lnTo>
                    <a:pt x="3239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3"/>
            <p:cNvSpPr/>
            <p:nvPr/>
          </p:nvSpPr>
          <p:spPr>
            <a:xfrm>
              <a:off x="4641445" y="1540769"/>
              <a:ext cx="281102" cy="280690"/>
            </a:xfrm>
            <a:custGeom>
              <a:avLst/>
              <a:gdLst/>
              <a:ahLst/>
              <a:cxnLst/>
              <a:rect l="l" t="t" r="r" b="b"/>
              <a:pathLst>
                <a:path w="10234" h="10219" extrusionOk="0">
                  <a:moveTo>
                    <a:pt x="9950" y="0"/>
                  </a:moveTo>
                  <a:lnTo>
                    <a:pt x="9905" y="15"/>
                  </a:lnTo>
                  <a:lnTo>
                    <a:pt x="9860" y="45"/>
                  </a:lnTo>
                  <a:lnTo>
                    <a:pt x="9816" y="75"/>
                  </a:lnTo>
                  <a:lnTo>
                    <a:pt x="75" y="9816"/>
                  </a:lnTo>
                  <a:lnTo>
                    <a:pt x="45" y="9860"/>
                  </a:lnTo>
                  <a:lnTo>
                    <a:pt x="30" y="9890"/>
                  </a:lnTo>
                  <a:lnTo>
                    <a:pt x="15" y="9935"/>
                  </a:lnTo>
                  <a:lnTo>
                    <a:pt x="0" y="9980"/>
                  </a:lnTo>
                  <a:lnTo>
                    <a:pt x="15" y="10025"/>
                  </a:lnTo>
                  <a:lnTo>
                    <a:pt x="30" y="10070"/>
                  </a:lnTo>
                  <a:lnTo>
                    <a:pt x="45" y="10114"/>
                  </a:lnTo>
                  <a:lnTo>
                    <a:pt x="75" y="10159"/>
                  </a:lnTo>
                  <a:lnTo>
                    <a:pt x="120" y="10189"/>
                  </a:lnTo>
                  <a:lnTo>
                    <a:pt x="150" y="10204"/>
                  </a:lnTo>
                  <a:lnTo>
                    <a:pt x="194" y="10219"/>
                  </a:lnTo>
                  <a:lnTo>
                    <a:pt x="299" y="10219"/>
                  </a:lnTo>
                  <a:lnTo>
                    <a:pt x="344" y="10204"/>
                  </a:lnTo>
                  <a:lnTo>
                    <a:pt x="374" y="10189"/>
                  </a:lnTo>
                  <a:lnTo>
                    <a:pt x="419" y="10159"/>
                  </a:lnTo>
                  <a:lnTo>
                    <a:pt x="10159" y="419"/>
                  </a:lnTo>
                  <a:lnTo>
                    <a:pt x="10189" y="374"/>
                  </a:lnTo>
                  <a:lnTo>
                    <a:pt x="10219" y="329"/>
                  </a:lnTo>
                  <a:lnTo>
                    <a:pt x="10219" y="284"/>
                  </a:lnTo>
                  <a:lnTo>
                    <a:pt x="10234" y="239"/>
                  </a:lnTo>
                  <a:lnTo>
                    <a:pt x="10219" y="195"/>
                  </a:lnTo>
                  <a:lnTo>
                    <a:pt x="10219" y="150"/>
                  </a:lnTo>
                  <a:lnTo>
                    <a:pt x="10189" y="105"/>
                  </a:lnTo>
                  <a:lnTo>
                    <a:pt x="10159" y="75"/>
                  </a:lnTo>
                  <a:lnTo>
                    <a:pt x="10114" y="45"/>
                  </a:lnTo>
                  <a:lnTo>
                    <a:pt x="10084" y="15"/>
                  </a:lnTo>
                  <a:lnTo>
                    <a:pt x="1004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3"/>
            <p:cNvSpPr/>
            <p:nvPr/>
          </p:nvSpPr>
          <p:spPr>
            <a:xfrm>
              <a:off x="4737056" y="1672060"/>
              <a:ext cx="51309" cy="51749"/>
            </a:xfrm>
            <a:custGeom>
              <a:avLst/>
              <a:gdLst/>
              <a:ahLst/>
              <a:cxnLst/>
              <a:rect l="l" t="t" r="r" b="b"/>
              <a:pathLst>
                <a:path w="1868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04" y="165"/>
                  </a:lnTo>
                  <a:lnTo>
                    <a:pt x="269" y="285"/>
                  </a:lnTo>
                  <a:lnTo>
                    <a:pt x="150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50" y="1465"/>
                  </a:lnTo>
                  <a:lnTo>
                    <a:pt x="269" y="1599"/>
                  </a:lnTo>
                  <a:lnTo>
                    <a:pt x="404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26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793" y="1301"/>
                  </a:lnTo>
                  <a:lnTo>
                    <a:pt x="1823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68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23" y="658"/>
                  </a:lnTo>
                  <a:lnTo>
                    <a:pt x="1793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3"/>
            <p:cNvSpPr/>
            <p:nvPr/>
          </p:nvSpPr>
          <p:spPr>
            <a:xfrm>
              <a:off x="4782184" y="1340511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9" y="1"/>
                  </a:moveTo>
                  <a:lnTo>
                    <a:pt x="5080" y="16"/>
                  </a:lnTo>
                  <a:lnTo>
                    <a:pt x="4796" y="61"/>
                  </a:lnTo>
                  <a:lnTo>
                    <a:pt x="4527" y="105"/>
                  </a:lnTo>
                  <a:lnTo>
                    <a:pt x="4243" y="165"/>
                  </a:lnTo>
                  <a:lnTo>
                    <a:pt x="3974" y="255"/>
                  </a:lnTo>
                  <a:lnTo>
                    <a:pt x="3721" y="344"/>
                  </a:lnTo>
                  <a:lnTo>
                    <a:pt x="3452" y="434"/>
                  </a:lnTo>
                  <a:lnTo>
                    <a:pt x="3213" y="554"/>
                  </a:lnTo>
                  <a:lnTo>
                    <a:pt x="2959" y="673"/>
                  </a:lnTo>
                  <a:lnTo>
                    <a:pt x="2720" y="808"/>
                  </a:lnTo>
                  <a:lnTo>
                    <a:pt x="2495" y="957"/>
                  </a:lnTo>
                  <a:lnTo>
                    <a:pt x="2271" y="1121"/>
                  </a:lnTo>
                  <a:lnTo>
                    <a:pt x="2062" y="1286"/>
                  </a:lnTo>
                  <a:lnTo>
                    <a:pt x="1853" y="1465"/>
                  </a:lnTo>
                  <a:lnTo>
                    <a:pt x="1659" y="1659"/>
                  </a:lnTo>
                  <a:lnTo>
                    <a:pt x="1465" y="1853"/>
                  </a:lnTo>
                  <a:lnTo>
                    <a:pt x="1285" y="2062"/>
                  </a:lnTo>
                  <a:lnTo>
                    <a:pt x="1121" y="2272"/>
                  </a:lnTo>
                  <a:lnTo>
                    <a:pt x="957" y="2496"/>
                  </a:lnTo>
                  <a:lnTo>
                    <a:pt x="822" y="2720"/>
                  </a:lnTo>
                  <a:lnTo>
                    <a:pt x="673" y="2959"/>
                  </a:lnTo>
                  <a:lnTo>
                    <a:pt x="553" y="3213"/>
                  </a:lnTo>
                  <a:lnTo>
                    <a:pt x="434" y="3452"/>
                  </a:lnTo>
                  <a:lnTo>
                    <a:pt x="344" y="3721"/>
                  </a:lnTo>
                  <a:lnTo>
                    <a:pt x="255" y="3975"/>
                  </a:lnTo>
                  <a:lnTo>
                    <a:pt x="180" y="4244"/>
                  </a:lnTo>
                  <a:lnTo>
                    <a:pt x="105" y="4527"/>
                  </a:lnTo>
                  <a:lnTo>
                    <a:pt x="60" y="4796"/>
                  </a:lnTo>
                  <a:lnTo>
                    <a:pt x="30" y="5080"/>
                  </a:lnTo>
                  <a:lnTo>
                    <a:pt x="1" y="5379"/>
                  </a:lnTo>
                  <a:lnTo>
                    <a:pt x="1" y="5663"/>
                  </a:lnTo>
                  <a:lnTo>
                    <a:pt x="1" y="5962"/>
                  </a:lnTo>
                  <a:lnTo>
                    <a:pt x="30" y="6246"/>
                  </a:lnTo>
                  <a:lnTo>
                    <a:pt x="60" y="6529"/>
                  </a:lnTo>
                  <a:lnTo>
                    <a:pt x="105" y="6813"/>
                  </a:lnTo>
                  <a:lnTo>
                    <a:pt x="180" y="7082"/>
                  </a:lnTo>
                  <a:lnTo>
                    <a:pt x="255" y="7351"/>
                  </a:lnTo>
                  <a:lnTo>
                    <a:pt x="344" y="7620"/>
                  </a:lnTo>
                  <a:lnTo>
                    <a:pt x="434" y="7874"/>
                  </a:lnTo>
                  <a:lnTo>
                    <a:pt x="553" y="8128"/>
                  </a:lnTo>
                  <a:lnTo>
                    <a:pt x="673" y="8367"/>
                  </a:lnTo>
                  <a:lnTo>
                    <a:pt x="822" y="8606"/>
                  </a:lnTo>
                  <a:lnTo>
                    <a:pt x="957" y="8830"/>
                  </a:lnTo>
                  <a:lnTo>
                    <a:pt x="1121" y="9054"/>
                  </a:lnTo>
                  <a:lnTo>
                    <a:pt x="1285" y="9278"/>
                  </a:lnTo>
                  <a:lnTo>
                    <a:pt x="1465" y="9472"/>
                  </a:lnTo>
                  <a:lnTo>
                    <a:pt x="1659" y="9682"/>
                  </a:lnTo>
                  <a:lnTo>
                    <a:pt x="1853" y="9861"/>
                  </a:lnTo>
                  <a:lnTo>
                    <a:pt x="2062" y="10040"/>
                  </a:lnTo>
                  <a:lnTo>
                    <a:pt x="2271" y="10205"/>
                  </a:lnTo>
                  <a:lnTo>
                    <a:pt x="2495" y="10369"/>
                  </a:lnTo>
                  <a:lnTo>
                    <a:pt x="2720" y="10518"/>
                  </a:lnTo>
                  <a:lnTo>
                    <a:pt x="2959" y="10653"/>
                  </a:lnTo>
                  <a:lnTo>
                    <a:pt x="3213" y="10772"/>
                  </a:lnTo>
                  <a:lnTo>
                    <a:pt x="3452" y="10892"/>
                  </a:lnTo>
                  <a:lnTo>
                    <a:pt x="3721" y="10996"/>
                  </a:lnTo>
                  <a:lnTo>
                    <a:pt x="3974" y="11086"/>
                  </a:lnTo>
                  <a:lnTo>
                    <a:pt x="4243" y="11161"/>
                  </a:lnTo>
                  <a:lnTo>
                    <a:pt x="4527" y="11220"/>
                  </a:lnTo>
                  <a:lnTo>
                    <a:pt x="4796" y="11280"/>
                  </a:lnTo>
                  <a:lnTo>
                    <a:pt x="5080" y="11310"/>
                  </a:lnTo>
                  <a:lnTo>
                    <a:pt x="5379" y="11325"/>
                  </a:lnTo>
                  <a:lnTo>
                    <a:pt x="5663" y="11340"/>
                  </a:lnTo>
                  <a:lnTo>
                    <a:pt x="5961" y="11325"/>
                  </a:lnTo>
                  <a:lnTo>
                    <a:pt x="6245" y="11310"/>
                  </a:lnTo>
                  <a:lnTo>
                    <a:pt x="6529" y="11280"/>
                  </a:lnTo>
                  <a:lnTo>
                    <a:pt x="6813" y="11220"/>
                  </a:lnTo>
                  <a:lnTo>
                    <a:pt x="7082" y="11161"/>
                  </a:lnTo>
                  <a:lnTo>
                    <a:pt x="7351" y="11086"/>
                  </a:lnTo>
                  <a:lnTo>
                    <a:pt x="7620" y="10996"/>
                  </a:lnTo>
                  <a:lnTo>
                    <a:pt x="7874" y="10892"/>
                  </a:lnTo>
                  <a:lnTo>
                    <a:pt x="8128" y="10772"/>
                  </a:lnTo>
                  <a:lnTo>
                    <a:pt x="8367" y="10653"/>
                  </a:lnTo>
                  <a:lnTo>
                    <a:pt x="8606" y="10518"/>
                  </a:lnTo>
                  <a:lnTo>
                    <a:pt x="8845" y="10369"/>
                  </a:lnTo>
                  <a:lnTo>
                    <a:pt x="9054" y="10205"/>
                  </a:lnTo>
                  <a:lnTo>
                    <a:pt x="9278" y="10040"/>
                  </a:lnTo>
                  <a:lnTo>
                    <a:pt x="9487" y="9861"/>
                  </a:lnTo>
                  <a:lnTo>
                    <a:pt x="9681" y="9682"/>
                  </a:lnTo>
                  <a:lnTo>
                    <a:pt x="9861" y="9472"/>
                  </a:lnTo>
                  <a:lnTo>
                    <a:pt x="10040" y="9278"/>
                  </a:lnTo>
                  <a:lnTo>
                    <a:pt x="10204" y="9054"/>
                  </a:lnTo>
                  <a:lnTo>
                    <a:pt x="10369" y="8830"/>
                  </a:lnTo>
                  <a:lnTo>
                    <a:pt x="10518" y="8606"/>
                  </a:lnTo>
                  <a:lnTo>
                    <a:pt x="10652" y="8367"/>
                  </a:lnTo>
                  <a:lnTo>
                    <a:pt x="10772" y="8128"/>
                  </a:lnTo>
                  <a:lnTo>
                    <a:pt x="10892" y="7874"/>
                  </a:lnTo>
                  <a:lnTo>
                    <a:pt x="10996" y="7620"/>
                  </a:lnTo>
                  <a:lnTo>
                    <a:pt x="11086" y="7351"/>
                  </a:lnTo>
                  <a:lnTo>
                    <a:pt x="11160" y="7082"/>
                  </a:lnTo>
                  <a:lnTo>
                    <a:pt x="11220" y="6813"/>
                  </a:lnTo>
                  <a:lnTo>
                    <a:pt x="11280" y="6529"/>
                  </a:lnTo>
                  <a:lnTo>
                    <a:pt x="11310" y="6246"/>
                  </a:lnTo>
                  <a:lnTo>
                    <a:pt x="11325" y="5962"/>
                  </a:lnTo>
                  <a:lnTo>
                    <a:pt x="11340" y="5663"/>
                  </a:lnTo>
                  <a:lnTo>
                    <a:pt x="11325" y="5379"/>
                  </a:lnTo>
                  <a:lnTo>
                    <a:pt x="11310" y="5080"/>
                  </a:lnTo>
                  <a:lnTo>
                    <a:pt x="11280" y="4796"/>
                  </a:lnTo>
                  <a:lnTo>
                    <a:pt x="11220" y="4527"/>
                  </a:lnTo>
                  <a:lnTo>
                    <a:pt x="11160" y="4244"/>
                  </a:lnTo>
                  <a:lnTo>
                    <a:pt x="11086" y="3975"/>
                  </a:lnTo>
                  <a:lnTo>
                    <a:pt x="10996" y="3721"/>
                  </a:lnTo>
                  <a:lnTo>
                    <a:pt x="10892" y="3452"/>
                  </a:lnTo>
                  <a:lnTo>
                    <a:pt x="10772" y="3213"/>
                  </a:lnTo>
                  <a:lnTo>
                    <a:pt x="10652" y="2959"/>
                  </a:lnTo>
                  <a:lnTo>
                    <a:pt x="10518" y="2720"/>
                  </a:lnTo>
                  <a:lnTo>
                    <a:pt x="10369" y="2496"/>
                  </a:lnTo>
                  <a:lnTo>
                    <a:pt x="10204" y="2272"/>
                  </a:lnTo>
                  <a:lnTo>
                    <a:pt x="10040" y="2062"/>
                  </a:lnTo>
                  <a:lnTo>
                    <a:pt x="9861" y="1853"/>
                  </a:lnTo>
                  <a:lnTo>
                    <a:pt x="9681" y="1659"/>
                  </a:lnTo>
                  <a:lnTo>
                    <a:pt x="9487" y="1465"/>
                  </a:lnTo>
                  <a:lnTo>
                    <a:pt x="9278" y="1286"/>
                  </a:lnTo>
                  <a:lnTo>
                    <a:pt x="9054" y="1121"/>
                  </a:lnTo>
                  <a:lnTo>
                    <a:pt x="8845" y="957"/>
                  </a:lnTo>
                  <a:lnTo>
                    <a:pt x="8606" y="808"/>
                  </a:lnTo>
                  <a:lnTo>
                    <a:pt x="8367" y="673"/>
                  </a:lnTo>
                  <a:lnTo>
                    <a:pt x="8128" y="554"/>
                  </a:lnTo>
                  <a:lnTo>
                    <a:pt x="7874" y="434"/>
                  </a:lnTo>
                  <a:lnTo>
                    <a:pt x="7620" y="344"/>
                  </a:lnTo>
                  <a:lnTo>
                    <a:pt x="7351" y="255"/>
                  </a:lnTo>
                  <a:lnTo>
                    <a:pt x="7082" y="165"/>
                  </a:lnTo>
                  <a:lnTo>
                    <a:pt x="6813" y="105"/>
                  </a:lnTo>
                  <a:lnTo>
                    <a:pt x="6529" y="61"/>
                  </a:lnTo>
                  <a:lnTo>
                    <a:pt x="6245" y="16"/>
                  </a:lnTo>
                  <a:lnTo>
                    <a:pt x="59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3"/>
            <p:cNvSpPr/>
            <p:nvPr/>
          </p:nvSpPr>
          <p:spPr>
            <a:xfrm>
              <a:off x="4883124" y="1397971"/>
              <a:ext cx="114512" cy="196585"/>
            </a:xfrm>
            <a:custGeom>
              <a:avLst/>
              <a:gdLst/>
              <a:ahLst/>
              <a:cxnLst/>
              <a:rect l="l" t="t" r="r" b="b"/>
              <a:pathLst>
                <a:path w="4169" h="7157" extrusionOk="0">
                  <a:moveTo>
                    <a:pt x="942" y="329"/>
                  </a:moveTo>
                  <a:lnTo>
                    <a:pt x="1076" y="374"/>
                  </a:lnTo>
                  <a:lnTo>
                    <a:pt x="1211" y="434"/>
                  </a:lnTo>
                  <a:lnTo>
                    <a:pt x="1360" y="508"/>
                  </a:lnTo>
                  <a:lnTo>
                    <a:pt x="1525" y="628"/>
                  </a:lnTo>
                  <a:lnTo>
                    <a:pt x="1689" y="762"/>
                  </a:lnTo>
                  <a:lnTo>
                    <a:pt x="1853" y="942"/>
                  </a:lnTo>
                  <a:lnTo>
                    <a:pt x="2032" y="1121"/>
                  </a:lnTo>
                  <a:lnTo>
                    <a:pt x="2197" y="1345"/>
                  </a:lnTo>
                  <a:lnTo>
                    <a:pt x="2376" y="1584"/>
                  </a:lnTo>
                  <a:lnTo>
                    <a:pt x="2540" y="1838"/>
                  </a:lnTo>
                  <a:lnTo>
                    <a:pt x="2720" y="2122"/>
                  </a:lnTo>
                  <a:lnTo>
                    <a:pt x="2884" y="2421"/>
                  </a:lnTo>
                  <a:lnTo>
                    <a:pt x="3048" y="2749"/>
                  </a:lnTo>
                  <a:lnTo>
                    <a:pt x="3198" y="3093"/>
                  </a:lnTo>
                  <a:lnTo>
                    <a:pt x="3347" y="3451"/>
                  </a:lnTo>
                  <a:lnTo>
                    <a:pt x="3467" y="3795"/>
                  </a:lnTo>
                  <a:lnTo>
                    <a:pt x="3571" y="4124"/>
                  </a:lnTo>
                  <a:lnTo>
                    <a:pt x="3661" y="4437"/>
                  </a:lnTo>
                  <a:lnTo>
                    <a:pt x="3721" y="4751"/>
                  </a:lnTo>
                  <a:lnTo>
                    <a:pt x="3780" y="5035"/>
                  </a:lnTo>
                  <a:lnTo>
                    <a:pt x="3810" y="5304"/>
                  </a:lnTo>
                  <a:lnTo>
                    <a:pt x="3825" y="5573"/>
                  </a:lnTo>
                  <a:lnTo>
                    <a:pt x="3840" y="5797"/>
                  </a:lnTo>
                  <a:lnTo>
                    <a:pt x="3825" y="6021"/>
                  </a:lnTo>
                  <a:lnTo>
                    <a:pt x="3795" y="6215"/>
                  </a:lnTo>
                  <a:lnTo>
                    <a:pt x="3751" y="6380"/>
                  </a:lnTo>
                  <a:lnTo>
                    <a:pt x="3691" y="6529"/>
                  </a:lnTo>
                  <a:lnTo>
                    <a:pt x="3631" y="6633"/>
                  </a:lnTo>
                  <a:lnTo>
                    <a:pt x="3541" y="6723"/>
                  </a:lnTo>
                  <a:lnTo>
                    <a:pt x="3452" y="6783"/>
                  </a:lnTo>
                  <a:lnTo>
                    <a:pt x="3347" y="6813"/>
                  </a:lnTo>
                  <a:lnTo>
                    <a:pt x="3228" y="6813"/>
                  </a:lnTo>
                  <a:lnTo>
                    <a:pt x="3093" y="6783"/>
                  </a:lnTo>
                  <a:lnTo>
                    <a:pt x="2959" y="6723"/>
                  </a:lnTo>
                  <a:lnTo>
                    <a:pt x="2809" y="6633"/>
                  </a:lnTo>
                  <a:lnTo>
                    <a:pt x="2645" y="6514"/>
                  </a:lnTo>
                  <a:lnTo>
                    <a:pt x="2481" y="6380"/>
                  </a:lnTo>
                  <a:lnTo>
                    <a:pt x="2316" y="6215"/>
                  </a:lnTo>
                  <a:lnTo>
                    <a:pt x="2137" y="6021"/>
                  </a:lnTo>
                  <a:lnTo>
                    <a:pt x="1973" y="5812"/>
                  </a:lnTo>
                  <a:lnTo>
                    <a:pt x="1793" y="5573"/>
                  </a:lnTo>
                  <a:lnTo>
                    <a:pt x="1629" y="5304"/>
                  </a:lnTo>
                  <a:lnTo>
                    <a:pt x="1450" y="5020"/>
                  </a:lnTo>
                  <a:lnTo>
                    <a:pt x="1285" y="4721"/>
                  </a:lnTo>
                  <a:lnTo>
                    <a:pt x="1121" y="4393"/>
                  </a:lnTo>
                  <a:lnTo>
                    <a:pt x="972" y="4049"/>
                  </a:lnTo>
                  <a:lnTo>
                    <a:pt x="822" y="3705"/>
                  </a:lnTo>
                  <a:lnTo>
                    <a:pt x="703" y="3362"/>
                  </a:lnTo>
                  <a:lnTo>
                    <a:pt x="598" y="3033"/>
                  </a:lnTo>
                  <a:lnTo>
                    <a:pt x="509" y="2704"/>
                  </a:lnTo>
                  <a:lnTo>
                    <a:pt x="449" y="2406"/>
                  </a:lnTo>
                  <a:lnTo>
                    <a:pt x="389" y="2107"/>
                  </a:lnTo>
                  <a:lnTo>
                    <a:pt x="359" y="1838"/>
                  </a:lnTo>
                  <a:lnTo>
                    <a:pt x="344" y="1584"/>
                  </a:lnTo>
                  <a:lnTo>
                    <a:pt x="329" y="1345"/>
                  </a:lnTo>
                  <a:lnTo>
                    <a:pt x="344" y="1136"/>
                  </a:lnTo>
                  <a:lnTo>
                    <a:pt x="374" y="942"/>
                  </a:lnTo>
                  <a:lnTo>
                    <a:pt x="419" y="762"/>
                  </a:lnTo>
                  <a:lnTo>
                    <a:pt x="479" y="628"/>
                  </a:lnTo>
                  <a:lnTo>
                    <a:pt x="539" y="508"/>
                  </a:lnTo>
                  <a:lnTo>
                    <a:pt x="628" y="419"/>
                  </a:lnTo>
                  <a:lnTo>
                    <a:pt x="718" y="359"/>
                  </a:lnTo>
                  <a:lnTo>
                    <a:pt x="822" y="329"/>
                  </a:lnTo>
                  <a:close/>
                  <a:moveTo>
                    <a:pt x="748" y="0"/>
                  </a:moveTo>
                  <a:lnTo>
                    <a:pt x="658" y="15"/>
                  </a:lnTo>
                  <a:lnTo>
                    <a:pt x="583" y="45"/>
                  </a:lnTo>
                  <a:lnTo>
                    <a:pt x="509" y="90"/>
                  </a:lnTo>
                  <a:lnTo>
                    <a:pt x="434" y="135"/>
                  </a:lnTo>
                  <a:lnTo>
                    <a:pt x="374" y="180"/>
                  </a:lnTo>
                  <a:lnTo>
                    <a:pt x="314" y="254"/>
                  </a:lnTo>
                  <a:lnTo>
                    <a:pt x="210" y="404"/>
                  </a:lnTo>
                  <a:lnTo>
                    <a:pt x="120" y="583"/>
                  </a:lnTo>
                  <a:lnTo>
                    <a:pt x="60" y="792"/>
                  </a:lnTo>
                  <a:lnTo>
                    <a:pt x="16" y="1031"/>
                  </a:lnTo>
                  <a:lnTo>
                    <a:pt x="1" y="1285"/>
                  </a:lnTo>
                  <a:lnTo>
                    <a:pt x="1" y="1584"/>
                  </a:lnTo>
                  <a:lnTo>
                    <a:pt x="16" y="1868"/>
                  </a:lnTo>
                  <a:lnTo>
                    <a:pt x="60" y="2182"/>
                  </a:lnTo>
                  <a:lnTo>
                    <a:pt x="120" y="2495"/>
                  </a:lnTo>
                  <a:lnTo>
                    <a:pt x="195" y="2824"/>
                  </a:lnTo>
                  <a:lnTo>
                    <a:pt x="285" y="3153"/>
                  </a:lnTo>
                  <a:lnTo>
                    <a:pt x="389" y="3496"/>
                  </a:lnTo>
                  <a:lnTo>
                    <a:pt x="524" y="3840"/>
                  </a:lnTo>
                  <a:lnTo>
                    <a:pt x="658" y="4183"/>
                  </a:lnTo>
                  <a:lnTo>
                    <a:pt x="807" y="4527"/>
                  </a:lnTo>
                  <a:lnTo>
                    <a:pt x="972" y="4856"/>
                  </a:lnTo>
                  <a:lnTo>
                    <a:pt x="1136" y="5154"/>
                  </a:lnTo>
                  <a:lnTo>
                    <a:pt x="1315" y="5453"/>
                  </a:lnTo>
                  <a:lnTo>
                    <a:pt x="1495" y="5737"/>
                  </a:lnTo>
                  <a:lnTo>
                    <a:pt x="1689" y="6006"/>
                  </a:lnTo>
                  <a:lnTo>
                    <a:pt x="1883" y="6245"/>
                  </a:lnTo>
                  <a:lnTo>
                    <a:pt x="2077" y="6454"/>
                  </a:lnTo>
                  <a:lnTo>
                    <a:pt x="2286" y="6663"/>
                  </a:lnTo>
                  <a:lnTo>
                    <a:pt x="2496" y="6828"/>
                  </a:lnTo>
                  <a:lnTo>
                    <a:pt x="2690" y="6962"/>
                  </a:lnTo>
                  <a:lnTo>
                    <a:pt x="2884" y="7067"/>
                  </a:lnTo>
                  <a:lnTo>
                    <a:pt x="3078" y="7127"/>
                  </a:lnTo>
                  <a:lnTo>
                    <a:pt x="3258" y="7156"/>
                  </a:lnTo>
                  <a:lnTo>
                    <a:pt x="3347" y="7156"/>
                  </a:lnTo>
                  <a:lnTo>
                    <a:pt x="3422" y="7141"/>
                  </a:lnTo>
                  <a:lnTo>
                    <a:pt x="3511" y="7127"/>
                  </a:lnTo>
                  <a:lnTo>
                    <a:pt x="3586" y="7097"/>
                  </a:lnTo>
                  <a:lnTo>
                    <a:pt x="3661" y="7067"/>
                  </a:lnTo>
                  <a:lnTo>
                    <a:pt x="3736" y="7022"/>
                  </a:lnTo>
                  <a:lnTo>
                    <a:pt x="3795" y="6962"/>
                  </a:lnTo>
                  <a:lnTo>
                    <a:pt x="3855" y="6902"/>
                  </a:lnTo>
                  <a:lnTo>
                    <a:pt x="3960" y="6753"/>
                  </a:lnTo>
                  <a:lnTo>
                    <a:pt x="4049" y="6574"/>
                  </a:lnTo>
                  <a:lnTo>
                    <a:pt x="4109" y="6365"/>
                  </a:lnTo>
                  <a:lnTo>
                    <a:pt x="4154" y="6126"/>
                  </a:lnTo>
                  <a:lnTo>
                    <a:pt x="4169" y="5857"/>
                  </a:lnTo>
                  <a:lnTo>
                    <a:pt x="4169" y="5558"/>
                  </a:lnTo>
                  <a:lnTo>
                    <a:pt x="4154" y="5274"/>
                  </a:lnTo>
                  <a:lnTo>
                    <a:pt x="4109" y="4960"/>
                  </a:lnTo>
                  <a:lnTo>
                    <a:pt x="4049" y="4647"/>
                  </a:lnTo>
                  <a:lnTo>
                    <a:pt x="3975" y="4318"/>
                  </a:lnTo>
                  <a:lnTo>
                    <a:pt x="3885" y="3989"/>
                  </a:lnTo>
                  <a:lnTo>
                    <a:pt x="3780" y="3646"/>
                  </a:lnTo>
                  <a:lnTo>
                    <a:pt x="3646" y="3302"/>
                  </a:lnTo>
                  <a:lnTo>
                    <a:pt x="3511" y="2958"/>
                  </a:lnTo>
                  <a:lnTo>
                    <a:pt x="3362" y="2630"/>
                  </a:lnTo>
                  <a:lnTo>
                    <a:pt x="3198" y="2301"/>
                  </a:lnTo>
                  <a:lnTo>
                    <a:pt x="3033" y="1987"/>
                  </a:lnTo>
                  <a:lnTo>
                    <a:pt x="2854" y="1689"/>
                  </a:lnTo>
                  <a:lnTo>
                    <a:pt x="2675" y="1405"/>
                  </a:lnTo>
                  <a:lnTo>
                    <a:pt x="2481" y="1151"/>
                  </a:lnTo>
                  <a:lnTo>
                    <a:pt x="2286" y="912"/>
                  </a:lnTo>
                  <a:lnTo>
                    <a:pt x="2092" y="688"/>
                  </a:lnTo>
                  <a:lnTo>
                    <a:pt x="1883" y="493"/>
                  </a:lnTo>
                  <a:lnTo>
                    <a:pt x="1674" y="314"/>
                  </a:lnTo>
                  <a:lnTo>
                    <a:pt x="1480" y="180"/>
                  </a:lnTo>
                  <a:lnTo>
                    <a:pt x="1285" y="90"/>
                  </a:lnTo>
                  <a:lnTo>
                    <a:pt x="1091" y="15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3"/>
            <p:cNvSpPr/>
            <p:nvPr/>
          </p:nvSpPr>
          <p:spPr>
            <a:xfrm>
              <a:off x="4863842" y="1411512"/>
              <a:ext cx="153076" cy="169090"/>
            </a:xfrm>
            <a:custGeom>
              <a:avLst/>
              <a:gdLst/>
              <a:ahLst/>
              <a:cxnLst/>
              <a:rect l="l" t="t" r="r" b="b"/>
              <a:pathLst>
                <a:path w="5573" h="6156" extrusionOk="0">
                  <a:moveTo>
                    <a:pt x="4811" y="344"/>
                  </a:moveTo>
                  <a:lnTo>
                    <a:pt x="4916" y="359"/>
                  </a:lnTo>
                  <a:lnTo>
                    <a:pt x="5005" y="389"/>
                  </a:lnTo>
                  <a:lnTo>
                    <a:pt x="5080" y="449"/>
                  </a:lnTo>
                  <a:lnTo>
                    <a:pt x="5140" y="523"/>
                  </a:lnTo>
                  <a:lnTo>
                    <a:pt x="5200" y="628"/>
                  </a:lnTo>
                  <a:lnTo>
                    <a:pt x="5229" y="762"/>
                  </a:lnTo>
                  <a:lnTo>
                    <a:pt x="5229" y="912"/>
                  </a:lnTo>
                  <a:lnTo>
                    <a:pt x="5229" y="1091"/>
                  </a:lnTo>
                  <a:lnTo>
                    <a:pt x="5200" y="1270"/>
                  </a:lnTo>
                  <a:lnTo>
                    <a:pt x="5140" y="1479"/>
                  </a:lnTo>
                  <a:lnTo>
                    <a:pt x="5065" y="1703"/>
                  </a:lnTo>
                  <a:lnTo>
                    <a:pt x="4960" y="1957"/>
                  </a:lnTo>
                  <a:lnTo>
                    <a:pt x="4841" y="2226"/>
                  </a:lnTo>
                  <a:lnTo>
                    <a:pt x="4692" y="2495"/>
                  </a:lnTo>
                  <a:lnTo>
                    <a:pt x="4527" y="2779"/>
                  </a:lnTo>
                  <a:lnTo>
                    <a:pt x="4348" y="3048"/>
                  </a:lnTo>
                  <a:lnTo>
                    <a:pt x="4154" y="3332"/>
                  </a:lnTo>
                  <a:lnTo>
                    <a:pt x="3930" y="3601"/>
                  </a:lnTo>
                  <a:lnTo>
                    <a:pt x="3706" y="3870"/>
                  </a:lnTo>
                  <a:lnTo>
                    <a:pt x="3467" y="4139"/>
                  </a:lnTo>
                  <a:lnTo>
                    <a:pt x="3227" y="4393"/>
                  </a:lnTo>
                  <a:lnTo>
                    <a:pt x="2974" y="4632"/>
                  </a:lnTo>
                  <a:lnTo>
                    <a:pt x="2734" y="4841"/>
                  </a:lnTo>
                  <a:lnTo>
                    <a:pt x="2481" y="5050"/>
                  </a:lnTo>
                  <a:lnTo>
                    <a:pt x="2241" y="5229"/>
                  </a:lnTo>
                  <a:lnTo>
                    <a:pt x="1987" y="5394"/>
                  </a:lnTo>
                  <a:lnTo>
                    <a:pt x="1748" y="5528"/>
                  </a:lnTo>
                  <a:lnTo>
                    <a:pt x="1539" y="5633"/>
                  </a:lnTo>
                  <a:lnTo>
                    <a:pt x="1345" y="5722"/>
                  </a:lnTo>
                  <a:lnTo>
                    <a:pt x="1166" y="5782"/>
                  </a:lnTo>
                  <a:lnTo>
                    <a:pt x="987" y="5812"/>
                  </a:lnTo>
                  <a:lnTo>
                    <a:pt x="837" y="5827"/>
                  </a:lnTo>
                  <a:lnTo>
                    <a:pt x="703" y="5812"/>
                  </a:lnTo>
                  <a:lnTo>
                    <a:pt x="598" y="5782"/>
                  </a:lnTo>
                  <a:lnTo>
                    <a:pt x="494" y="5722"/>
                  </a:lnTo>
                  <a:lnTo>
                    <a:pt x="434" y="5633"/>
                  </a:lnTo>
                  <a:lnTo>
                    <a:pt x="374" y="5528"/>
                  </a:lnTo>
                  <a:lnTo>
                    <a:pt x="344" y="5394"/>
                  </a:lnTo>
                  <a:lnTo>
                    <a:pt x="344" y="5244"/>
                  </a:lnTo>
                  <a:lnTo>
                    <a:pt x="359" y="5065"/>
                  </a:lnTo>
                  <a:lnTo>
                    <a:pt x="389" y="4871"/>
                  </a:lnTo>
                  <a:lnTo>
                    <a:pt x="434" y="4661"/>
                  </a:lnTo>
                  <a:lnTo>
                    <a:pt x="508" y="4437"/>
                  </a:lnTo>
                  <a:lnTo>
                    <a:pt x="613" y="4198"/>
                  </a:lnTo>
                  <a:lnTo>
                    <a:pt x="733" y="3959"/>
                  </a:lnTo>
                  <a:lnTo>
                    <a:pt x="867" y="3690"/>
                  </a:lnTo>
                  <a:lnTo>
                    <a:pt x="1031" y="3422"/>
                  </a:lnTo>
                  <a:lnTo>
                    <a:pt x="1211" y="3153"/>
                  </a:lnTo>
                  <a:lnTo>
                    <a:pt x="1405" y="2869"/>
                  </a:lnTo>
                  <a:lnTo>
                    <a:pt x="1629" y="2570"/>
                  </a:lnTo>
                  <a:lnTo>
                    <a:pt x="1868" y="2286"/>
                  </a:lnTo>
                  <a:lnTo>
                    <a:pt x="2107" y="2017"/>
                  </a:lnTo>
                  <a:lnTo>
                    <a:pt x="2346" y="1763"/>
                  </a:lnTo>
                  <a:lnTo>
                    <a:pt x="2600" y="1539"/>
                  </a:lnTo>
                  <a:lnTo>
                    <a:pt x="2839" y="1315"/>
                  </a:lnTo>
                  <a:lnTo>
                    <a:pt x="3093" y="1121"/>
                  </a:lnTo>
                  <a:lnTo>
                    <a:pt x="3332" y="927"/>
                  </a:lnTo>
                  <a:lnTo>
                    <a:pt x="3586" y="777"/>
                  </a:lnTo>
                  <a:lnTo>
                    <a:pt x="3825" y="628"/>
                  </a:lnTo>
                  <a:lnTo>
                    <a:pt x="4109" y="493"/>
                  </a:lnTo>
                  <a:lnTo>
                    <a:pt x="4273" y="434"/>
                  </a:lnTo>
                  <a:lnTo>
                    <a:pt x="4423" y="389"/>
                  </a:lnTo>
                  <a:lnTo>
                    <a:pt x="4557" y="359"/>
                  </a:lnTo>
                  <a:lnTo>
                    <a:pt x="4692" y="344"/>
                  </a:lnTo>
                  <a:close/>
                  <a:moveTo>
                    <a:pt x="4617" y="0"/>
                  </a:moveTo>
                  <a:lnTo>
                    <a:pt x="4408" y="45"/>
                  </a:lnTo>
                  <a:lnTo>
                    <a:pt x="4169" y="105"/>
                  </a:lnTo>
                  <a:lnTo>
                    <a:pt x="3930" y="210"/>
                  </a:lnTo>
                  <a:lnTo>
                    <a:pt x="3661" y="329"/>
                  </a:lnTo>
                  <a:lnTo>
                    <a:pt x="3407" y="478"/>
                  </a:lnTo>
                  <a:lnTo>
                    <a:pt x="3153" y="658"/>
                  </a:lnTo>
                  <a:lnTo>
                    <a:pt x="2899" y="837"/>
                  </a:lnTo>
                  <a:lnTo>
                    <a:pt x="2630" y="1046"/>
                  </a:lnTo>
                  <a:lnTo>
                    <a:pt x="2376" y="1285"/>
                  </a:lnTo>
                  <a:lnTo>
                    <a:pt x="2122" y="1524"/>
                  </a:lnTo>
                  <a:lnTo>
                    <a:pt x="1868" y="1793"/>
                  </a:lnTo>
                  <a:lnTo>
                    <a:pt x="1614" y="2062"/>
                  </a:lnTo>
                  <a:lnTo>
                    <a:pt x="1375" y="2346"/>
                  </a:lnTo>
                  <a:lnTo>
                    <a:pt x="1151" y="2630"/>
                  </a:lnTo>
                  <a:lnTo>
                    <a:pt x="942" y="2928"/>
                  </a:lnTo>
                  <a:lnTo>
                    <a:pt x="762" y="3212"/>
                  </a:lnTo>
                  <a:lnTo>
                    <a:pt x="583" y="3496"/>
                  </a:lnTo>
                  <a:lnTo>
                    <a:pt x="434" y="3780"/>
                  </a:lnTo>
                  <a:lnTo>
                    <a:pt x="299" y="4064"/>
                  </a:lnTo>
                  <a:lnTo>
                    <a:pt x="195" y="4333"/>
                  </a:lnTo>
                  <a:lnTo>
                    <a:pt x="105" y="4617"/>
                  </a:lnTo>
                  <a:lnTo>
                    <a:pt x="45" y="4871"/>
                  </a:lnTo>
                  <a:lnTo>
                    <a:pt x="1" y="5110"/>
                  </a:lnTo>
                  <a:lnTo>
                    <a:pt x="1" y="5334"/>
                  </a:lnTo>
                  <a:lnTo>
                    <a:pt x="30" y="5528"/>
                  </a:lnTo>
                  <a:lnTo>
                    <a:pt x="75" y="5707"/>
                  </a:lnTo>
                  <a:lnTo>
                    <a:pt x="120" y="5782"/>
                  </a:lnTo>
                  <a:lnTo>
                    <a:pt x="165" y="5857"/>
                  </a:lnTo>
                  <a:lnTo>
                    <a:pt x="225" y="5916"/>
                  </a:lnTo>
                  <a:lnTo>
                    <a:pt x="284" y="5976"/>
                  </a:lnTo>
                  <a:lnTo>
                    <a:pt x="389" y="6051"/>
                  </a:lnTo>
                  <a:lnTo>
                    <a:pt x="523" y="6111"/>
                  </a:lnTo>
                  <a:lnTo>
                    <a:pt x="673" y="6155"/>
                  </a:lnTo>
                  <a:lnTo>
                    <a:pt x="1001" y="6155"/>
                  </a:lnTo>
                  <a:lnTo>
                    <a:pt x="1196" y="6111"/>
                  </a:lnTo>
                  <a:lnTo>
                    <a:pt x="1390" y="6051"/>
                  </a:lnTo>
                  <a:lnTo>
                    <a:pt x="1599" y="5976"/>
                  </a:lnTo>
                  <a:lnTo>
                    <a:pt x="1913" y="5827"/>
                  </a:lnTo>
                  <a:lnTo>
                    <a:pt x="2167" y="5677"/>
                  </a:lnTo>
                  <a:lnTo>
                    <a:pt x="2421" y="5513"/>
                  </a:lnTo>
                  <a:lnTo>
                    <a:pt x="2675" y="5319"/>
                  </a:lnTo>
                  <a:lnTo>
                    <a:pt x="2944" y="5110"/>
                  </a:lnTo>
                  <a:lnTo>
                    <a:pt x="3198" y="4886"/>
                  </a:lnTo>
                  <a:lnTo>
                    <a:pt x="3452" y="4632"/>
                  </a:lnTo>
                  <a:lnTo>
                    <a:pt x="3706" y="4378"/>
                  </a:lnTo>
                  <a:lnTo>
                    <a:pt x="3960" y="4094"/>
                  </a:lnTo>
                  <a:lnTo>
                    <a:pt x="4199" y="3810"/>
                  </a:lnTo>
                  <a:lnTo>
                    <a:pt x="4423" y="3526"/>
                  </a:lnTo>
                  <a:lnTo>
                    <a:pt x="4632" y="3242"/>
                  </a:lnTo>
                  <a:lnTo>
                    <a:pt x="4811" y="2943"/>
                  </a:lnTo>
                  <a:lnTo>
                    <a:pt x="4990" y="2660"/>
                  </a:lnTo>
                  <a:lnTo>
                    <a:pt x="5140" y="2376"/>
                  </a:lnTo>
                  <a:lnTo>
                    <a:pt x="5274" y="2092"/>
                  </a:lnTo>
                  <a:lnTo>
                    <a:pt x="5379" y="1823"/>
                  </a:lnTo>
                  <a:lnTo>
                    <a:pt x="5468" y="1539"/>
                  </a:lnTo>
                  <a:lnTo>
                    <a:pt x="5528" y="1285"/>
                  </a:lnTo>
                  <a:lnTo>
                    <a:pt x="5573" y="1046"/>
                  </a:lnTo>
                  <a:lnTo>
                    <a:pt x="5573" y="822"/>
                  </a:lnTo>
                  <a:lnTo>
                    <a:pt x="5543" y="628"/>
                  </a:lnTo>
                  <a:lnTo>
                    <a:pt x="5498" y="463"/>
                  </a:lnTo>
                  <a:lnTo>
                    <a:pt x="5453" y="374"/>
                  </a:lnTo>
                  <a:lnTo>
                    <a:pt x="5409" y="314"/>
                  </a:lnTo>
                  <a:lnTo>
                    <a:pt x="5349" y="239"/>
                  </a:lnTo>
                  <a:lnTo>
                    <a:pt x="5289" y="180"/>
                  </a:lnTo>
                  <a:lnTo>
                    <a:pt x="5229" y="135"/>
                  </a:lnTo>
                  <a:lnTo>
                    <a:pt x="5155" y="90"/>
                  </a:lnTo>
                  <a:lnTo>
                    <a:pt x="5080" y="60"/>
                  </a:lnTo>
                  <a:lnTo>
                    <a:pt x="5005" y="30"/>
                  </a:lnTo>
                  <a:lnTo>
                    <a:pt x="48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3"/>
            <p:cNvSpPr/>
            <p:nvPr/>
          </p:nvSpPr>
          <p:spPr>
            <a:xfrm>
              <a:off x="4835112" y="1453371"/>
              <a:ext cx="210538" cy="85781"/>
            </a:xfrm>
            <a:custGeom>
              <a:avLst/>
              <a:gdLst/>
              <a:ahLst/>
              <a:cxnLst/>
              <a:rect l="l" t="t" r="r" b="b"/>
              <a:pathLst>
                <a:path w="7665" h="3123" extrusionOk="0">
                  <a:moveTo>
                    <a:pt x="3541" y="329"/>
                  </a:moveTo>
                  <a:lnTo>
                    <a:pt x="3900" y="344"/>
                  </a:lnTo>
                  <a:lnTo>
                    <a:pt x="4244" y="374"/>
                  </a:lnTo>
                  <a:lnTo>
                    <a:pt x="4602" y="404"/>
                  </a:lnTo>
                  <a:lnTo>
                    <a:pt x="4931" y="448"/>
                  </a:lnTo>
                  <a:lnTo>
                    <a:pt x="5259" y="508"/>
                  </a:lnTo>
                  <a:lnTo>
                    <a:pt x="5573" y="583"/>
                  </a:lnTo>
                  <a:lnTo>
                    <a:pt x="5872" y="672"/>
                  </a:lnTo>
                  <a:lnTo>
                    <a:pt x="6141" y="762"/>
                  </a:lnTo>
                  <a:lnTo>
                    <a:pt x="6395" y="867"/>
                  </a:lnTo>
                  <a:lnTo>
                    <a:pt x="6619" y="971"/>
                  </a:lnTo>
                  <a:lnTo>
                    <a:pt x="6798" y="1076"/>
                  </a:lnTo>
                  <a:lnTo>
                    <a:pt x="6963" y="1180"/>
                  </a:lnTo>
                  <a:lnTo>
                    <a:pt x="7097" y="1285"/>
                  </a:lnTo>
                  <a:lnTo>
                    <a:pt x="7202" y="1404"/>
                  </a:lnTo>
                  <a:lnTo>
                    <a:pt x="7261" y="1509"/>
                  </a:lnTo>
                  <a:lnTo>
                    <a:pt x="7306" y="1629"/>
                  </a:lnTo>
                  <a:lnTo>
                    <a:pt x="7321" y="1733"/>
                  </a:lnTo>
                  <a:lnTo>
                    <a:pt x="7306" y="1838"/>
                  </a:lnTo>
                  <a:lnTo>
                    <a:pt x="7246" y="1942"/>
                  </a:lnTo>
                  <a:lnTo>
                    <a:pt x="7157" y="2047"/>
                  </a:lnTo>
                  <a:lnTo>
                    <a:pt x="7052" y="2151"/>
                  </a:lnTo>
                  <a:lnTo>
                    <a:pt x="6903" y="2241"/>
                  </a:lnTo>
                  <a:lnTo>
                    <a:pt x="6739" y="2346"/>
                  </a:lnTo>
                  <a:lnTo>
                    <a:pt x="6544" y="2420"/>
                  </a:lnTo>
                  <a:lnTo>
                    <a:pt x="6320" y="2510"/>
                  </a:lnTo>
                  <a:lnTo>
                    <a:pt x="6051" y="2585"/>
                  </a:lnTo>
                  <a:lnTo>
                    <a:pt x="5767" y="2644"/>
                  </a:lnTo>
                  <a:lnTo>
                    <a:pt x="5469" y="2704"/>
                  </a:lnTo>
                  <a:lnTo>
                    <a:pt x="5140" y="2734"/>
                  </a:lnTo>
                  <a:lnTo>
                    <a:pt x="4811" y="2764"/>
                  </a:lnTo>
                  <a:lnTo>
                    <a:pt x="4483" y="2779"/>
                  </a:lnTo>
                  <a:lnTo>
                    <a:pt x="4124" y="2779"/>
                  </a:lnTo>
                  <a:lnTo>
                    <a:pt x="3766" y="2764"/>
                  </a:lnTo>
                  <a:lnTo>
                    <a:pt x="3392" y="2749"/>
                  </a:lnTo>
                  <a:lnTo>
                    <a:pt x="3033" y="2704"/>
                  </a:lnTo>
                  <a:lnTo>
                    <a:pt x="2690" y="2659"/>
                  </a:lnTo>
                  <a:lnTo>
                    <a:pt x="2361" y="2585"/>
                  </a:lnTo>
                  <a:lnTo>
                    <a:pt x="2062" y="2525"/>
                  </a:lnTo>
                  <a:lnTo>
                    <a:pt x="1779" y="2435"/>
                  </a:lnTo>
                  <a:lnTo>
                    <a:pt x="1510" y="2346"/>
                  </a:lnTo>
                  <a:lnTo>
                    <a:pt x="1271" y="2256"/>
                  </a:lnTo>
                  <a:lnTo>
                    <a:pt x="1061" y="2151"/>
                  </a:lnTo>
                  <a:lnTo>
                    <a:pt x="867" y="2047"/>
                  </a:lnTo>
                  <a:lnTo>
                    <a:pt x="718" y="1942"/>
                  </a:lnTo>
                  <a:lnTo>
                    <a:pt x="583" y="1823"/>
                  </a:lnTo>
                  <a:lnTo>
                    <a:pt x="479" y="1718"/>
                  </a:lnTo>
                  <a:lnTo>
                    <a:pt x="404" y="1599"/>
                  </a:lnTo>
                  <a:lnTo>
                    <a:pt x="359" y="1494"/>
                  </a:lnTo>
                  <a:lnTo>
                    <a:pt x="344" y="1375"/>
                  </a:lnTo>
                  <a:lnTo>
                    <a:pt x="359" y="1285"/>
                  </a:lnTo>
                  <a:lnTo>
                    <a:pt x="404" y="1210"/>
                  </a:lnTo>
                  <a:lnTo>
                    <a:pt x="464" y="1121"/>
                  </a:lnTo>
                  <a:lnTo>
                    <a:pt x="539" y="1031"/>
                  </a:lnTo>
                  <a:lnTo>
                    <a:pt x="628" y="956"/>
                  </a:lnTo>
                  <a:lnTo>
                    <a:pt x="748" y="867"/>
                  </a:lnTo>
                  <a:lnTo>
                    <a:pt x="897" y="792"/>
                  </a:lnTo>
                  <a:lnTo>
                    <a:pt x="1047" y="717"/>
                  </a:lnTo>
                  <a:lnTo>
                    <a:pt x="1345" y="613"/>
                  </a:lnTo>
                  <a:lnTo>
                    <a:pt x="1614" y="538"/>
                  </a:lnTo>
                  <a:lnTo>
                    <a:pt x="1898" y="463"/>
                  </a:lnTo>
                  <a:lnTo>
                    <a:pt x="2197" y="418"/>
                  </a:lnTo>
                  <a:lnTo>
                    <a:pt x="2526" y="374"/>
                  </a:lnTo>
                  <a:lnTo>
                    <a:pt x="2854" y="344"/>
                  </a:lnTo>
                  <a:lnTo>
                    <a:pt x="3183" y="329"/>
                  </a:lnTo>
                  <a:close/>
                  <a:moveTo>
                    <a:pt x="3168" y="0"/>
                  </a:moveTo>
                  <a:lnTo>
                    <a:pt x="2824" y="15"/>
                  </a:lnTo>
                  <a:lnTo>
                    <a:pt x="2481" y="45"/>
                  </a:lnTo>
                  <a:lnTo>
                    <a:pt x="2137" y="90"/>
                  </a:lnTo>
                  <a:lnTo>
                    <a:pt x="1823" y="135"/>
                  </a:lnTo>
                  <a:lnTo>
                    <a:pt x="1525" y="209"/>
                  </a:lnTo>
                  <a:lnTo>
                    <a:pt x="1241" y="284"/>
                  </a:lnTo>
                  <a:lnTo>
                    <a:pt x="972" y="389"/>
                  </a:lnTo>
                  <a:lnTo>
                    <a:pt x="733" y="493"/>
                  </a:lnTo>
                  <a:lnTo>
                    <a:pt x="524" y="628"/>
                  </a:lnTo>
                  <a:lnTo>
                    <a:pt x="344" y="747"/>
                  </a:lnTo>
                  <a:lnTo>
                    <a:pt x="210" y="897"/>
                  </a:lnTo>
                  <a:lnTo>
                    <a:pt x="105" y="1046"/>
                  </a:lnTo>
                  <a:lnTo>
                    <a:pt x="61" y="1121"/>
                  </a:lnTo>
                  <a:lnTo>
                    <a:pt x="31" y="1195"/>
                  </a:lnTo>
                  <a:lnTo>
                    <a:pt x="16" y="1285"/>
                  </a:lnTo>
                  <a:lnTo>
                    <a:pt x="1" y="1360"/>
                  </a:lnTo>
                  <a:lnTo>
                    <a:pt x="1" y="1449"/>
                  </a:lnTo>
                  <a:lnTo>
                    <a:pt x="16" y="1524"/>
                  </a:lnTo>
                  <a:lnTo>
                    <a:pt x="46" y="1614"/>
                  </a:lnTo>
                  <a:lnTo>
                    <a:pt x="75" y="1688"/>
                  </a:lnTo>
                  <a:lnTo>
                    <a:pt x="150" y="1853"/>
                  </a:lnTo>
                  <a:lnTo>
                    <a:pt x="285" y="2002"/>
                  </a:lnTo>
                  <a:lnTo>
                    <a:pt x="434" y="2151"/>
                  </a:lnTo>
                  <a:lnTo>
                    <a:pt x="643" y="2301"/>
                  </a:lnTo>
                  <a:lnTo>
                    <a:pt x="867" y="2435"/>
                  </a:lnTo>
                  <a:lnTo>
                    <a:pt x="1136" y="2555"/>
                  </a:lnTo>
                  <a:lnTo>
                    <a:pt x="1405" y="2674"/>
                  </a:lnTo>
                  <a:lnTo>
                    <a:pt x="1689" y="2764"/>
                  </a:lnTo>
                  <a:lnTo>
                    <a:pt x="2003" y="2854"/>
                  </a:lnTo>
                  <a:lnTo>
                    <a:pt x="2331" y="2928"/>
                  </a:lnTo>
                  <a:lnTo>
                    <a:pt x="2675" y="2988"/>
                  </a:lnTo>
                  <a:lnTo>
                    <a:pt x="3019" y="3048"/>
                  </a:lnTo>
                  <a:lnTo>
                    <a:pt x="3392" y="3078"/>
                  </a:lnTo>
                  <a:lnTo>
                    <a:pt x="3751" y="3108"/>
                  </a:lnTo>
                  <a:lnTo>
                    <a:pt x="4124" y="3123"/>
                  </a:lnTo>
                  <a:lnTo>
                    <a:pt x="4498" y="3123"/>
                  </a:lnTo>
                  <a:lnTo>
                    <a:pt x="4841" y="3108"/>
                  </a:lnTo>
                  <a:lnTo>
                    <a:pt x="5185" y="3078"/>
                  </a:lnTo>
                  <a:lnTo>
                    <a:pt x="5528" y="3033"/>
                  </a:lnTo>
                  <a:lnTo>
                    <a:pt x="5842" y="2973"/>
                  </a:lnTo>
                  <a:lnTo>
                    <a:pt x="6141" y="2913"/>
                  </a:lnTo>
                  <a:lnTo>
                    <a:pt x="6425" y="2824"/>
                  </a:lnTo>
                  <a:lnTo>
                    <a:pt x="6739" y="2704"/>
                  </a:lnTo>
                  <a:lnTo>
                    <a:pt x="6948" y="2615"/>
                  </a:lnTo>
                  <a:lnTo>
                    <a:pt x="7127" y="2510"/>
                  </a:lnTo>
                  <a:lnTo>
                    <a:pt x="7276" y="2391"/>
                  </a:lnTo>
                  <a:lnTo>
                    <a:pt x="7411" y="2271"/>
                  </a:lnTo>
                  <a:lnTo>
                    <a:pt x="7515" y="2151"/>
                  </a:lnTo>
                  <a:lnTo>
                    <a:pt x="7590" y="2017"/>
                  </a:lnTo>
                  <a:lnTo>
                    <a:pt x="7635" y="1883"/>
                  </a:lnTo>
                  <a:lnTo>
                    <a:pt x="7665" y="1748"/>
                  </a:lnTo>
                  <a:lnTo>
                    <a:pt x="7665" y="1658"/>
                  </a:lnTo>
                  <a:lnTo>
                    <a:pt x="7650" y="1584"/>
                  </a:lnTo>
                  <a:lnTo>
                    <a:pt x="7620" y="1494"/>
                  </a:lnTo>
                  <a:lnTo>
                    <a:pt x="7605" y="1419"/>
                  </a:lnTo>
                  <a:lnTo>
                    <a:pt x="7515" y="1255"/>
                  </a:lnTo>
                  <a:lnTo>
                    <a:pt x="7381" y="1106"/>
                  </a:lnTo>
                  <a:lnTo>
                    <a:pt x="7232" y="956"/>
                  </a:lnTo>
                  <a:lnTo>
                    <a:pt x="7022" y="822"/>
                  </a:lnTo>
                  <a:lnTo>
                    <a:pt x="6798" y="687"/>
                  </a:lnTo>
                  <a:lnTo>
                    <a:pt x="6529" y="553"/>
                  </a:lnTo>
                  <a:lnTo>
                    <a:pt x="6260" y="448"/>
                  </a:lnTo>
                  <a:lnTo>
                    <a:pt x="5977" y="344"/>
                  </a:lnTo>
                  <a:lnTo>
                    <a:pt x="5663" y="254"/>
                  </a:lnTo>
                  <a:lnTo>
                    <a:pt x="5334" y="179"/>
                  </a:lnTo>
                  <a:lnTo>
                    <a:pt x="4991" y="120"/>
                  </a:lnTo>
                  <a:lnTo>
                    <a:pt x="4647" y="75"/>
                  </a:lnTo>
                  <a:lnTo>
                    <a:pt x="4288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3"/>
            <p:cNvSpPr/>
            <p:nvPr/>
          </p:nvSpPr>
          <p:spPr>
            <a:xfrm>
              <a:off x="4917182" y="1473064"/>
              <a:ext cx="46393" cy="45981"/>
            </a:xfrm>
            <a:custGeom>
              <a:avLst/>
              <a:gdLst/>
              <a:ahLst/>
              <a:cxnLst/>
              <a:rect l="l" t="t" r="r" b="b"/>
              <a:pathLst>
                <a:path w="1689" h="1674" extrusionOk="0">
                  <a:moveTo>
                    <a:pt x="837" y="0"/>
                  </a:moveTo>
                  <a:lnTo>
                    <a:pt x="673" y="15"/>
                  </a:lnTo>
                  <a:lnTo>
                    <a:pt x="509" y="60"/>
                  </a:lnTo>
                  <a:lnTo>
                    <a:pt x="374" y="150"/>
                  </a:lnTo>
                  <a:lnTo>
                    <a:pt x="240" y="254"/>
                  </a:lnTo>
                  <a:lnTo>
                    <a:pt x="135" y="389"/>
                  </a:lnTo>
                  <a:lnTo>
                    <a:pt x="60" y="523"/>
                  </a:lnTo>
                  <a:lnTo>
                    <a:pt x="16" y="687"/>
                  </a:lnTo>
                  <a:lnTo>
                    <a:pt x="1" y="837"/>
                  </a:lnTo>
                  <a:lnTo>
                    <a:pt x="16" y="1001"/>
                  </a:lnTo>
                  <a:lnTo>
                    <a:pt x="75" y="1166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39"/>
                  </a:lnTo>
                  <a:lnTo>
                    <a:pt x="539" y="1614"/>
                  </a:lnTo>
                  <a:lnTo>
                    <a:pt x="688" y="1659"/>
                  </a:lnTo>
                  <a:lnTo>
                    <a:pt x="852" y="1674"/>
                  </a:lnTo>
                  <a:lnTo>
                    <a:pt x="1017" y="1659"/>
                  </a:lnTo>
                  <a:lnTo>
                    <a:pt x="1181" y="1614"/>
                  </a:lnTo>
                  <a:lnTo>
                    <a:pt x="1330" y="1524"/>
                  </a:lnTo>
                  <a:lnTo>
                    <a:pt x="1450" y="1420"/>
                  </a:lnTo>
                  <a:lnTo>
                    <a:pt x="1554" y="1300"/>
                  </a:lnTo>
                  <a:lnTo>
                    <a:pt x="1629" y="1151"/>
                  </a:lnTo>
                  <a:lnTo>
                    <a:pt x="1674" y="1001"/>
                  </a:lnTo>
                  <a:lnTo>
                    <a:pt x="1689" y="837"/>
                  </a:lnTo>
                  <a:lnTo>
                    <a:pt x="1674" y="673"/>
                  </a:lnTo>
                  <a:lnTo>
                    <a:pt x="1614" y="508"/>
                  </a:lnTo>
                  <a:lnTo>
                    <a:pt x="1539" y="359"/>
                  </a:lnTo>
                  <a:lnTo>
                    <a:pt x="1435" y="239"/>
                  </a:lnTo>
                  <a:lnTo>
                    <a:pt x="1300" y="135"/>
                  </a:lnTo>
                  <a:lnTo>
                    <a:pt x="1166" y="60"/>
                  </a:lnTo>
                  <a:lnTo>
                    <a:pt x="1002" y="15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3"/>
            <p:cNvSpPr/>
            <p:nvPr/>
          </p:nvSpPr>
          <p:spPr>
            <a:xfrm>
              <a:off x="4873703" y="1407804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03" y="1"/>
                  </a:moveTo>
                  <a:lnTo>
                    <a:pt x="299" y="31"/>
                  </a:lnTo>
                  <a:lnTo>
                    <a:pt x="209" y="76"/>
                  </a:lnTo>
                  <a:lnTo>
                    <a:pt x="135" y="150"/>
                  </a:lnTo>
                  <a:lnTo>
                    <a:pt x="75" y="225"/>
                  </a:lnTo>
                  <a:lnTo>
                    <a:pt x="45" y="300"/>
                  </a:lnTo>
                  <a:lnTo>
                    <a:pt x="15" y="389"/>
                  </a:lnTo>
                  <a:lnTo>
                    <a:pt x="0" y="494"/>
                  </a:lnTo>
                  <a:lnTo>
                    <a:pt x="15" y="584"/>
                  </a:lnTo>
                  <a:lnTo>
                    <a:pt x="45" y="688"/>
                  </a:lnTo>
                  <a:lnTo>
                    <a:pt x="90" y="763"/>
                  </a:lnTo>
                  <a:lnTo>
                    <a:pt x="149" y="838"/>
                  </a:lnTo>
                  <a:lnTo>
                    <a:pt x="224" y="897"/>
                  </a:lnTo>
                  <a:lnTo>
                    <a:pt x="314" y="942"/>
                  </a:lnTo>
                  <a:lnTo>
                    <a:pt x="403" y="972"/>
                  </a:lnTo>
                  <a:lnTo>
                    <a:pt x="493" y="987"/>
                  </a:lnTo>
                  <a:lnTo>
                    <a:pt x="598" y="972"/>
                  </a:lnTo>
                  <a:lnTo>
                    <a:pt x="687" y="942"/>
                  </a:lnTo>
                  <a:lnTo>
                    <a:pt x="777" y="897"/>
                  </a:lnTo>
                  <a:lnTo>
                    <a:pt x="852" y="838"/>
                  </a:lnTo>
                  <a:lnTo>
                    <a:pt x="911" y="763"/>
                  </a:lnTo>
                  <a:lnTo>
                    <a:pt x="956" y="673"/>
                  </a:lnTo>
                  <a:lnTo>
                    <a:pt x="986" y="584"/>
                  </a:lnTo>
                  <a:lnTo>
                    <a:pt x="986" y="494"/>
                  </a:lnTo>
                  <a:lnTo>
                    <a:pt x="986" y="389"/>
                  </a:lnTo>
                  <a:lnTo>
                    <a:pt x="956" y="300"/>
                  </a:lnTo>
                  <a:lnTo>
                    <a:pt x="896" y="210"/>
                  </a:lnTo>
                  <a:lnTo>
                    <a:pt x="837" y="135"/>
                  </a:lnTo>
                  <a:lnTo>
                    <a:pt x="762" y="76"/>
                  </a:lnTo>
                  <a:lnTo>
                    <a:pt x="687" y="31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3"/>
            <p:cNvSpPr/>
            <p:nvPr/>
          </p:nvSpPr>
          <p:spPr>
            <a:xfrm>
              <a:off x="5020182" y="1474300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389" y="0"/>
                  </a:moveTo>
                  <a:lnTo>
                    <a:pt x="299" y="30"/>
                  </a:lnTo>
                  <a:lnTo>
                    <a:pt x="210" y="75"/>
                  </a:lnTo>
                  <a:lnTo>
                    <a:pt x="135" y="149"/>
                  </a:lnTo>
                  <a:lnTo>
                    <a:pt x="75" y="224"/>
                  </a:lnTo>
                  <a:lnTo>
                    <a:pt x="30" y="299"/>
                  </a:lnTo>
                  <a:lnTo>
                    <a:pt x="1" y="389"/>
                  </a:lnTo>
                  <a:lnTo>
                    <a:pt x="1" y="493"/>
                  </a:lnTo>
                  <a:lnTo>
                    <a:pt x="1" y="583"/>
                  </a:lnTo>
                  <a:lnTo>
                    <a:pt x="30" y="687"/>
                  </a:lnTo>
                  <a:lnTo>
                    <a:pt x="90" y="762"/>
                  </a:lnTo>
                  <a:lnTo>
                    <a:pt x="150" y="837"/>
                  </a:lnTo>
                  <a:lnTo>
                    <a:pt x="225" y="896"/>
                  </a:lnTo>
                  <a:lnTo>
                    <a:pt x="314" y="941"/>
                  </a:lnTo>
                  <a:lnTo>
                    <a:pt x="404" y="971"/>
                  </a:lnTo>
                  <a:lnTo>
                    <a:pt x="494" y="986"/>
                  </a:lnTo>
                  <a:lnTo>
                    <a:pt x="583" y="971"/>
                  </a:lnTo>
                  <a:lnTo>
                    <a:pt x="688" y="941"/>
                  </a:lnTo>
                  <a:lnTo>
                    <a:pt x="777" y="896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42" y="672"/>
                  </a:lnTo>
                  <a:lnTo>
                    <a:pt x="972" y="583"/>
                  </a:lnTo>
                  <a:lnTo>
                    <a:pt x="987" y="478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09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3"/>
            <p:cNvSpPr/>
            <p:nvPr/>
          </p:nvSpPr>
          <p:spPr>
            <a:xfrm>
              <a:off x="4857690" y="1526816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93" y="0"/>
                  </a:moveTo>
                  <a:lnTo>
                    <a:pt x="404" y="15"/>
                  </a:lnTo>
                  <a:lnTo>
                    <a:pt x="299" y="45"/>
                  </a:lnTo>
                  <a:lnTo>
                    <a:pt x="210" y="90"/>
                  </a:lnTo>
                  <a:lnTo>
                    <a:pt x="135" y="150"/>
                  </a:lnTo>
                  <a:lnTo>
                    <a:pt x="75" y="224"/>
                  </a:lnTo>
                  <a:lnTo>
                    <a:pt x="30" y="314"/>
                  </a:lnTo>
                  <a:lnTo>
                    <a:pt x="15" y="404"/>
                  </a:lnTo>
                  <a:lnTo>
                    <a:pt x="0" y="493"/>
                  </a:lnTo>
                  <a:lnTo>
                    <a:pt x="15" y="583"/>
                  </a:lnTo>
                  <a:lnTo>
                    <a:pt x="45" y="688"/>
                  </a:lnTo>
                  <a:lnTo>
                    <a:pt x="90" y="777"/>
                  </a:lnTo>
                  <a:lnTo>
                    <a:pt x="150" y="852"/>
                  </a:lnTo>
                  <a:lnTo>
                    <a:pt x="225" y="912"/>
                  </a:lnTo>
                  <a:lnTo>
                    <a:pt x="314" y="956"/>
                  </a:lnTo>
                  <a:lnTo>
                    <a:pt x="404" y="971"/>
                  </a:lnTo>
                  <a:lnTo>
                    <a:pt x="493" y="986"/>
                  </a:lnTo>
                  <a:lnTo>
                    <a:pt x="598" y="971"/>
                  </a:lnTo>
                  <a:lnTo>
                    <a:pt x="688" y="942"/>
                  </a:lnTo>
                  <a:lnTo>
                    <a:pt x="777" y="897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57" y="673"/>
                  </a:lnTo>
                  <a:lnTo>
                    <a:pt x="986" y="583"/>
                  </a:lnTo>
                  <a:lnTo>
                    <a:pt x="986" y="493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10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3"/>
            <p:cNvSpPr/>
            <p:nvPr/>
          </p:nvSpPr>
          <p:spPr>
            <a:xfrm>
              <a:off x="3358312" y="1540769"/>
              <a:ext cx="280690" cy="280690"/>
            </a:xfrm>
            <a:custGeom>
              <a:avLst/>
              <a:gdLst/>
              <a:ahLst/>
              <a:cxnLst/>
              <a:rect l="l" t="t" r="r" b="b"/>
              <a:pathLst>
                <a:path w="10219" h="10219" extrusionOk="0">
                  <a:moveTo>
                    <a:pt x="194" y="0"/>
                  </a:moveTo>
                  <a:lnTo>
                    <a:pt x="149" y="15"/>
                  </a:lnTo>
                  <a:lnTo>
                    <a:pt x="105" y="45"/>
                  </a:lnTo>
                  <a:lnTo>
                    <a:pt x="60" y="75"/>
                  </a:lnTo>
                  <a:lnTo>
                    <a:pt x="30" y="105"/>
                  </a:lnTo>
                  <a:lnTo>
                    <a:pt x="15" y="150"/>
                  </a:lnTo>
                  <a:lnTo>
                    <a:pt x="0" y="195"/>
                  </a:lnTo>
                  <a:lnTo>
                    <a:pt x="0" y="239"/>
                  </a:lnTo>
                  <a:lnTo>
                    <a:pt x="0" y="284"/>
                  </a:lnTo>
                  <a:lnTo>
                    <a:pt x="15" y="329"/>
                  </a:lnTo>
                  <a:lnTo>
                    <a:pt x="30" y="374"/>
                  </a:lnTo>
                  <a:lnTo>
                    <a:pt x="60" y="419"/>
                  </a:lnTo>
                  <a:lnTo>
                    <a:pt x="9800" y="10159"/>
                  </a:lnTo>
                  <a:lnTo>
                    <a:pt x="9845" y="10189"/>
                  </a:lnTo>
                  <a:lnTo>
                    <a:pt x="9890" y="10204"/>
                  </a:lnTo>
                  <a:lnTo>
                    <a:pt x="9935" y="10219"/>
                  </a:lnTo>
                  <a:lnTo>
                    <a:pt x="10025" y="10219"/>
                  </a:lnTo>
                  <a:lnTo>
                    <a:pt x="10069" y="10204"/>
                  </a:lnTo>
                  <a:lnTo>
                    <a:pt x="10114" y="10189"/>
                  </a:lnTo>
                  <a:lnTo>
                    <a:pt x="10144" y="10159"/>
                  </a:lnTo>
                  <a:lnTo>
                    <a:pt x="10174" y="10114"/>
                  </a:lnTo>
                  <a:lnTo>
                    <a:pt x="10204" y="10070"/>
                  </a:lnTo>
                  <a:lnTo>
                    <a:pt x="10219" y="10025"/>
                  </a:lnTo>
                  <a:lnTo>
                    <a:pt x="10219" y="9980"/>
                  </a:lnTo>
                  <a:lnTo>
                    <a:pt x="10219" y="9935"/>
                  </a:lnTo>
                  <a:lnTo>
                    <a:pt x="10204" y="9890"/>
                  </a:lnTo>
                  <a:lnTo>
                    <a:pt x="10174" y="9860"/>
                  </a:lnTo>
                  <a:lnTo>
                    <a:pt x="10144" y="9816"/>
                  </a:lnTo>
                  <a:lnTo>
                    <a:pt x="403" y="75"/>
                  </a:lnTo>
                  <a:lnTo>
                    <a:pt x="374" y="45"/>
                  </a:lnTo>
                  <a:lnTo>
                    <a:pt x="329" y="15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3"/>
            <p:cNvSpPr/>
            <p:nvPr/>
          </p:nvSpPr>
          <p:spPr>
            <a:xfrm>
              <a:off x="3492074" y="1672060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19" y="165"/>
                  </a:lnTo>
                  <a:lnTo>
                    <a:pt x="269" y="285"/>
                  </a:lnTo>
                  <a:lnTo>
                    <a:pt x="165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65" y="1465"/>
                  </a:lnTo>
                  <a:lnTo>
                    <a:pt x="269" y="1599"/>
                  </a:lnTo>
                  <a:lnTo>
                    <a:pt x="419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42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808" y="1301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3"/>
            <p:cNvSpPr/>
            <p:nvPr/>
          </p:nvSpPr>
          <p:spPr>
            <a:xfrm>
              <a:off x="3161760" y="1332326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8" y="0"/>
                  </a:moveTo>
                  <a:lnTo>
                    <a:pt x="5094" y="30"/>
                  </a:lnTo>
                  <a:lnTo>
                    <a:pt x="4811" y="60"/>
                  </a:lnTo>
                  <a:lnTo>
                    <a:pt x="4527" y="105"/>
                  </a:lnTo>
                  <a:lnTo>
                    <a:pt x="4258" y="179"/>
                  </a:lnTo>
                  <a:lnTo>
                    <a:pt x="3989" y="254"/>
                  </a:lnTo>
                  <a:lnTo>
                    <a:pt x="3720" y="344"/>
                  </a:lnTo>
                  <a:lnTo>
                    <a:pt x="3466" y="433"/>
                  </a:lnTo>
                  <a:lnTo>
                    <a:pt x="3212" y="553"/>
                  </a:lnTo>
                  <a:lnTo>
                    <a:pt x="2973" y="672"/>
                  </a:lnTo>
                  <a:lnTo>
                    <a:pt x="2734" y="822"/>
                  </a:lnTo>
                  <a:lnTo>
                    <a:pt x="2495" y="956"/>
                  </a:lnTo>
                  <a:lnTo>
                    <a:pt x="2271" y="1120"/>
                  </a:lnTo>
                  <a:lnTo>
                    <a:pt x="2062" y="1285"/>
                  </a:lnTo>
                  <a:lnTo>
                    <a:pt x="1853" y="1464"/>
                  </a:lnTo>
                  <a:lnTo>
                    <a:pt x="1658" y="1658"/>
                  </a:lnTo>
                  <a:lnTo>
                    <a:pt x="1464" y="1853"/>
                  </a:lnTo>
                  <a:lnTo>
                    <a:pt x="1300" y="2062"/>
                  </a:lnTo>
                  <a:lnTo>
                    <a:pt x="1120" y="2271"/>
                  </a:lnTo>
                  <a:lnTo>
                    <a:pt x="971" y="2495"/>
                  </a:lnTo>
                  <a:lnTo>
                    <a:pt x="822" y="2719"/>
                  </a:lnTo>
                  <a:lnTo>
                    <a:pt x="687" y="2958"/>
                  </a:lnTo>
                  <a:lnTo>
                    <a:pt x="553" y="3212"/>
                  </a:lnTo>
                  <a:lnTo>
                    <a:pt x="448" y="3466"/>
                  </a:lnTo>
                  <a:lnTo>
                    <a:pt x="344" y="3720"/>
                  </a:lnTo>
                  <a:lnTo>
                    <a:pt x="254" y="3974"/>
                  </a:lnTo>
                  <a:lnTo>
                    <a:pt x="179" y="4243"/>
                  </a:lnTo>
                  <a:lnTo>
                    <a:pt x="120" y="4527"/>
                  </a:lnTo>
                  <a:lnTo>
                    <a:pt x="60" y="4796"/>
                  </a:lnTo>
                  <a:lnTo>
                    <a:pt x="30" y="5079"/>
                  </a:lnTo>
                  <a:lnTo>
                    <a:pt x="0" y="5378"/>
                  </a:lnTo>
                  <a:lnTo>
                    <a:pt x="0" y="5662"/>
                  </a:lnTo>
                  <a:lnTo>
                    <a:pt x="0" y="5961"/>
                  </a:lnTo>
                  <a:lnTo>
                    <a:pt x="30" y="6245"/>
                  </a:lnTo>
                  <a:lnTo>
                    <a:pt x="60" y="6529"/>
                  </a:lnTo>
                  <a:lnTo>
                    <a:pt x="120" y="6812"/>
                  </a:lnTo>
                  <a:lnTo>
                    <a:pt x="179" y="7081"/>
                  </a:lnTo>
                  <a:lnTo>
                    <a:pt x="254" y="7350"/>
                  </a:lnTo>
                  <a:lnTo>
                    <a:pt x="344" y="7619"/>
                  </a:lnTo>
                  <a:lnTo>
                    <a:pt x="448" y="7873"/>
                  </a:lnTo>
                  <a:lnTo>
                    <a:pt x="553" y="8127"/>
                  </a:lnTo>
                  <a:lnTo>
                    <a:pt x="687" y="8366"/>
                  </a:lnTo>
                  <a:lnTo>
                    <a:pt x="822" y="8605"/>
                  </a:lnTo>
                  <a:lnTo>
                    <a:pt x="971" y="8844"/>
                  </a:lnTo>
                  <a:lnTo>
                    <a:pt x="1120" y="9053"/>
                  </a:lnTo>
                  <a:lnTo>
                    <a:pt x="1300" y="9277"/>
                  </a:lnTo>
                  <a:lnTo>
                    <a:pt x="1464" y="9487"/>
                  </a:lnTo>
                  <a:lnTo>
                    <a:pt x="1658" y="9681"/>
                  </a:lnTo>
                  <a:lnTo>
                    <a:pt x="1853" y="9860"/>
                  </a:lnTo>
                  <a:lnTo>
                    <a:pt x="2062" y="10039"/>
                  </a:lnTo>
                  <a:lnTo>
                    <a:pt x="2271" y="10219"/>
                  </a:lnTo>
                  <a:lnTo>
                    <a:pt x="2495" y="10368"/>
                  </a:lnTo>
                  <a:lnTo>
                    <a:pt x="2734" y="10517"/>
                  </a:lnTo>
                  <a:lnTo>
                    <a:pt x="2973" y="10652"/>
                  </a:lnTo>
                  <a:lnTo>
                    <a:pt x="3212" y="10786"/>
                  </a:lnTo>
                  <a:lnTo>
                    <a:pt x="3466" y="10891"/>
                  </a:lnTo>
                  <a:lnTo>
                    <a:pt x="3720" y="10996"/>
                  </a:lnTo>
                  <a:lnTo>
                    <a:pt x="3989" y="11085"/>
                  </a:lnTo>
                  <a:lnTo>
                    <a:pt x="4258" y="11160"/>
                  </a:lnTo>
                  <a:lnTo>
                    <a:pt x="4527" y="11220"/>
                  </a:lnTo>
                  <a:lnTo>
                    <a:pt x="4811" y="11279"/>
                  </a:lnTo>
                  <a:lnTo>
                    <a:pt x="5094" y="11309"/>
                  </a:lnTo>
                  <a:lnTo>
                    <a:pt x="5378" y="11324"/>
                  </a:lnTo>
                  <a:lnTo>
                    <a:pt x="5677" y="11339"/>
                  </a:lnTo>
                  <a:lnTo>
                    <a:pt x="5961" y="11324"/>
                  </a:lnTo>
                  <a:lnTo>
                    <a:pt x="6245" y="11309"/>
                  </a:lnTo>
                  <a:lnTo>
                    <a:pt x="6529" y="11279"/>
                  </a:lnTo>
                  <a:lnTo>
                    <a:pt x="6812" y="11220"/>
                  </a:lnTo>
                  <a:lnTo>
                    <a:pt x="7081" y="11160"/>
                  </a:lnTo>
                  <a:lnTo>
                    <a:pt x="7350" y="11085"/>
                  </a:lnTo>
                  <a:lnTo>
                    <a:pt x="7619" y="10996"/>
                  </a:lnTo>
                  <a:lnTo>
                    <a:pt x="7873" y="10891"/>
                  </a:lnTo>
                  <a:lnTo>
                    <a:pt x="8127" y="10786"/>
                  </a:lnTo>
                  <a:lnTo>
                    <a:pt x="8366" y="10652"/>
                  </a:lnTo>
                  <a:lnTo>
                    <a:pt x="8605" y="10517"/>
                  </a:lnTo>
                  <a:lnTo>
                    <a:pt x="8844" y="10368"/>
                  </a:lnTo>
                  <a:lnTo>
                    <a:pt x="9068" y="10219"/>
                  </a:lnTo>
                  <a:lnTo>
                    <a:pt x="9278" y="10039"/>
                  </a:lnTo>
                  <a:lnTo>
                    <a:pt x="9487" y="9860"/>
                  </a:lnTo>
                  <a:lnTo>
                    <a:pt x="9681" y="9681"/>
                  </a:lnTo>
                  <a:lnTo>
                    <a:pt x="9875" y="9487"/>
                  </a:lnTo>
                  <a:lnTo>
                    <a:pt x="10039" y="9277"/>
                  </a:lnTo>
                  <a:lnTo>
                    <a:pt x="10219" y="9053"/>
                  </a:lnTo>
                  <a:lnTo>
                    <a:pt x="10368" y="8844"/>
                  </a:lnTo>
                  <a:lnTo>
                    <a:pt x="10517" y="8605"/>
                  </a:lnTo>
                  <a:lnTo>
                    <a:pt x="10652" y="8366"/>
                  </a:lnTo>
                  <a:lnTo>
                    <a:pt x="10786" y="8127"/>
                  </a:lnTo>
                  <a:lnTo>
                    <a:pt x="10891" y="7873"/>
                  </a:lnTo>
                  <a:lnTo>
                    <a:pt x="10996" y="7619"/>
                  </a:lnTo>
                  <a:lnTo>
                    <a:pt x="11085" y="7350"/>
                  </a:lnTo>
                  <a:lnTo>
                    <a:pt x="11160" y="7081"/>
                  </a:lnTo>
                  <a:lnTo>
                    <a:pt x="11220" y="6812"/>
                  </a:lnTo>
                  <a:lnTo>
                    <a:pt x="11279" y="6529"/>
                  </a:lnTo>
                  <a:lnTo>
                    <a:pt x="11309" y="6245"/>
                  </a:lnTo>
                  <a:lnTo>
                    <a:pt x="11339" y="5961"/>
                  </a:lnTo>
                  <a:lnTo>
                    <a:pt x="11339" y="5662"/>
                  </a:lnTo>
                  <a:lnTo>
                    <a:pt x="11339" y="5378"/>
                  </a:lnTo>
                  <a:lnTo>
                    <a:pt x="11309" y="5079"/>
                  </a:lnTo>
                  <a:lnTo>
                    <a:pt x="11279" y="4796"/>
                  </a:lnTo>
                  <a:lnTo>
                    <a:pt x="11220" y="4527"/>
                  </a:lnTo>
                  <a:lnTo>
                    <a:pt x="11160" y="4243"/>
                  </a:lnTo>
                  <a:lnTo>
                    <a:pt x="11085" y="3974"/>
                  </a:lnTo>
                  <a:lnTo>
                    <a:pt x="10996" y="3720"/>
                  </a:lnTo>
                  <a:lnTo>
                    <a:pt x="10891" y="3466"/>
                  </a:lnTo>
                  <a:lnTo>
                    <a:pt x="10786" y="3212"/>
                  </a:lnTo>
                  <a:lnTo>
                    <a:pt x="10652" y="2958"/>
                  </a:lnTo>
                  <a:lnTo>
                    <a:pt x="10517" y="2719"/>
                  </a:lnTo>
                  <a:lnTo>
                    <a:pt x="10368" y="2495"/>
                  </a:lnTo>
                  <a:lnTo>
                    <a:pt x="10219" y="2271"/>
                  </a:lnTo>
                  <a:lnTo>
                    <a:pt x="10039" y="2062"/>
                  </a:lnTo>
                  <a:lnTo>
                    <a:pt x="9875" y="1853"/>
                  </a:lnTo>
                  <a:lnTo>
                    <a:pt x="9681" y="1658"/>
                  </a:lnTo>
                  <a:lnTo>
                    <a:pt x="9487" y="1464"/>
                  </a:lnTo>
                  <a:lnTo>
                    <a:pt x="9278" y="1285"/>
                  </a:lnTo>
                  <a:lnTo>
                    <a:pt x="9068" y="1120"/>
                  </a:lnTo>
                  <a:lnTo>
                    <a:pt x="8844" y="956"/>
                  </a:lnTo>
                  <a:lnTo>
                    <a:pt x="8605" y="822"/>
                  </a:lnTo>
                  <a:lnTo>
                    <a:pt x="8366" y="672"/>
                  </a:lnTo>
                  <a:lnTo>
                    <a:pt x="8127" y="553"/>
                  </a:lnTo>
                  <a:lnTo>
                    <a:pt x="7873" y="433"/>
                  </a:lnTo>
                  <a:lnTo>
                    <a:pt x="7619" y="344"/>
                  </a:lnTo>
                  <a:lnTo>
                    <a:pt x="7350" y="254"/>
                  </a:lnTo>
                  <a:lnTo>
                    <a:pt x="7081" y="179"/>
                  </a:lnTo>
                  <a:lnTo>
                    <a:pt x="6812" y="105"/>
                  </a:lnTo>
                  <a:lnTo>
                    <a:pt x="6529" y="60"/>
                  </a:lnTo>
                  <a:lnTo>
                    <a:pt x="6245" y="30"/>
                  </a:lnTo>
                  <a:lnTo>
                    <a:pt x="59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3"/>
            <p:cNvSpPr/>
            <p:nvPr/>
          </p:nvSpPr>
          <p:spPr>
            <a:xfrm>
              <a:off x="3230674" y="1397559"/>
              <a:ext cx="179775" cy="179747"/>
            </a:xfrm>
            <a:custGeom>
              <a:avLst/>
              <a:gdLst/>
              <a:ahLst/>
              <a:cxnLst/>
              <a:rect l="l" t="t" r="r" b="b"/>
              <a:pathLst>
                <a:path w="6545" h="6544" extrusionOk="0">
                  <a:moveTo>
                    <a:pt x="3377" y="2301"/>
                  </a:moveTo>
                  <a:lnTo>
                    <a:pt x="3467" y="2316"/>
                  </a:lnTo>
                  <a:lnTo>
                    <a:pt x="3556" y="2346"/>
                  </a:lnTo>
                  <a:lnTo>
                    <a:pt x="3646" y="2376"/>
                  </a:lnTo>
                  <a:lnTo>
                    <a:pt x="3736" y="2421"/>
                  </a:lnTo>
                  <a:lnTo>
                    <a:pt x="3810" y="2465"/>
                  </a:lnTo>
                  <a:lnTo>
                    <a:pt x="3960" y="2585"/>
                  </a:lnTo>
                  <a:lnTo>
                    <a:pt x="4079" y="2734"/>
                  </a:lnTo>
                  <a:lnTo>
                    <a:pt x="4124" y="2809"/>
                  </a:lnTo>
                  <a:lnTo>
                    <a:pt x="4169" y="2899"/>
                  </a:lnTo>
                  <a:lnTo>
                    <a:pt x="4199" y="2988"/>
                  </a:lnTo>
                  <a:lnTo>
                    <a:pt x="4229" y="3078"/>
                  </a:lnTo>
                  <a:lnTo>
                    <a:pt x="4244" y="3183"/>
                  </a:lnTo>
                  <a:lnTo>
                    <a:pt x="4244" y="3272"/>
                  </a:lnTo>
                  <a:lnTo>
                    <a:pt x="4244" y="3377"/>
                  </a:lnTo>
                  <a:lnTo>
                    <a:pt x="4229" y="3466"/>
                  </a:lnTo>
                  <a:lnTo>
                    <a:pt x="4199" y="3571"/>
                  </a:lnTo>
                  <a:lnTo>
                    <a:pt x="4169" y="3646"/>
                  </a:lnTo>
                  <a:lnTo>
                    <a:pt x="4124" y="3735"/>
                  </a:lnTo>
                  <a:lnTo>
                    <a:pt x="4079" y="3825"/>
                  </a:lnTo>
                  <a:lnTo>
                    <a:pt x="3960" y="3959"/>
                  </a:lnTo>
                  <a:lnTo>
                    <a:pt x="3810" y="4079"/>
                  </a:lnTo>
                  <a:lnTo>
                    <a:pt x="3736" y="4124"/>
                  </a:lnTo>
                  <a:lnTo>
                    <a:pt x="3646" y="4169"/>
                  </a:lnTo>
                  <a:lnTo>
                    <a:pt x="3556" y="4198"/>
                  </a:lnTo>
                  <a:lnTo>
                    <a:pt x="3467" y="4228"/>
                  </a:lnTo>
                  <a:lnTo>
                    <a:pt x="3377" y="4243"/>
                  </a:lnTo>
                  <a:lnTo>
                    <a:pt x="3168" y="4243"/>
                  </a:lnTo>
                  <a:lnTo>
                    <a:pt x="3078" y="4228"/>
                  </a:lnTo>
                  <a:lnTo>
                    <a:pt x="2989" y="4198"/>
                  </a:lnTo>
                  <a:lnTo>
                    <a:pt x="2899" y="4169"/>
                  </a:lnTo>
                  <a:lnTo>
                    <a:pt x="2810" y="4124"/>
                  </a:lnTo>
                  <a:lnTo>
                    <a:pt x="2735" y="4079"/>
                  </a:lnTo>
                  <a:lnTo>
                    <a:pt x="2585" y="3959"/>
                  </a:lnTo>
                  <a:lnTo>
                    <a:pt x="2466" y="3825"/>
                  </a:lnTo>
                  <a:lnTo>
                    <a:pt x="2421" y="3735"/>
                  </a:lnTo>
                  <a:lnTo>
                    <a:pt x="2376" y="3646"/>
                  </a:lnTo>
                  <a:lnTo>
                    <a:pt x="2346" y="3571"/>
                  </a:lnTo>
                  <a:lnTo>
                    <a:pt x="2316" y="3466"/>
                  </a:lnTo>
                  <a:lnTo>
                    <a:pt x="2302" y="3377"/>
                  </a:lnTo>
                  <a:lnTo>
                    <a:pt x="2302" y="3272"/>
                  </a:lnTo>
                  <a:lnTo>
                    <a:pt x="2302" y="3183"/>
                  </a:lnTo>
                  <a:lnTo>
                    <a:pt x="2316" y="3078"/>
                  </a:lnTo>
                  <a:lnTo>
                    <a:pt x="2346" y="2988"/>
                  </a:lnTo>
                  <a:lnTo>
                    <a:pt x="2376" y="2899"/>
                  </a:lnTo>
                  <a:lnTo>
                    <a:pt x="2421" y="2809"/>
                  </a:lnTo>
                  <a:lnTo>
                    <a:pt x="2466" y="2734"/>
                  </a:lnTo>
                  <a:lnTo>
                    <a:pt x="2585" y="2585"/>
                  </a:lnTo>
                  <a:lnTo>
                    <a:pt x="2735" y="2465"/>
                  </a:lnTo>
                  <a:lnTo>
                    <a:pt x="2810" y="2421"/>
                  </a:lnTo>
                  <a:lnTo>
                    <a:pt x="2899" y="2376"/>
                  </a:lnTo>
                  <a:lnTo>
                    <a:pt x="2989" y="2346"/>
                  </a:lnTo>
                  <a:lnTo>
                    <a:pt x="3078" y="2316"/>
                  </a:lnTo>
                  <a:lnTo>
                    <a:pt x="3168" y="2301"/>
                  </a:lnTo>
                  <a:close/>
                  <a:moveTo>
                    <a:pt x="2824" y="0"/>
                  </a:moveTo>
                  <a:lnTo>
                    <a:pt x="2824" y="927"/>
                  </a:lnTo>
                  <a:lnTo>
                    <a:pt x="2600" y="986"/>
                  </a:lnTo>
                  <a:lnTo>
                    <a:pt x="2361" y="1061"/>
                  </a:lnTo>
                  <a:lnTo>
                    <a:pt x="2152" y="1166"/>
                  </a:lnTo>
                  <a:lnTo>
                    <a:pt x="1943" y="1285"/>
                  </a:lnTo>
                  <a:lnTo>
                    <a:pt x="1241" y="583"/>
                  </a:lnTo>
                  <a:lnTo>
                    <a:pt x="494" y="1345"/>
                  </a:lnTo>
                  <a:lnTo>
                    <a:pt x="1226" y="2062"/>
                  </a:lnTo>
                  <a:lnTo>
                    <a:pt x="1151" y="2197"/>
                  </a:lnTo>
                  <a:lnTo>
                    <a:pt x="1077" y="2346"/>
                  </a:lnTo>
                  <a:lnTo>
                    <a:pt x="1017" y="2495"/>
                  </a:lnTo>
                  <a:lnTo>
                    <a:pt x="972" y="2660"/>
                  </a:lnTo>
                  <a:lnTo>
                    <a:pt x="1" y="2660"/>
                  </a:lnTo>
                  <a:lnTo>
                    <a:pt x="1" y="3720"/>
                  </a:lnTo>
                  <a:lnTo>
                    <a:pt x="927" y="3720"/>
                  </a:lnTo>
                  <a:lnTo>
                    <a:pt x="987" y="3959"/>
                  </a:lnTo>
                  <a:lnTo>
                    <a:pt x="1062" y="4183"/>
                  </a:lnTo>
                  <a:lnTo>
                    <a:pt x="1166" y="4393"/>
                  </a:lnTo>
                  <a:lnTo>
                    <a:pt x="1286" y="4602"/>
                  </a:lnTo>
                  <a:lnTo>
                    <a:pt x="673" y="5214"/>
                  </a:lnTo>
                  <a:lnTo>
                    <a:pt x="1420" y="5961"/>
                  </a:lnTo>
                  <a:lnTo>
                    <a:pt x="2063" y="5319"/>
                  </a:lnTo>
                  <a:lnTo>
                    <a:pt x="2242" y="5423"/>
                  </a:lnTo>
                  <a:lnTo>
                    <a:pt x="2436" y="5498"/>
                  </a:lnTo>
                  <a:lnTo>
                    <a:pt x="2630" y="5573"/>
                  </a:lnTo>
                  <a:lnTo>
                    <a:pt x="2824" y="5618"/>
                  </a:lnTo>
                  <a:lnTo>
                    <a:pt x="2824" y="6544"/>
                  </a:lnTo>
                  <a:lnTo>
                    <a:pt x="3885" y="6544"/>
                  </a:lnTo>
                  <a:lnTo>
                    <a:pt x="3885" y="5573"/>
                  </a:lnTo>
                  <a:lnTo>
                    <a:pt x="4109" y="5513"/>
                  </a:lnTo>
                  <a:lnTo>
                    <a:pt x="4318" y="5423"/>
                  </a:lnTo>
                  <a:lnTo>
                    <a:pt x="4513" y="5304"/>
                  </a:lnTo>
                  <a:lnTo>
                    <a:pt x="4692" y="5184"/>
                  </a:lnTo>
                  <a:lnTo>
                    <a:pt x="5409" y="5887"/>
                  </a:lnTo>
                  <a:lnTo>
                    <a:pt x="6156" y="5140"/>
                  </a:lnTo>
                  <a:lnTo>
                    <a:pt x="5394" y="4378"/>
                  </a:lnTo>
                  <a:lnTo>
                    <a:pt x="5469" y="4213"/>
                  </a:lnTo>
                  <a:lnTo>
                    <a:pt x="5529" y="4064"/>
                  </a:lnTo>
                  <a:lnTo>
                    <a:pt x="5573" y="3885"/>
                  </a:lnTo>
                  <a:lnTo>
                    <a:pt x="5618" y="3720"/>
                  </a:lnTo>
                  <a:lnTo>
                    <a:pt x="6544" y="3720"/>
                  </a:lnTo>
                  <a:lnTo>
                    <a:pt x="6544" y="2660"/>
                  </a:lnTo>
                  <a:lnTo>
                    <a:pt x="5573" y="2660"/>
                  </a:lnTo>
                  <a:lnTo>
                    <a:pt x="5529" y="2495"/>
                  </a:lnTo>
                  <a:lnTo>
                    <a:pt x="5469" y="2346"/>
                  </a:lnTo>
                  <a:lnTo>
                    <a:pt x="5394" y="2197"/>
                  </a:lnTo>
                  <a:lnTo>
                    <a:pt x="5319" y="2062"/>
                  </a:lnTo>
                  <a:lnTo>
                    <a:pt x="6051" y="1345"/>
                  </a:lnTo>
                  <a:lnTo>
                    <a:pt x="5304" y="583"/>
                  </a:lnTo>
                  <a:lnTo>
                    <a:pt x="4587" y="1285"/>
                  </a:lnTo>
                  <a:lnTo>
                    <a:pt x="4438" y="1196"/>
                  </a:lnTo>
                  <a:lnTo>
                    <a:pt x="4259" y="1106"/>
                  </a:lnTo>
                  <a:lnTo>
                    <a:pt x="4079" y="1031"/>
                  </a:lnTo>
                  <a:lnTo>
                    <a:pt x="3885" y="971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3"/>
            <p:cNvSpPr/>
            <p:nvPr/>
          </p:nvSpPr>
          <p:spPr>
            <a:xfrm>
              <a:off x="4149022" y="1269125"/>
              <a:ext cx="12333" cy="373448"/>
            </a:xfrm>
            <a:custGeom>
              <a:avLst/>
              <a:gdLst/>
              <a:ahLst/>
              <a:cxnLst/>
              <a:rect l="l" t="t" r="r" b="b"/>
              <a:pathLst>
                <a:path w="449" h="13596" extrusionOk="0">
                  <a:moveTo>
                    <a:pt x="180" y="0"/>
                  </a:moveTo>
                  <a:lnTo>
                    <a:pt x="135" y="15"/>
                  </a:lnTo>
                  <a:lnTo>
                    <a:pt x="60" y="60"/>
                  </a:lnTo>
                  <a:lnTo>
                    <a:pt x="16" y="135"/>
                  </a:lnTo>
                  <a:lnTo>
                    <a:pt x="1" y="180"/>
                  </a:lnTo>
                  <a:lnTo>
                    <a:pt x="1" y="224"/>
                  </a:lnTo>
                  <a:lnTo>
                    <a:pt x="1" y="13371"/>
                  </a:lnTo>
                  <a:lnTo>
                    <a:pt x="1" y="13416"/>
                  </a:lnTo>
                  <a:lnTo>
                    <a:pt x="16" y="13446"/>
                  </a:lnTo>
                  <a:lnTo>
                    <a:pt x="60" y="13521"/>
                  </a:lnTo>
                  <a:lnTo>
                    <a:pt x="135" y="13565"/>
                  </a:lnTo>
                  <a:lnTo>
                    <a:pt x="180" y="13580"/>
                  </a:lnTo>
                  <a:lnTo>
                    <a:pt x="225" y="13595"/>
                  </a:lnTo>
                  <a:lnTo>
                    <a:pt x="270" y="13580"/>
                  </a:lnTo>
                  <a:lnTo>
                    <a:pt x="314" y="13565"/>
                  </a:lnTo>
                  <a:lnTo>
                    <a:pt x="374" y="13521"/>
                  </a:lnTo>
                  <a:lnTo>
                    <a:pt x="434" y="13446"/>
                  </a:lnTo>
                  <a:lnTo>
                    <a:pt x="449" y="13416"/>
                  </a:lnTo>
                  <a:lnTo>
                    <a:pt x="449" y="13371"/>
                  </a:lnTo>
                  <a:lnTo>
                    <a:pt x="449" y="224"/>
                  </a:lnTo>
                  <a:lnTo>
                    <a:pt x="449" y="180"/>
                  </a:lnTo>
                  <a:lnTo>
                    <a:pt x="434" y="135"/>
                  </a:lnTo>
                  <a:lnTo>
                    <a:pt x="374" y="60"/>
                  </a:lnTo>
                  <a:lnTo>
                    <a:pt x="314" y="1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3"/>
            <p:cNvSpPr/>
            <p:nvPr/>
          </p:nvSpPr>
          <p:spPr>
            <a:xfrm>
              <a:off x="4129329" y="1477157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942" y="1"/>
                  </a:moveTo>
                  <a:lnTo>
                    <a:pt x="837" y="16"/>
                  </a:lnTo>
                  <a:lnTo>
                    <a:pt x="748" y="31"/>
                  </a:lnTo>
                  <a:lnTo>
                    <a:pt x="658" y="45"/>
                  </a:lnTo>
                  <a:lnTo>
                    <a:pt x="568" y="75"/>
                  </a:lnTo>
                  <a:lnTo>
                    <a:pt x="419" y="165"/>
                  </a:lnTo>
                  <a:lnTo>
                    <a:pt x="270" y="285"/>
                  </a:lnTo>
                  <a:lnTo>
                    <a:pt x="165" y="419"/>
                  </a:lnTo>
                  <a:lnTo>
                    <a:pt x="75" y="583"/>
                  </a:lnTo>
                  <a:lnTo>
                    <a:pt x="45" y="658"/>
                  </a:lnTo>
                  <a:lnTo>
                    <a:pt x="16" y="748"/>
                  </a:lnTo>
                  <a:lnTo>
                    <a:pt x="1" y="852"/>
                  </a:lnTo>
                  <a:lnTo>
                    <a:pt x="1" y="942"/>
                  </a:lnTo>
                  <a:lnTo>
                    <a:pt x="1" y="1032"/>
                  </a:lnTo>
                  <a:lnTo>
                    <a:pt x="16" y="1136"/>
                  </a:lnTo>
                  <a:lnTo>
                    <a:pt x="45" y="1226"/>
                  </a:lnTo>
                  <a:lnTo>
                    <a:pt x="75" y="1300"/>
                  </a:lnTo>
                  <a:lnTo>
                    <a:pt x="165" y="1465"/>
                  </a:lnTo>
                  <a:lnTo>
                    <a:pt x="270" y="1599"/>
                  </a:lnTo>
                  <a:lnTo>
                    <a:pt x="419" y="1719"/>
                  </a:lnTo>
                  <a:lnTo>
                    <a:pt x="568" y="1808"/>
                  </a:lnTo>
                  <a:lnTo>
                    <a:pt x="658" y="1838"/>
                  </a:lnTo>
                  <a:lnTo>
                    <a:pt x="748" y="1868"/>
                  </a:lnTo>
                  <a:lnTo>
                    <a:pt x="837" y="1883"/>
                  </a:lnTo>
                  <a:lnTo>
                    <a:pt x="1031" y="1883"/>
                  </a:lnTo>
                  <a:lnTo>
                    <a:pt x="1121" y="1868"/>
                  </a:lnTo>
                  <a:lnTo>
                    <a:pt x="1226" y="1838"/>
                  </a:lnTo>
                  <a:lnTo>
                    <a:pt x="1300" y="1808"/>
                  </a:lnTo>
                  <a:lnTo>
                    <a:pt x="1465" y="1719"/>
                  </a:lnTo>
                  <a:lnTo>
                    <a:pt x="1599" y="1599"/>
                  </a:lnTo>
                  <a:lnTo>
                    <a:pt x="1719" y="1465"/>
                  </a:lnTo>
                  <a:lnTo>
                    <a:pt x="1808" y="1300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52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83"/>
                  </a:lnTo>
                  <a:lnTo>
                    <a:pt x="1719" y="419"/>
                  </a:lnTo>
                  <a:lnTo>
                    <a:pt x="1599" y="285"/>
                  </a:lnTo>
                  <a:lnTo>
                    <a:pt x="1465" y="165"/>
                  </a:lnTo>
                  <a:lnTo>
                    <a:pt x="1300" y="75"/>
                  </a:lnTo>
                  <a:lnTo>
                    <a:pt x="1226" y="45"/>
                  </a:lnTo>
                  <a:lnTo>
                    <a:pt x="1121" y="31"/>
                  </a:lnTo>
                  <a:lnTo>
                    <a:pt x="1031" y="16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3"/>
            <p:cNvSpPr/>
            <p:nvPr/>
          </p:nvSpPr>
          <p:spPr>
            <a:xfrm>
              <a:off x="3999246" y="1088175"/>
              <a:ext cx="311893" cy="311481"/>
            </a:xfrm>
            <a:custGeom>
              <a:avLst/>
              <a:gdLst/>
              <a:ahLst/>
              <a:cxnLst/>
              <a:rect l="l" t="t" r="r" b="b"/>
              <a:pathLst>
                <a:path w="11355" h="11340" extrusionOk="0">
                  <a:moveTo>
                    <a:pt x="5678" y="0"/>
                  </a:moveTo>
                  <a:lnTo>
                    <a:pt x="5379" y="15"/>
                  </a:lnTo>
                  <a:lnTo>
                    <a:pt x="5095" y="30"/>
                  </a:lnTo>
                  <a:lnTo>
                    <a:pt x="4811" y="60"/>
                  </a:lnTo>
                  <a:lnTo>
                    <a:pt x="4527" y="120"/>
                  </a:lnTo>
                  <a:lnTo>
                    <a:pt x="4259" y="179"/>
                  </a:lnTo>
                  <a:lnTo>
                    <a:pt x="3990" y="254"/>
                  </a:lnTo>
                  <a:lnTo>
                    <a:pt x="3721" y="344"/>
                  </a:lnTo>
                  <a:lnTo>
                    <a:pt x="3467" y="448"/>
                  </a:lnTo>
                  <a:lnTo>
                    <a:pt x="3213" y="568"/>
                  </a:lnTo>
                  <a:lnTo>
                    <a:pt x="2974" y="687"/>
                  </a:lnTo>
                  <a:lnTo>
                    <a:pt x="2735" y="822"/>
                  </a:lnTo>
                  <a:lnTo>
                    <a:pt x="2511" y="971"/>
                  </a:lnTo>
                  <a:lnTo>
                    <a:pt x="2287" y="1135"/>
                  </a:lnTo>
                  <a:lnTo>
                    <a:pt x="2062" y="1300"/>
                  </a:lnTo>
                  <a:lnTo>
                    <a:pt x="1868" y="1479"/>
                  </a:lnTo>
                  <a:lnTo>
                    <a:pt x="1659" y="1658"/>
                  </a:lnTo>
                  <a:lnTo>
                    <a:pt x="1480" y="1853"/>
                  </a:lnTo>
                  <a:lnTo>
                    <a:pt x="1301" y="2062"/>
                  </a:lnTo>
                  <a:lnTo>
                    <a:pt x="1136" y="2286"/>
                  </a:lnTo>
                  <a:lnTo>
                    <a:pt x="972" y="2495"/>
                  </a:lnTo>
                  <a:lnTo>
                    <a:pt x="822" y="2734"/>
                  </a:lnTo>
                  <a:lnTo>
                    <a:pt x="688" y="2973"/>
                  </a:lnTo>
                  <a:lnTo>
                    <a:pt x="568" y="3212"/>
                  </a:lnTo>
                  <a:lnTo>
                    <a:pt x="449" y="3466"/>
                  </a:lnTo>
                  <a:lnTo>
                    <a:pt x="344" y="3720"/>
                  </a:lnTo>
                  <a:lnTo>
                    <a:pt x="255" y="3989"/>
                  </a:lnTo>
                  <a:lnTo>
                    <a:pt x="180" y="4258"/>
                  </a:lnTo>
                  <a:lnTo>
                    <a:pt x="120" y="4527"/>
                  </a:lnTo>
                  <a:lnTo>
                    <a:pt x="75" y="4811"/>
                  </a:lnTo>
                  <a:lnTo>
                    <a:pt x="31" y="5094"/>
                  </a:lnTo>
                  <a:lnTo>
                    <a:pt x="16" y="5378"/>
                  </a:lnTo>
                  <a:lnTo>
                    <a:pt x="1" y="5677"/>
                  </a:lnTo>
                  <a:lnTo>
                    <a:pt x="16" y="5961"/>
                  </a:lnTo>
                  <a:lnTo>
                    <a:pt x="31" y="6260"/>
                  </a:lnTo>
                  <a:lnTo>
                    <a:pt x="75" y="6544"/>
                  </a:lnTo>
                  <a:lnTo>
                    <a:pt x="120" y="6812"/>
                  </a:lnTo>
                  <a:lnTo>
                    <a:pt x="180" y="7096"/>
                  </a:lnTo>
                  <a:lnTo>
                    <a:pt x="255" y="7365"/>
                  </a:lnTo>
                  <a:lnTo>
                    <a:pt x="344" y="7619"/>
                  </a:lnTo>
                  <a:lnTo>
                    <a:pt x="449" y="7888"/>
                  </a:lnTo>
                  <a:lnTo>
                    <a:pt x="568" y="8127"/>
                  </a:lnTo>
                  <a:lnTo>
                    <a:pt x="688" y="8381"/>
                  </a:lnTo>
                  <a:lnTo>
                    <a:pt x="822" y="8620"/>
                  </a:lnTo>
                  <a:lnTo>
                    <a:pt x="972" y="8844"/>
                  </a:lnTo>
                  <a:lnTo>
                    <a:pt x="1136" y="9068"/>
                  </a:lnTo>
                  <a:lnTo>
                    <a:pt x="1301" y="9277"/>
                  </a:lnTo>
                  <a:lnTo>
                    <a:pt x="1480" y="9487"/>
                  </a:lnTo>
                  <a:lnTo>
                    <a:pt x="1659" y="9681"/>
                  </a:lnTo>
                  <a:lnTo>
                    <a:pt x="1868" y="9875"/>
                  </a:lnTo>
                  <a:lnTo>
                    <a:pt x="2062" y="10054"/>
                  </a:lnTo>
                  <a:lnTo>
                    <a:pt x="2287" y="10219"/>
                  </a:lnTo>
                  <a:lnTo>
                    <a:pt x="2511" y="10383"/>
                  </a:lnTo>
                  <a:lnTo>
                    <a:pt x="2735" y="10517"/>
                  </a:lnTo>
                  <a:lnTo>
                    <a:pt x="2974" y="10667"/>
                  </a:lnTo>
                  <a:lnTo>
                    <a:pt x="3213" y="10786"/>
                  </a:lnTo>
                  <a:lnTo>
                    <a:pt x="3467" y="10906"/>
                  </a:lnTo>
                  <a:lnTo>
                    <a:pt x="3721" y="10995"/>
                  </a:lnTo>
                  <a:lnTo>
                    <a:pt x="3990" y="11085"/>
                  </a:lnTo>
                  <a:lnTo>
                    <a:pt x="4259" y="11160"/>
                  </a:lnTo>
                  <a:lnTo>
                    <a:pt x="4527" y="11235"/>
                  </a:lnTo>
                  <a:lnTo>
                    <a:pt x="4811" y="11279"/>
                  </a:lnTo>
                  <a:lnTo>
                    <a:pt x="5095" y="11309"/>
                  </a:lnTo>
                  <a:lnTo>
                    <a:pt x="5379" y="11339"/>
                  </a:lnTo>
                  <a:lnTo>
                    <a:pt x="5962" y="11339"/>
                  </a:lnTo>
                  <a:lnTo>
                    <a:pt x="6260" y="11309"/>
                  </a:lnTo>
                  <a:lnTo>
                    <a:pt x="6544" y="11279"/>
                  </a:lnTo>
                  <a:lnTo>
                    <a:pt x="6813" y="11235"/>
                  </a:lnTo>
                  <a:lnTo>
                    <a:pt x="7097" y="11160"/>
                  </a:lnTo>
                  <a:lnTo>
                    <a:pt x="7366" y="11085"/>
                  </a:lnTo>
                  <a:lnTo>
                    <a:pt x="7620" y="10995"/>
                  </a:lnTo>
                  <a:lnTo>
                    <a:pt x="7889" y="10906"/>
                  </a:lnTo>
                  <a:lnTo>
                    <a:pt x="8128" y="10786"/>
                  </a:lnTo>
                  <a:lnTo>
                    <a:pt x="8382" y="10667"/>
                  </a:lnTo>
                  <a:lnTo>
                    <a:pt x="8621" y="10517"/>
                  </a:lnTo>
                  <a:lnTo>
                    <a:pt x="8845" y="10383"/>
                  </a:lnTo>
                  <a:lnTo>
                    <a:pt x="9069" y="10219"/>
                  </a:lnTo>
                  <a:lnTo>
                    <a:pt x="9278" y="10054"/>
                  </a:lnTo>
                  <a:lnTo>
                    <a:pt x="9487" y="9875"/>
                  </a:lnTo>
                  <a:lnTo>
                    <a:pt x="9682" y="9681"/>
                  </a:lnTo>
                  <a:lnTo>
                    <a:pt x="9876" y="9487"/>
                  </a:lnTo>
                  <a:lnTo>
                    <a:pt x="10055" y="9277"/>
                  </a:lnTo>
                  <a:lnTo>
                    <a:pt x="10219" y="9068"/>
                  </a:lnTo>
                  <a:lnTo>
                    <a:pt x="10384" y="8844"/>
                  </a:lnTo>
                  <a:lnTo>
                    <a:pt x="10533" y="8620"/>
                  </a:lnTo>
                  <a:lnTo>
                    <a:pt x="10668" y="8381"/>
                  </a:lnTo>
                  <a:lnTo>
                    <a:pt x="10787" y="8127"/>
                  </a:lnTo>
                  <a:lnTo>
                    <a:pt x="10907" y="7888"/>
                  </a:lnTo>
                  <a:lnTo>
                    <a:pt x="10996" y="7619"/>
                  </a:lnTo>
                  <a:lnTo>
                    <a:pt x="11086" y="7365"/>
                  </a:lnTo>
                  <a:lnTo>
                    <a:pt x="11176" y="7096"/>
                  </a:lnTo>
                  <a:lnTo>
                    <a:pt x="11235" y="6812"/>
                  </a:lnTo>
                  <a:lnTo>
                    <a:pt x="11280" y="6544"/>
                  </a:lnTo>
                  <a:lnTo>
                    <a:pt x="11325" y="6260"/>
                  </a:lnTo>
                  <a:lnTo>
                    <a:pt x="11340" y="5961"/>
                  </a:lnTo>
                  <a:lnTo>
                    <a:pt x="11355" y="5677"/>
                  </a:lnTo>
                  <a:lnTo>
                    <a:pt x="11340" y="5378"/>
                  </a:lnTo>
                  <a:lnTo>
                    <a:pt x="11325" y="5094"/>
                  </a:lnTo>
                  <a:lnTo>
                    <a:pt x="11280" y="4811"/>
                  </a:lnTo>
                  <a:lnTo>
                    <a:pt x="11235" y="4527"/>
                  </a:lnTo>
                  <a:lnTo>
                    <a:pt x="11176" y="4258"/>
                  </a:lnTo>
                  <a:lnTo>
                    <a:pt x="11086" y="3989"/>
                  </a:lnTo>
                  <a:lnTo>
                    <a:pt x="10996" y="3720"/>
                  </a:lnTo>
                  <a:lnTo>
                    <a:pt x="10907" y="3466"/>
                  </a:lnTo>
                  <a:lnTo>
                    <a:pt x="10787" y="3212"/>
                  </a:lnTo>
                  <a:lnTo>
                    <a:pt x="10668" y="2973"/>
                  </a:lnTo>
                  <a:lnTo>
                    <a:pt x="10533" y="2734"/>
                  </a:lnTo>
                  <a:lnTo>
                    <a:pt x="10384" y="2495"/>
                  </a:lnTo>
                  <a:lnTo>
                    <a:pt x="10219" y="2286"/>
                  </a:lnTo>
                  <a:lnTo>
                    <a:pt x="10055" y="2062"/>
                  </a:lnTo>
                  <a:lnTo>
                    <a:pt x="9876" y="1853"/>
                  </a:lnTo>
                  <a:lnTo>
                    <a:pt x="9682" y="1658"/>
                  </a:lnTo>
                  <a:lnTo>
                    <a:pt x="9487" y="1479"/>
                  </a:lnTo>
                  <a:lnTo>
                    <a:pt x="9278" y="1300"/>
                  </a:lnTo>
                  <a:lnTo>
                    <a:pt x="9069" y="1135"/>
                  </a:lnTo>
                  <a:lnTo>
                    <a:pt x="8845" y="971"/>
                  </a:lnTo>
                  <a:lnTo>
                    <a:pt x="8621" y="822"/>
                  </a:lnTo>
                  <a:lnTo>
                    <a:pt x="8382" y="687"/>
                  </a:lnTo>
                  <a:lnTo>
                    <a:pt x="8128" y="568"/>
                  </a:lnTo>
                  <a:lnTo>
                    <a:pt x="7889" y="448"/>
                  </a:lnTo>
                  <a:lnTo>
                    <a:pt x="7620" y="344"/>
                  </a:lnTo>
                  <a:lnTo>
                    <a:pt x="7366" y="254"/>
                  </a:lnTo>
                  <a:lnTo>
                    <a:pt x="7097" y="179"/>
                  </a:lnTo>
                  <a:lnTo>
                    <a:pt x="6813" y="120"/>
                  </a:lnTo>
                  <a:lnTo>
                    <a:pt x="6544" y="60"/>
                  </a:lnTo>
                  <a:lnTo>
                    <a:pt x="6260" y="30"/>
                  </a:lnTo>
                  <a:lnTo>
                    <a:pt x="5962" y="15"/>
                  </a:lnTo>
                  <a:lnTo>
                    <a:pt x="5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3"/>
            <p:cNvSpPr/>
            <p:nvPr/>
          </p:nvSpPr>
          <p:spPr>
            <a:xfrm>
              <a:off x="4067776" y="1152584"/>
              <a:ext cx="178127" cy="178127"/>
            </a:xfrm>
            <a:custGeom>
              <a:avLst/>
              <a:gdLst/>
              <a:ahLst/>
              <a:cxnLst/>
              <a:rect l="l" t="t" r="r" b="b"/>
              <a:pathLst>
                <a:path w="6485" h="6485" extrusionOk="0">
                  <a:moveTo>
                    <a:pt x="2585" y="329"/>
                  </a:moveTo>
                  <a:lnTo>
                    <a:pt x="2361" y="583"/>
                  </a:lnTo>
                  <a:lnTo>
                    <a:pt x="2167" y="852"/>
                  </a:lnTo>
                  <a:lnTo>
                    <a:pt x="2047" y="1031"/>
                  </a:lnTo>
                  <a:lnTo>
                    <a:pt x="1928" y="1240"/>
                  </a:lnTo>
                  <a:lnTo>
                    <a:pt x="1823" y="1435"/>
                  </a:lnTo>
                  <a:lnTo>
                    <a:pt x="1734" y="1644"/>
                  </a:lnTo>
                  <a:lnTo>
                    <a:pt x="733" y="1644"/>
                  </a:lnTo>
                  <a:lnTo>
                    <a:pt x="897" y="1405"/>
                  </a:lnTo>
                  <a:lnTo>
                    <a:pt x="1091" y="1181"/>
                  </a:lnTo>
                  <a:lnTo>
                    <a:pt x="1300" y="987"/>
                  </a:lnTo>
                  <a:lnTo>
                    <a:pt x="1525" y="807"/>
                  </a:lnTo>
                  <a:lnTo>
                    <a:pt x="1778" y="643"/>
                  </a:lnTo>
                  <a:lnTo>
                    <a:pt x="2032" y="523"/>
                  </a:lnTo>
                  <a:lnTo>
                    <a:pt x="2301" y="419"/>
                  </a:lnTo>
                  <a:lnTo>
                    <a:pt x="2585" y="329"/>
                  </a:lnTo>
                  <a:close/>
                  <a:moveTo>
                    <a:pt x="3123" y="269"/>
                  </a:moveTo>
                  <a:lnTo>
                    <a:pt x="3123" y="1644"/>
                  </a:lnTo>
                  <a:lnTo>
                    <a:pt x="2018" y="1644"/>
                  </a:lnTo>
                  <a:lnTo>
                    <a:pt x="2182" y="1315"/>
                  </a:lnTo>
                  <a:lnTo>
                    <a:pt x="2376" y="1001"/>
                  </a:lnTo>
                  <a:lnTo>
                    <a:pt x="2585" y="733"/>
                  </a:lnTo>
                  <a:lnTo>
                    <a:pt x="2765" y="523"/>
                  </a:lnTo>
                  <a:lnTo>
                    <a:pt x="2929" y="374"/>
                  </a:lnTo>
                  <a:lnTo>
                    <a:pt x="3033" y="269"/>
                  </a:lnTo>
                  <a:close/>
                  <a:moveTo>
                    <a:pt x="3497" y="269"/>
                  </a:moveTo>
                  <a:lnTo>
                    <a:pt x="3676" y="434"/>
                  </a:lnTo>
                  <a:lnTo>
                    <a:pt x="3795" y="568"/>
                  </a:lnTo>
                  <a:lnTo>
                    <a:pt x="3930" y="718"/>
                  </a:lnTo>
                  <a:lnTo>
                    <a:pt x="4079" y="912"/>
                  </a:lnTo>
                  <a:lnTo>
                    <a:pt x="4229" y="1121"/>
                  </a:lnTo>
                  <a:lnTo>
                    <a:pt x="4378" y="1375"/>
                  </a:lnTo>
                  <a:lnTo>
                    <a:pt x="4512" y="1644"/>
                  </a:lnTo>
                  <a:lnTo>
                    <a:pt x="3377" y="1644"/>
                  </a:lnTo>
                  <a:lnTo>
                    <a:pt x="3377" y="269"/>
                  </a:lnTo>
                  <a:close/>
                  <a:moveTo>
                    <a:pt x="3945" y="344"/>
                  </a:moveTo>
                  <a:lnTo>
                    <a:pt x="4229" y="419"/>
                  </a:lnTo>
                  <a:lnTo>
                    <a:pt x="4483" y="523"/>
                  </a:lnTo>
                  <a:lnTo>
                    <a:pt x="4737" y="658"/>
                  </a:lnTo>
                  <a:lnTo>
                    <a:pt x="4976" y="822"/>
                  </a:lnTo>
                  <a:lnTo>
                    <a:pt x="5200" y="987"/>
                  </a:lnTo>
                  <a:lnTo>
                    <a:pt x="5409" y="1196"/>
                  </a:lnTo>
                  <a:lnTo>
                    <a:pt x="5603" y="1405"/>
                  </a:lnTo>
                  <a:lnTo>
                    <a:pt x="5767" y="1644"/>
                  </a:lnTo>
                  <a:lnTo>
                    <a:pt x="4796" y="1644"/>
                  </a:lnTo>
                  <a:lnTo>
                    <a:pt x="4707" y="1435"/>
                  </a:lnTo>
                  <a:lnTo>
                    <a:pt x="4602" y="1240"/>
                  </a:lnTo>
                  <a:lnTo>
                    <a:pt x="4483" y="1031"/>
                  </a:lnTo>
                  <a:lnTo>
                    <a:pt x="4363" y="852"/>
                  </a:lnTo>
                  <a:lnTo>
                    <a:pt x="4154" y="583"/>
                  </a:lnTo>
                  <a:lnTo>
                    <a:pt x="3945" y="344"/>
                  </a:lnTo>
                  <a:close/>
                  <a:moveTo>
                    <a:pt x="1629" y="1913"/>
                  </a:moveTo>
                  <a:lnTo>
                    <a:pt x="1554" y="2182"/>
                  </a:lnTo>
                  <a:lnTo>
                    <a:pt x="1480" y="2466"/>
                  </a:lnTo>
                  <a:lnTo>
                    <a:pt x="1450" y="2749"/>
                  </a:lnTo>
                  <a:lnTo>
                    <a:pt x="1420" y="3048"/>
                  </a:lnTo>
                  <a:lnTo>
                    <a:pt x="270" y="3048"/>
                  </a:lnTo>
                  <a:lnTo>
                    <a:pt x="314" y="2749"/>
                  </a:lnTo>
                  <a:lnTo>
                    <a:pt x="374" y="2451"/>
                  </a:lnTo>
                  <a:lnTo>
                    <a:pt x="464" y="2182"/>
                  </a:lnTo>
                  <a:lnTo>
                    <a:pt x="583" y="1913"/>
                  </a:lnTo>
                  <a:close/>
                  <a:moveTo>
                    <a:pt x="3123" y="1913"/>
                  </a:moveTo>
                  <a:lnTo>
                    <a:pt x="3123" y="3048"/>
                  </a:lnTo>
                  <a:lnTo>
                    <a:pt x="1689" y="3048"/>
                  </a:lnTo>
                  <a:lnTo>
                    <a:pt x="1704" y="2749"/>
                  </a:lnTo>
                  <a:lnTo>
                    <a:pt x="1749" y="2466"/>
                  </a:lnTo>
                  <a:lnTo>
                    <a:pt x="1823" y="2182"/>
                  </a:lnTo>
                  <a:lnTo>
                    <a:pt x="1913" y="1913"/>
                  </a:lnTo>
                  <a:close/>
                  <a:moveTo>
                    <a:pt x="4617" y="1913"/>
                  </a:moveTo>
                  <a:lnTo>
                    <a:pt x="4707" y="2182"/>
                  </a:lnTo>
                  <a:lnTo>
                    <a:pt x="4781" y="2466"/>
                  </a:lnTo>
                  <a:lnTo>
                    <a:pt x="4826" y="2749"/>
                  </a:lnTo>
                  <a:lnTo>
                    <a:pt x="4841" y="3048"/>
                  </a:lnTo>
                  <a:lnTo>
                    <a:pt x="3377" y="3048"/>
                  </a:lnTo>
                  <a:lnTo>
                    <a:pt x="3377" y="1913"/>
                  </a:lnTo>
                  <a:close/>
                  <a:moveTo>
                    <a:pt x="5917" y="1913"/>
                  </a:moveTo>
                  <a:lnTo>
                    <a:pt x="6036" y="2182"/>
                  </a:lnTo>
                  <a:lnTo>
                    <a:pt x="6126" y="2451"/>
                  </a:lnTo>
                  <a:lnTo>
                    <a:pt x="6186" y="2749"/>
                  </a:lnTo>
                  <a:lnTo>
                    <a:pt x="6216" y="3048"/>
                  </a:lnTo>
                  <a:lnTo>
                    <a:pt x="5110" y="3048"/>
                  </a:lnTo>
                  <a:lnTo>
                    <a:pt x="5080" y="2749"/>
                  </a:lnTo>
                  <a:lnTo>
                    <a:pt x="5035" y="2466"/>
                  </a:lnTo>
                  <a:lnTo>
                    <a:pt x="4976" y="2182"/>
                  </a:lnTo>
                  <a:lnTo>
                    <a:pt x="4901" y="1913"/>
                  </a:lnTo>
                  <a:close/>
                  <a:moveTo>
                    <a:pt x="1420" y="3302"/>
                  </a:moveTo>
                  <a:lnTo>
                    <a:pt x="1435" y="3601"/>
                  </a:lnTo>
                  <a:lnTo>
                    <a:pt x="1465" y="3885"/>
                  </a:lnTo>
                  <a:lnTo>
                    <a:pt x="1525" y="4169"/>
                  </a:lnTo>
                  <a:lnTo>
                    <a:pt x="1584" y="4438"/>
                  </a:lnTo>
                  <a:lnTo>
                    <a:pt x="524" y="4438"/>
                  </a:lnTo>
                  <a:lnTo>
                    <a:pt x="419" y="4169"/>
                  </a:lnTo>
                  <a:lnTo>
                    <a:pt x="329" y="3885"/>
                  </a:lnTo>
                  <a:lnTo>
                    <a:pt x="285" y="3601"/>
                  </a:lnTo>
                  <a:lnTo>
                    <a:pt x="270" y="3302"/>
                  </a:lnTo>
                  <a:close/>
                  <a:moveTo>
                    <a:pt x="3123" y="3302"/>
                  </a:moveTo>
                  <a:lnTo>
                    <a:pt x="3123" y="4438"/>
                  </a:lnTo>
                  <a:lnTo>
                    <a:pt x="1853" y="4438"/>
                  </a:lnTo>
                  <a:lnTo>
                    <a:pt x="1778" y="4169"/>
                  </a:lnTo>
                  <a:lnTo>
                    <a:pt x="1734" y="3885"/>
                  </a:lnTo>
                  <a:lnTo>
                    <a:pt x="1704" y="3601"/>
                  </a:lnTo>
                  <a:lnTo>
                    <a:pt x="1689" y="3302"/>
                  </a:lnTo>
                  <a:close/>
                  <a:moveTo>
                    <a:pt x="4841" y="3302"/>
                  </a:moveTo>
                  <a:lnTo>
                    <a:pt x="4826" y="3601"/>
                  </a:lnTo>
                  <a:lnTo>
                    <a:pt x="4796" y="3885"/>
                  </a:lnTo>
                  <a:lnTo>
                    <a:pt x="4737" y="4169"/>
                  </a:lnTo>
                  <a:lnTo>
                    <a:pt x="4677" y="4438"/>
                  </a:lnTo>
                  <a:lnTo>
                    <a:pt x="3377" y="4438"/>
                  </a:lnTo>
                  <a:lnTo>
                    <a:pt x="3377" y="3302"/>
                  </a:lnTo>
                  <a:close/>
                  <a:moveTo>
                    <a:pt x="6230" y="3302"/>
                  </a:moveTo>
                  <a:lnTo>
                    <a:pt x="6201" y="3601"/>
                  </a:lnTo>
                  <a:lnTo>
                    <a:pt x="6156" y="3885"/>
                  </a:lnTo>
                  <a:lnTo>
                    <a:pt x="6081" y="4169"/>
                  </a:lnTo>
                  <a:lnTo>
                    <a:pt x="5977" y="4438"/>
                  </a:lnTo>
                  <a:lnTo>
                    <a:pt x="4946" y="4438"/>
                  </a:lnTo>
                  <a:lnTo>
                    <a:pt x="5005" y="4169"/>
                  </a:lnTo>
                  <a:lnTo>
                    <a:pt x="5050" y="3885"/>
                  </a:lnTo>
                  <a:lnTo>
                    <a:pt x="5095" y="3601"/>
                  </a:lnTo>
                  <a:lnTo>
                    <a:pt x="5110" y="3302"/>
                  </a:lnTo>
                  <a:close/>
                  <a:moveTo>
                    <a:pt x="5842" y="4692"/>
                  </a:moveTo>
                  <a:lnTo>
                    <a:pt x="5678" y="4960"/>
                  </a:lnTo>
                  <a:lnTo>
                    <a:pt x="5484" y="5214"/>
                  </a:lnTo>
                  <a:lnTo>
                    <a:pt x="5274" y="5438"/>
                  </a:lnTo>
                  <a:lnTo>
                    <a:pt x="5035" y="5633"/>
                  </a:lnTo>
                  <a:lnTo>
                    <a:pt x="4766" y="5797"/>
                  </a:lnTo>
                  <a:lnTo>
                    <a:pt x="4497" y="5946"/>
                  </a:lnTo>
                  <a:lnTo>
                    <a:pt x="4214" y="6066"/>
                  </a:lnTo>
                  <a:lnTo>
                    <a:pt x="3900" y="6156"/>
                  </a:lnTo>
                  <a:lnTo>
                    <a:pt x="3900" y="6156"/>
                  </a:lnTo>
                  <a:lnTo>
                    <a:pt x="4109" y="5946"/>
                  </a:lnTo>
                  <a:lnTo>
                    <a:pt x="4303" y="5737"/>
                  </a:lnTo>
                  <a:lnTo>
                    <a:pt x="4468" y="5498"/>
                  </a:lnTo>
                  <a:lnTo>
                    <a:pt x="4617" y="5244"/>
                  </a:lnTo>
                  <a:lnTo>
                    <a:pt x="4751" y="4975"/>
                  </a:lnTo>
                  <a:lnTo>
                    <a:pt x="4856" y="4692"/>
                  </a:lnTo>
                  <a:close/>
                  <a:moveTo>
                    <a:pt x="1659" y="4692"/>
                  </a:moveTo>
                  <a:lnTo>
                    <a:pt x="1778" y="4975"/>
                  </a:lnTo>
                  <a:lnTo>
                    <a:pt x="1913" y="5244"/>
                  </a:lnTo>
                  <a:lnTo>
                    <a:pt x="2062" y="5498"/>
                  </a:lnTo>
                  <a:lnTo>
                    <a:pt x="2227" y="5737"/>
                  </a:lnTo>
                  <a:lnTo>
                    <a:pt x="2421" y="5961"/>
                  </a:lnTo>
                  <a:lnTo>
                    <a:pt x="2630" y="6156"/>
                  </a:lnTo>
                  <a:lnTo>
                    <a:pt x="2316" y="6081"/>
                  </a:lnTo>
                  <a:lnTo>
                    <a:pt x="2032" y="5961"/>
                  </a:lnTo>
                  <a:lnTo>
                    <a:pt x="1749" y="5812"/>
                  </a:lnTo>
                  <a:lnTo>
                    <a:pt x="1480" y="5648"/>
                  </a:lnTo>
                  <a:lnTo>
                    <a:pt x="1241" y="5438"/>
                  </a:lnTo>
                  <a:lnTo>
                    <a:pt x="1017" y="5214"/>
                  </a:lnTo>
                  <a:lnTo>
                    <a:pt x="822" y="4975"/>
                  </a:lnTo>
                  <a:lnTo>
                    <a:pt x="643" y="4692"/>
                  </a:lnTo>
                  <a:close/>
                  <a:moveTo>
                    <a:pt x="3123" y="4692"/>
                  </a:moveTo>
                  <a:lnTo>
                    <a:pt x="3123" y="6200"/>
                  </a:lnTo>
                  <a:lnTo>
                    <a:pt x="3018" y="6141"/>
                  </a:lnTo>
                  <a:lnTo>
                    <a:pt x="2899" y="6051"/>
                  </a:lnTo>
                  <a:lnTo>
                    <a:pt x="2750" y="5917"/>
                  </a:lnTo>
                  <a:lnTo>
                    <a:pt x="2585" y="5752"/>
                  </a:lnTo>
                  <a:lnTo>
                    <a:pt x="2421" y="5558"/>
                  </a:lnTo>
                  <a:lnTo>
                    <a:pt x="2257" y="5304"/>
                  </a:lnTo>
                  <a:lnTo>
                    <a:pt x="2092" y="5020"/>
                  </a:lnTo>
                  <a:lnTo>
                    <a:pt x="2018" y="4871"/>
                  </a:lnTo>
                  <a:lnTo>
                    <a:pt x="1943" y="4692"/>
                  </a:lnTo>
                  <a:close/>
                  <a:moveTo>
                    <a:pt x="4587" y="4692"/>
                  </a:moveTo>
                  <a:lnTo>
                    <a:pt x="4483" y="4931"/>
                  </a:lnTo>
                  <a:lnTo>
                    <a:pt x="4363" y="5155"/>
                  </a:lnTo>
                  <a:lnTo>
                    <a:pt x="4244" y="5364"/>
                  </a:lnTo>
                  <a:lnTo>
                    <a:pt x="4094" y="5558"/>
                  </a:lnTo>
                  <a:lnTo>
                    <a:pt x="3975" y="5707"/>
                  </a:lnTo>
                  <a:lnTo>
                    <a:pt x="3870" y="5827"/>
                  </a:lnTo>
                  <a:lnTo>
                    <a:pt x="3661" y="6021"/>
                  </a:lnTo>
                  <a:lnTo>
                    <a:pt x="3482" y="6141"/>
                  </a:lnTo>
                  <a:lnTo>
                    <a:pt x="3377" y="6215"/>
                  </a:lnTo>
                  <a:lnTo>
                    <a:pt x="3377" y="4692"/>
                  </a:lnTo>
                  <a:close/>
                  <a:moveTo>
                    <a:pt x="3243" y="1"/>
                  </a:moveTo>
                  <a:lnTo>
                    <a:pt x="2914" y="15"/>
                  </a:lnTo>
                  <a:lnTo>
                    <a:pt x="2600" y="60"/>
                  </a:lnTo>
                  <a:lnTo>
                    <a:pt x="2286" y="150"/>
                  </a:lnTo>
                  <a:lnTo>
                    <a:pt x="1988" y="254"/>
                  </a:lnTo>
                  <a:lnTo>
                    <a:pt x="1704" y="389"/>
                  </a:lnTo>
                  <a:lnTo>
                    <a:pt x="1435" y="553"/>
                  </a:lnTo>
                  <a:lnTo>
                    <a:pt x="1181" y="747"/>
                  </a:lnTo>
                  <a:lnTo>
                    <a:pt x="957" y="957"/>
                  </a:lnTo>
                  <a:lnTo>
                    <a:pt x="748" y="1181"/>
                  </a:lnTo>
                  <a:lnTo>
                    <a:pt x="553" y="1435"/>
                  </a:lnTo>
                  <a:lnTo>
                    <a:pt x="404" y="1704"/>
                  </a:lnTo>
                  <a:lnTo>
                    <a:pt x="255" y="1987"/>
                  </a:lnTo>
                  <a:lnTo>
                    <a:pt x="150" y="2271"/>
                  </a:lnTo>
                  <a:lnTo>
                    <a:pt x="75" y="2585"/>
                  </a:lnTo>
                  <a:lnTo>
                    <a:pt x="16" y="2914"/>
                  </a:lnTo>
                  <a:lnTo>
                    <a:pt x="1" y="3242"/>
                  </a:lnTo>
                  <a:lnTo>
                    <a:pt x="16" y="3571"/>
                  </a:lnTo>
                  <a:lnTo>
                    <a:pt x="75" y="3900"/>
                  </a:lnTo>
                  <a:lnTo>
                    <a:pt x="150" y="4199"/>
                  </a:lnTo>
                  <a:lnTo>
                    <a:pt x="255" y="4497"/>
                  </a:lnTo>
                  <a:lnTo>
                    <a:pt x="404" y="4781"/>
                  </a:lnTo>
                  <a:lnTo>
                    <a:pt x="553" y="5050"/>
                  </a:lnTo>
                  <a:lnTo>
                    <a:pt x="748" y="5304"/>
                  </a:lnTo>
                  <a:lnTo>
                    <a:pt x="957" y="5528"/>
                  </a:lnTo>
                  <a:lnTo>
                    <a:pt x="1181" y="5737"/>
                  </a:lnTo>
                  <a:lnTo>
                    <a:pt x="1435" y="5931"/>
                  </a:lnTo>
                  <a:lnTo>
                    <a:pt x="1704" y="6096"/>
                  </a:lnTo>
                  <a:lnTo>
                    <a:pt x="1988" y="6230"/>
                  </a:lnTo>
                  <a:lnTo>
                    <a:pt x="2286" y="6335"/>
                  </a:lnTo>
                  <a:lnTo>
                    <a:pt x="2600" y="6410"/>
                  </a:lnTo>
                  <a:lnTo>
                    <a:pt x="2914" y="6469"/>
                  </a:lnTo>
                  <a:lnTo>
                    <a:pt x="3243" y="6484"/>
                  </a:lnTo>
                  <a:lnTo>
                    <a:pt x="3571" y="6469"/>
                  </a:lnTo>
                  <a:lnTo>
                    <a:pt x="3900" y="6410"/>
                  </a:lnTo>
                  <a:lnTo>
                    <a:pt x="4214" y="6335"/>
                  </a:lnTo>
                  <a:lnTo>
                    <a:pt x="4512" y="6230"/>
                  </a:lnTo>
                  <a:lnTo>
                    <a:pt x="4796" y="6096"/>
                  </a:lnTo>
                  <a:lnTo>
                    <a:pt x="5065" y="5931"/>
                  </a:lnTo>
                  <a:lnTo>
                    <a:pt x="5304" y="5737"/>
                  </a:lnTo>
                  <a:lnTo>
                    <a:pt x="5543" y="5528"/>
                  </a:lnTo>
                  <a:lnTo>
                    <a:pt x="5752" y="5304"/>
                  </a:lnTo>
                  <a:lnTo>
                    <a:pt x="5932" y="5050"/>
                  </a:lnTo>
                  <a:lnTo>
                    <a:pt x="6096" y="4781"/>
                  </a:lnTo>
                  <a:lnTo>
                    <a:pt x="6230" y="4497"/>
                  </a:lnTo>
                  <a:lnTo>
                    <a:pt x="6350" y="4199"/>
                  </a:lnTo>
                  <a:lnTo>
                    <a:pt x="6425" y="3900"/>
                  </a:lnTo>
                  <a:lnTo>
                    <a:pt x="6470" y="3571"/>
                  </a:lnTo>
                  <a:lnTo>
                    <a:pt x="6484" y="3242"/>
                  </a:lnTo>
                  <a:lnTo>
                    <a:pt x="6470" y="2914"/>
                  </a:lnTo>
                  <a:lnTo>
                    <a:pt x="6425" y="2585"/>
                  </a:lnTo>
                  <a:lnTo>
                    <a:pt x="6350" y="2271"/>
                  </a:lnTo>
                  <a:lnTo>
                    <a:pt x="6230" y="1987"/>
                  </a:lnTo>
                  <a:lnTo>
                    <a:pt x="6096" y="1704"/>
                  </a:lnTo>
                  <a:lnTo>
                    <a:pt x="5932" y="1435"/>
                  </a:lnTo>
                  <a:lnTo>
                    <a:pt x="5752" y="1181"/>
                  </a:lnTo>
                  <a:lnTo>
                    <a:pt x="5543" y="957"/>
                  </a:lnTo>
                  <a:lnTo>
                    <a:pt x="5304" y="747"/>
                  </a:lnTo>
                  <a:lnTo>
                    <a:pt x="5065" y="553"/>
                  </a:lnTo>
                  <a:lnTo>
                    <a:pt x="4796" y="389"/>
                  </a:lnTo>
                  <a:lnTo>
                    <a:pt x="4512" y="254"/>
                  </a:lnTo>
                  <a:lnTo>
                    <a:pt x="4214" y="150"/>
                  </a:lnTo>
                  <a:lnTo>
                    <a:pt x="3900" y="60"/>
                  </a:lnTo>
                  <a:lnTo>
                    <a:pt x="3571" y="15"/>
                  </a:lnTo>
                  <a:lnTo>
                    <a:pt x="3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7954069-F849-8915-65BF-9E7D6420B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515" y="1593055"/>
            <a:ext cx="4489847" cy="29932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619904-9EE8-A9F8-CBC3-25F3B74EFE26}"/>
              </a:ext>
            </a:extLst>
          </p:cNvPr>
          <p:cNvSpPr/>
          <p:nvPr/>
        </p:nvSpPr>
        <p:spPr>
          <a:xfrm>
            <a:off x="4707731" y="2107406"/>
            <a:ext cx="378619" cy="1593057"/>
          </a:xfrm>
          <a:prstGeom prst="rect">
            <a:avLst/>
          </a:prstGeom>
          <a:solidFill>
            <a:srgbClr val="AC91FD"/>
          </a:solidFill>
          <a:ln>
            <a:solidFill>
              <a:srgbClr val="AC91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0658CC-2FE5-B730-FDFC-27753797344B}"/>
              </a:ext>
            </a:extLst>
          </p:cNvPr>
          <p:cNvSpPr/>
          <p:nvPr/>
        </p:nvSpPr>
        <p:spPr>
          <a:xfrm>
            <a:off x="4143375" y="2821782"/>
            <a:ext cx="364331" cy="856413"/>
          </a:xfrm>
          <a:prstGeom prst="rect">
            <a:avLst/>
          </a:prstGeom>
          <a:solidFill>
            <a:srgbClr val="B2E985"/>
          </a:solidFill>
          <a:ln>
            <a:solidFill>
              <a:srgbClr val="B2E98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4228F9-9631-6D17-5A59-5757BECA1A35}"/>
              </a:ext>
            </a:extLst>
          </p:cNvPr>
          <p:cNvSpPr/>
          <p:nvPr/>
        </p:nvSpPr>
        <p:spPr>
          <a:xfrm>
            <a:off x="5850730" y="2771775"/>
            <a:ext cx="357189" cy="917553"/>
          </a:xfrm>
          <a:prstGeom prst="rect">
            <a:avLst/>
          </a:prstGeom>
          <a:solidFill>
            <a:srgbClr val="72E6DD"/>
          </a:solidFill>
          <a:ln>
            <a:solidFill>
              <a:srgbClr val="72E6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2EEE8E-800D-BE64-9544-9B54D94D776E}"/>
              </a:ext>
            </a:extLst>
          </p:cNvPr>
          <p:cNvSpPr/>
          <p:nvPr/>
        </p:nvSpPr>
        <p:spPr>
          <a:xfrm>
            <a:off x="6400800" y="3071813"/>
            <a:ext cx="378619" cy="606382"/>
          </a:xfrm>
          <a:prstGeom prst="rect">
            <a:avLst/>
          </a:prstGeom>
          <a:solidFill>
            <a:srgbClr val="FFB765"/>
          </a:solidFill>
          <a:ln>
            <a:solidFill>
              <a:srgbClr val="FFB7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465315-00C0-B1EF-7871-E243DF76965B}"/>
              </a:ext>
            </a:extLst>
          </p:cNvPr>
          <p:cNvSpPr/>
          <p:nvPr/>
        </p:nvSpPr>
        <p:spPr>
          <a:xfrm>
            <a:off x="3564731" y="2693194"/>
            <a:ext cx="364331" cy="985001"/>
          </a:xfrm>
          <a:prstGeom prst="rect">
            <a:avLst/>
          </a:prstGeom>
          <a:solidFill>
            <a:srgbClr val="7BDAFC"/>
          </a:solidFill>
          <a:ln>
            <a:solidFill>
              <a:srgbClr val="7BDA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09158C-33BF-C71E-A2F6-56AC5D7D57FE}"/>
              </a:ext>
            </a:extLst>
          </p:cNvPr>
          <p:cNvSpPr/>
          <p:nvPr/>
        </p:nvSpPr>
        <p:spPr>
          <a:xfrm>
            <a:off x="6972300" y="3021806"/>
            <a:ext cx="378619" cy="678657"/>
          </a:xfrm>
          <a:prstGeom prst="rect">
            <a:avLst/>
          </a:prstGeom>
          <a:solidFill>
            <a:srgbClr val="33B9BC"/>
          </a:solidFill>
          <a:ln>
            <a:solidFill>
              <a:srgbClr val="33B9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45"/>
          <p:cNvSpPr/>
          <p:nvPr/>
        </p:nvSpPr>
        <p:spPr>
          <a:xfrm>
            <a:off x="3426631" y="1162050"/>
            <a:ext cx="2445532" cy="1038300"/>
          </a:xfrm>
          <a:prstGeom prst="roundRect">
            <a:avLst>
              <a:gd name="adj" fmla="val 16667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45"/>
          <p:cNvSpPr/>
          <p:nvPr/>
        </p:nvSpPr>
        <p:spPr>
          <a:xfrm>
            <a:off x="6619875" y="1162050"/>
            <a:ext cx="2307674" cy="1328740"/>
          </a:xfrm>
          <a:prstGeom prst="roundRect">
            <a:avLst>
              <a:gd name="adj" fmla="val 1666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45"/>
          <p:cNvSpPr/>
          <p:nvPr/>
        </p:nvSpPr>
        <p:spPr>
          <a:xfrm>
            <a:off x="466725" y="1162050"/>
            <a:ext cx="2057400" cy="1038300"/>
          </a:xfrm>
          <a:prstGeom prst="roundRect">
            <a:avLst>
              <a:gd name="adj" fmla="val 16667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Finding best model </a:t>
            </a:r>
            <a:endParaRPr dirty="0"/>
          </a:p>
        </p:txBody>
      </p:sp>
      <p:grpSp>
        <p:nvGrpSpPr>
          <p:cNvPr id="2316" name="Google Shape;2316;p45"/>
          <p:cNvGrpSpPr/>
          <p:nvPr/>
        </p:nvGrpSpPr>
        <p:grpSpPr>
          <a:xfrm>
            <a:off x="6469977" y="934075"/>
            <a:ext cx="2612110" cy="1340292"/>
            <a:chOff x="6469977" y="934075"/>
            <a:chExt cx="2612110" cy="1028874"/>
          </a:xfrm>
        </p:grpSpPr>
        <p:sp>
          <p:nvSpPr>
            <p:cNvPr id="2317" name="Google Shape;2317;p45"/>
            <p:cNvSpPr/>
            <p:nvPr/>
          </p:nvSpPr>
          <p:spPr>
            <a:xfrm>
              <a:off x="7379250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18" name="Google Shape;2318;p45"/>
            <p:cNvSpPr txBox="1"/>
            <p:nvPr/>
          </p:nvSpPr>
          <p:spPr>
            <a:xfrm>
              <a:off x="6474618" y="1206613"/>
              <a:ext cx="260746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altLang="en-US" sz="1800" dirty="0">
                  <a:solidFill>
                    <a:schemeClr val="tx1"/>
                  </a:solidFill>
                  <a:latin typeface="Montserrat Medium" panose="00000600000000000000" pitchFamily="2" charset="0"/>
                </a:rPr>
                <a:t> </a:t>
              </a:r>
              <a:r>
                <a:rPr lang="en-US" altLang="en-US" sz="1800" b="1" dirty="0">
                  <a:solidFill>
                    <a:schemeClr val="tx1"/>
                  </a:solidFill>
                  <a:latin typeface="Montserrat Medium" panose="00000600000000000000" pitchFamily="2" charset="0"/>
                </a:rPr>
                <a:t>Efficient Inference</a:t>
              </a:r>
              <a:r>
                <a:rPr lang="en-US" altLang="en-US" sz="1800" dirty="0">
                  <a:solidFill>
                    <a:schemeClr val="tx1"/>
                  </a:solidFill>
                  <a:latin typeface="Montserrat Medium" panose="00000600000000000000" pitchFamily="2" charset="0"/>
                </a:rPr>
                <a:t> </a:t>
              </a:r>
              <a:endParaRPr sz="1800" b="1" dirty="0">
                <a:solidFill>
                  <a:srgbClr val="000000"/>
                </a:solidFill>
                <a:latin typeface="Montserrat Medium" panose="00000600000000000000" pitchFamily="2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19" name="Google Shape;2319;p45"/>
            <p:cNvSpPr txBox="1"/>
            <p:nvPr/>
          </p:nvSpPr>
          <p:spPr>
            <a:xfrm>
              <a:off x="6469977" y="1631149"/>
              <a:ext cx="2607469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en-US" sz="1200" dirty="0">
                  <a:solidFill>
                    <a:schemeClr val="tx1"/>
                  </a:solidFill>
                  <a:latin typeface="Montserrat Medium" panose="00000600000000000000" pitchFamily="2" charset="0"/>
                </a:rPr>
                <a:t>ensemble stacking improves decision reliability without significantly increasing inference time.</a:t>
              </a:r>
            </a:p>
          </p:txBody>
        </p:sp>
      </p:grpSp>
      <p:grpSp>
        <p:nvGrpSpPr>
          <p:cNvPr id="2320" name="Google Shape;2320;p45"/>
          <p:cNvGrpSpPr/>
          <p:nvPr/>
        </p:nvGrpSpPr>
        <p:grpSpPr>
          <a:xfrm>
            <a:off x="3320665" y="934075"/>
            <a:ext cx="2651510" cy="1058376"/>
            <a:chOff x="3320665" y="934075"/>
            <a:chExt cx="2651510" cy="1058376"/>
          </a:xfrm>
        </p:grpSpPr>
        <p:sp>
          <p:nvSpPr>
            <p:cNvPr id="2321" name="Google Shape;2321;p45"/>
            <p:cNvSpPr/>
            <p:nvPr/>
          </p:nvSpPr>
          <p:spPr>
            <a:xfrm>
              <a:off x="4302675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22" name="Google Shape;2322;p45"/>
            <p:cNvSpPr txBox="1"/>
            <p:nvPr/>
          </p:nvSpPr>
          <p:spPr>
            <a:xfrm>
              <a:off x="3620697" y="1255382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altLang="en-US" sz="1800" b="1" dirty="0">
                  <a:solidFill>
                    <a:schemeClr val="tx1"/>
                  </a:solidFill>
                  <a:latin typeface="Montserrat Medium" panose="00000600000000000000" pitchFamily="2" charset="0"/>
                </a:rPr>
                <a:t>Low Variance</a:t>
              </a:r>
              <a:endParaRPr sz="1800" b="1" dirty="0">
                <a:solidFill>
                  <a:srgbClr val="000000"/>
                </a:solidFill>
                <a:latin typeface="Montserrat Medium" panose="00000600000000000000" pitchFamily="2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23" name="Google Shape;2323;p45"/>
            <p:cNvSpPr txBox="1"/>
            <p:nvPr/>
          </p:nvSpPr>
          <p:spPr>
            <a:xfrm>
              <a:off x="3320665" y="1660651"/>
              <a:ext cx="265151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altLang="en-US" sz="1200" dirty="0">
                  <a:solidFill>
                    <a:schemeClr val="tx1"/>
                  </a:solidFill>
                  <a:latin typeface="Montserrat Medium" panose="00000600000000000000" pitchFamily="2" charset="0"/>
                </a:rPr>
                <a:t>minimal gap between training, validation, and testing results → less overfitting.</a:t>
              </a:r>
              <a:endParaRPr sz="1200" dirty="0">
                <a:latin typeface="Montserrat Medium" panose="00000600000000000000" pitchFamily="2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24" name="Google Shape;2324;p45"/>
          <p:cNvGrpSpPr/>
          <p:nvPr/>
        </p:nvGrpSpPr>
        <p:grpSpPr>
          <a:xfrm>
            <a:off x="457201" y="934075"/>
            <a:ext cx="2057400" cy="1083825"/>
            <a:chOff x="457201" y="934075"/>
            <a:chExt cx="2057400" cy="1083825"/>
          </a:xfrm>
        </p:grpSpPr>
        <p:sp>
          <p:nvSpPr>
            <p:cNvPr id="2325" name="Google Shape;2325;p45"/>
            <p:cNvSpPr txBox="1"/>
            <p:nvPr/>
          </p:nvSpPr>
          <p:spPr>
            <a:xfrm>
              <a:off x="457201" y="13445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altLang="en-US" b="1" dirty="0">
                  <a:solidFill>
                    <a:schemeClr val="tx1"/>
                  </a:solidFill>
                  <a:latin typeface="Montserrat Medium" panose="00000600000000000000" pitchFamily="2" charset="0"/>
                </a:rPr>
                <a:t>Highest Accuracy</a:t>
              </a:r>
              <a:endParaRPr b="1" dirty="0">
                <a:solidFill>
                  <a:srgbClr val="000000"/>
                </a:solidFill>
                <a:latin typeface="Montserrat Medium" panose="00000600000000000000" pitchFamily="2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26" name="Google Shape;2326;p45"/>
            <p:cNvSpPr txBox="1"/>
            <p:nvPr/>
          </p:nvSpPr>
          <p:spPr>
            <a:xfrm>
              <a:off x="457201" y="16861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altLang="en-US" sz="1200" dirty="0">
                  <a:solidFill>
                    <a:schemeClr val="tx1"/>
                  </a:solidFill>
                  <a:latin typeface="Montserrat Medium" panose="00000600000000000000" pitchFamily="2" charset="0"/>
                </a:rPr>
                <a:t>outperforms all other models.</a:t>
              </a:r>
              <a:endParaRPr sz="1200" dirty="0">
                <a:latin typeface="Montserrat Medium" panose="00000600000000000000" pitchFamily="2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27" name="Google Shape;2327;p45"/>
            <p:cNvSpPr/>
            <p:nvPr/>
          </p:nvSpPr>
          <p:spPr>
            <a:xfrm>
              <a:off x="1226100" y="93407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328" name="Google Shape;2328;p45"/>
          <p:cNvSpPr/>
          <p:nvPr/>
        </p:nvSpPr>
        <p:spPr>
          <a:xfrm>
            <a:off x="6619875" y="3233599"/>
            <a:ext cx="2057400" cy="1409700"/>
          </a:xfrm>
          <a:prstGeom prst="roundRect">
            <a:avLst>
              <a:gd name="adj" fmla="val 16667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45"/>
          <p:cNvSpPr/>
          <p:nvPr/>
        </p:nvSpPr>
        <p:spPr>
          <a:xfrm>
            <a:off x="466725" y="3233600"/>
            <a:ext cx="2057400" cy="1352688"/>
          </a:xfrm>
          <a:prstGeom prst="roundRect">
            <a:avLst>
              <a:gd name="adj" fmla="val 16667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0" name="Google Shape;2330;p45"/>
          <p:cNvGrpSpPr/>
          <p:nvPr/>
        </p:nvGrpSpPr>
        <p:grpSpPr>
          <a:xfrm>
            <a:off x="6543675" y="3005625"/>
            <a:ext cx="2228850" cy="1279481"/>
            <a:chOff x="6543675" y="3005625"/>
            <a:chExt cx="2228850" cy="1279481"/>
          </a:xfrm>
        </p:grpSpPr>
        <p:sp>
          <p:nvSpPr>
            <p:cNvPr id="2331" name="Google Shape;2331;p45"/>
            <p:cNvSpPr/>
            <p:nvPr/>
          </p:nvSpPr>
          <p:spPr>
            <a:xfrm>
              <a:off x="7379250" y="300562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32" name="Google Shape;2332;p45"/>
            <p:cNvSpPr txBox="1"/>
            <p:nvPr/>
          </p:nvSpPr>
          <p:spPr>
            <a:xfrm>
              <a:off x="6629400" y="34160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altLang="en-US" sz="1800" b="1" dirty="0">
                  <a:solidFill>
                    <a:schemeClr val="tx1"/>
                  </a:solidFill>
                  <a:latin typeface="Montserrat Medium" panose="00000600000000000000" pitchFamily="2" charset="0"/>
                </a:rPr>
                <a:t>Explainability</a:t>
              </a:r>
              <a:endParaRPr sz="1800" b="1" dirty="0">
                <a:latin typeface="Montserrat Medium" panose="00000600000000000000" pitchFamily="2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33" name="Google Shape;2333;p45"/>
            <p:cNvSpPr txBox="1"/>
            <p:nvPr/>
          </p:nvSpPr>
          <p:spPr>
            <a:xfrm>
              <a:off x="6543675" y="3953306"/>
              <a:ext cx="222885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altLang="en-US" sz="1200" dirty="0">
                  <a:solidFill>
                    <a:schemeClr val="tx1"/>
                  </a:solidFill>
                  <a:latin typeface="Montserrat Medium" panose="00000600000000000000" pitchFamily="2" charset="0"/>
                </a:rPr>
                <a:t>Grad-CAM visualizations confirm the model focuses correctly on diseased leaf regions.</a:t>
              </a:r>
              <a:endParaRPr sz="1200" dirty="0">
                <a:latin typeface="Montserrat Medium" panose="00000600000000000000" pitchFamily="2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34" name="Google Shape;2334;p45"/>
          <p:cNvGrpSpPr/>
          <p:nvPr/>
        </p:nvGrpSpPr>
        <p:grpSpPr>
          <a:xfrm>
            <a:off x="257174" y="3005625"/>
            <a:ext cx="2457450" cy="1342575"/>
            <a:chOff x="257174" y="3005625"/>
            <a:chExt cx="2457450" cy="1342575"/>
          </a:xfrm>
        </p:grpSpPr>
        <p:sp>
          <p:nvSpPr>
            <p:cNvPr id="2335" name="Google Shape;2335;p45"/>
            <p:cNvSpPr txBox="1"/>
            <p:nvPr/>
          </p:nvSpPr>
          <p:spPr>
            <a:xfrm>
              <a:off x="257174" y="3416050"/>
              <a:ext cx="245745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altLang="en-US" b="1" dirty="0">
                  <a:solidFill>
                    <a:schemeClr val="tx1"/>
                  </a:solidFill>
                  <a:latin typeface="Montserrat Medium" panose="00000600000000000000" pitchFamily="2" charset="0"/>
                </a:rPr>
                <a:t>Balanced Class Performance</a:t>
              </a:r>
              <a:endParaRPr b="1" dirty="0">
                <a:solidFill>
                  <a:srgbClr val="000000"/>
                </a:solidFill>
                <a:latin typeface="Montserrat Medium" panose="00000600000000000000" pitchFamily="2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36" name="Google Shape;2336;p45"/>
            <p:cNvSpPr txBox="1"/>
            <p:nvPr/>
          </p:nvSpPr>
          <p:spPr>
            <a:xfrm>
              <a:off x="510777" y="4016400"/>
              <a:ext cx="1950243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altLang="en-US" sz="1200" dirty="0">
                  <a:solidFill>
                    <a:schemeClr val="tx1"/>
                  </a:solidFill>
                  <a:latin typeface="Montserrat Medium" panose="00000600000000000000" pitchFamily="2" charset="0"/>
                </a:rPr>
                <a:t>precision, recall, and F1-scores consistently strong across all 38 classes.</a:t>
              </a:r>
              <a:endParaRPr sz="1200" dirty="0">
                <a:latin typeface="Montserrat Medium" panose="00000600000000000000" pitchFamily="2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37" name="Google Shape;2337;p45"/>
            <p:cNvSpPr/>
            <p:nvPr/>
          </p:nvSpPr>
          <p:spPr>
            <a:xfrm>
              <a:off x="1226100" y="3005625"/>
              <a:ext cx="519600" cy="3714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338" name="Google Shape;2338;p45"/>
          <p:cNvGrpSpPr/>
          <p:nvPr/>
        </p:nvGrpSpPr>
        <p:grpSpPr>
          <a:xfrm>
            <a:off x="3124753" y="2273818"/>
            <a:ext cx="2904005" cy="2698775"/>
            <a:chOff x="3124753" y="2097067"/>
            <a:chExt cx="2904005" cy="2684408"/>
          </a:xfrm>
        </p:grpSpPr>
        <p:sp>
          <p:nvSpPr>
            <p:cNvPr id="2339" name="Google Shape;2339;p45"/>
            <p:cNvSpPr/>
            <p:nvPr/>
          </p:nvSpPr>
          <p:spPr>
            <a:xfrm>
              <a:off x="3938625" y="4524375"/>
              <a:ext cx="1247700" cy="257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0" name="Google Shape;2340;p45"/>
            <p:cNvGrpSpPr/>
            <p:nvPr/>
          </p:nvGrpSpPr>
          <p:grpSpPr>
            <a:xfrm>
              <a:off x="3124761" y="2266506"/>
              <a:ext cx="1173544" cy="1038290"/>
              <a:chOff x="3039603" y="2097081"/>
              <a:chExt cx="1372888" cy="1214659"/>
            </a:xfrm>
          </p:grpSpPr>
          <p:sp>
            <p:nvSpPr>
              <p:cNvPr id="2341" name="Google Shape;2341;p45"/>
              <p:cNvSpPr/>
              <p:nvPr/>
            </p:nvSpPr>
            <p:spPr>
              <a:xfrm>
                <a:off x="3039603" y="2097081"/>
                <a:ext cx="1372888" cy="1214659"/>
              </a:xfrm>
              <a:custGeom>
                <a:avLst/>
                <a:gdLst/>
                <a:ahLst/>
                <a:cxnLst/>
                <a:rect l="l" t="t" r="r" b="b"/>
                <a:pathLst>
                  <a:path w="76484" h="67669" extrusionOk="0">
                    <a:moveTo>
                      <a:pt x="0" y="1"/>
                    </a:moveTo>
                    <a:lnTo>
                      <a:pt x="0" y="67668"/>
                    </a:lnTo>
                    <a:lnTo>
                      <a:pt x="76484" y="67668"/>
                    </a:lnTo>
                    <a:lnTo>
                      <a:pt x="764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45"/>
              <p:cNvSpPr/>
              <p:nvPr/>
            </p:nvSpPr>
            <p:spPr>
              <a:xfrm>
                <a:off x="3527987" y="2179974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0"/>
                    </a:moveTo>
                    <a:lnTo>
                      <a:pt x="447" y="14"/>
                    </a:lnTo>
                    <a:lnTo>
                      <a:pt x="342" y="53"/>
                    </a:lnTo>
                    <a:lnTo>
                      <a:pt x="250" y="105"/>
                    </a:lnTo>
                    <a:lnTo>
                      <a:pt x="171" y="171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65"/>
                    </a:lnTo>
                    <a:lnTo>
                      <a:pt x="1" y="17121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14"/>
                    </a:lnTo>
                    <a:lnTo>
                      <a:pt x="250" y="17580"/>
                    </a:lnTo>
                    <a:lnTo>
                      <a:pt x="342" y="17632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32"/>
                    </a:lnTo>
                    <a:lnTo>
                      <a:pt x="44159" y="17580"/>
                    </a:lnTo>
                    <a:lnTo>
                      <a:pt x="44238" y="17514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21"/>
                    </a:lnTo>
                    <a:lnTo>
                      <a:pt x="44408" y="565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71"/>
                    </a:lnTo>
                    <a:lnTo>
                      <a:pt x="44159" y="105"/>
                    </a:lnTo>
                    <a:lnTo>
                      <a:pt x="44067" y="53"/>
                    </a:lnTo>
                    <a:lnTo>
                      <a:pt x="43962" y="14"/>
                    </a:lnTo>
                    <a:lnTo>
                      <a:pt x="43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45"/>
              <p:cNvSpPr/>
              <p:nvPr/>
            </p:nvSpPr>
            <p:spPr>
              <a:xfrm>
                <a:off x="3557425" y="2204943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45"/>
              <p:cNvSpPr/>
              <p:nvPr/>
            </p:nvSpPr>
            <p:spPr>
              <a:xfrm>
                <a:off x="3557425" y="2256746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45"/>
              <p:cNvSpPr/>
              <p:nvPr/>
            </p:nvSpPr>
            <p:spPr>
              <a:xfrm>
                <a:off x="3557425" y="2310435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0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45"/>
              <p:cNvSpPr/>
              <p:nvPr/>
            </p:nvSpPr>
            <p:spPr>
              <a:xfrm>
                <a:off x="3527987" y="2544270"/>
                <a:ext cx="797142" cy="317212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72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2"/>
                    </a:lnTo>
                    <a:lnTo>
                      <a:pt x="171" y="158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80"/>
                    </a:lnTo>
                    <a:lnTo>
                      <a:pt x="342" y="17619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19"/>
                    </a:lnTo>
                    <a:lnTo>
                      <a:pt x="44159" y="17580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58"/>
                    </a:lnTo>
                    <a:lnTo>
                      <a:pt x="44159" y="92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45"/>
              <p:cNvSpPr/>
              <p:nvPr/>
            </p:nvSpPr>
            <p:spPr>
              <a:xfrm>
                <a:off x="3557425" y="2569005"/>
                <a:ext cx="214538" cy="33441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3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45"/>
              <p:cNvSpPr/>
              <p:nvPr/>
            </p:nvSpPr>
            <p:spPr>
              <a:xfrm>
                <a:off x="3557425" y="2620808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45"/>
              <p:cNvSpPr/>
              <p:nvPr/>
            </p:nvSpPr>
            <p:spPr>
              <a:xfrm>
                <a:off x="3557425" y="2674730"/>
                <a:ext cx="721303" cy="161801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14" extrusionOk="0">
                    <a:moveTo>
                      <a:pt x="1" y="1"/>
                    </a:moveTo>
                    <a:lnTo>
                      <a:pt x="1" y="9013"/>
                    </a:lnTo>
                    <a:lnTo>
                      <a:pt x="40184" y="9013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45"/>
              <p:cNvSpPr/>
              <p:nvPr/>
            </p:nvSpPr>
            <p:spPr>
              <a:xfrm>
                <a:off x="3527987" y="2908565"/>
                <a:ext cx="797142" cy="316979"/>
              </a:xfrm>
              <a:custGeom>
                <a:avLst/>
                <a:gdLst/>
                <a:ahLst/>
                <a:cxnLst/>
                <a:rect l="l" t="t" r="r" b="b"/>
                <a:pathLst>
                  <a:path w="44409" h="17659" extrusionOk="0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3"/>
                    </a:lnTo>
                    <a:lnTo>
                      <a:pt x="171" y="158"/>
                    </a:lnTo>
                    <a:lnTo>
                      <a:pt x="106" y="237"/>
                    </a:lnTo>
                    <a:lnTo>
                      <a:pt x="53" y="342"/>
                    </a:lnTo>
                    <a:lnTo>
                      <a:pt x="14" y="434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67"/>
                    </a:lnTo>
                    <a:lnTo>
                      <a:pt x="342" y="17620"/>
                    </a:lnTo>
                    <a:lnTo>
                      <a:pt x="447" y="17659"/>
                    </a:lnTo>
                    <a:lnTo>
                      <a:pt x="43962" y="17659"/>
                    </a:lnTo>
                    <a:lnTo>
                      <a:pt x="44067" y="17620"/>
                    </a:lnTo>
                    <a:lnTo>
                      <a:pt x="44159" y="17567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34"/>
                    </a:lnTo>
                    <a:lnTo>
                      <a:pt x="44356" y="342"/>
                    </a:lnTo>
                    <a:lnTo>
                      <a:pt x="44317" y="237"/>
                    </a:lnTo>
                    <a:lnTo>
                      <a:pt x="44238" y="158"/>
                    </a:lnTo>
                    <a:lnTo>
                      <a:pt x="44159" y="93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45"/>
              <p:cNvSpPr/>
              <p:nvPr/>
            </p:nvSpPr>
            <p:spPr>
              <a:xfrm>
                <a:off x="3557425" y="2933300"/>
                <a:ext cx="214538" cy="3345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1864" extrusionOk="0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45"/>
              <p:cNvSpPr/>
              <p:nvPr/>
            </p:nvSpPr>
            <p:spPr>
              <a:xfrm>
                <a:off x="3557425" y="2985104"/>
                <a:ext cx="214538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11952" h="932" extrusionOk="0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45"/>
              <p:cNvSpPr/>
              <p:nvPr/>
            </p:nvSpPr>
            <p:spPr>
              <a:xfrm>
                <a:off x="3557425" y="3038792"/>
                <a:ext cx="721303" cy="162035"/>
              </a:xfrm>
              <a:custGeom>
                <a:avLst/>
                <a:gdLst/>
                <a:ahLst/>
                <a:cxnLst/>
                <a:rect l="l" t="t" r="r" b="b"/>
                <a:pathLst>
                  <a:path w="40184" h="9027" extrusionOk="0">
                    <a:moveTo>
                      <a:pt x="1" y="1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45"/>
              <p:cNvSpPr/>
              <p:nvPr/>
            </p:nvSpPr>
            <p:spPr>
              <a:xfrm>
                <a:off x="3294386" y="2851825"/>
                <a:ext cx="107395" cy="4828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0" extrusionOk="0">
                    <a:moveTo>
                      <a:pt x="1339" y="0"/>
                    </a:moveTo>
                    <a:lnTo>
                      <a:pt x="1208" y="13"/>
                    </a:lnTo>
                    <a:lnTo>
                      <a:pt x="1076" y="26"/>
                    </a:lnTo>
                    <a:lnTo>
                      <a:pt x="945" y="66"/>
                    </a:lnTo>
                    <a:lnTo>
                      <a:pt x="827" y="105"/>
                    </a:lnTo>
                    <a:lnTo>
                      <a:pt x="709" y="157"/>
                    </a:lnTo>
                    <a:lnTo>
                      <a:pt x="591" y="223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5"/>
                    </a:lnTo>
                    <a:lnTo>
                      <a:pt x="224" y="590"/>
                    </a:lnTo>
                    <a:lnTo>
                      <a:pt x="158" y="708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7"/>
                    </a:lnTo>
                    <a:lnTo>
                      <a:pt x="1" y="1351"/>
                    </a:lnTo>
                    <a:lnTo>
                      <a:pt x="1" y="1482"/>
                    </a:lnTo>
                    <a:lnTo>
                      <a:pt x="27" y="1614"/>
                    </a:lnTo>
                    <a:lnTo>
                      <a:pt x="53" y="1745"/>
                    </a:lnTo>
                    <a:lnTo>
                      <a:pt x="106" y="1863"/>
                    </a:lnTo>
                    <a:lnTo>
                      <a:pt x="158" y="1981"/>
                    </a:lnTo>
                    <a:lnTo>
                      <a:pt x="224" y="2099"/>
                    </a:lnTo>
                    <a:lnTo>
                      <a:pt x="302" y="2204"/>
                    </a:lnTo>
                    <a:lnTo>
                      <a:pt x="394" y="2296"/>
                    </a:lnTo>
                    <a:lnTo>
                      <a:pt x="486" y="2388"/>
                    </a:lnTo>
                    <a:lnTo>
                      <a:pt x="591" y="2466"/>
                    </a:lnTo>
                    <a:lnTo>
                      <a:pt x="709" y="2532"/>
                    </a:lnTo>
                    <a:lnTo>
                      <a:pt x="827" y="2584"/>
                    </a:lnTo>
                    <a:lnTo>
                      <a:pt x="945" y="2624"/>
                    </a:lnTo>
                    <a:lnTo>
                      <a:pt x="1076" y="2663"/>
                    </a:lnTo>
                    <a:lnTo>
                      <a:pt x="1208" y="2689"/>
                    </a:lnTo>
                    <a:lnTo>
                      <a:pt x="4776" y="2689"/>
                    </a:lnTo>
                    <a:lnTo>
                      <a:pt x="4907" y="2663"/>
                    </a:lnTo>
                    <a:lnTo>
                      <a:pt x="5038" y="2624"/>
                    </a:lnTo>
                    <a:lnTo>
                      <a:pt x="5156" y="2584"/>
                    </a:lnTo>
                    <a:lnTo>
                      <a:pt x="5275" y="2532"/>
                    </a:lnTo>
                    <a:lnTo>
                      <a:pt x="5393" y="2466"/>
                    </a:lnTo>
                    <a:lnTo>
                      <a:pt x="5498" y="2388"/>
                    </a:lnTo>
                    <a:lnTo>
                      <a:pt x="5589" y="2296"/>
                    </a:lnTo>
                    <a:lnTo>
                      <a:pt x="5681" y="2204"/>
                    </a:lnTo>
                    <a:lnTo>
                      <a:pt x="5747" y="2099"/>
                    </a:lnTo>
                    <a:lnTo>
                      <a:pt x="5826" y="1981"/>
                    </a:lnTo>
                    <a:lnTo>
                      <a:pt x="5878" y="1863"/>
                    </a:lnTo>
                    <a:lnTo>
                      <a:pt x="5917" y="1745"/>
                    </a:lnTo>
                    <a:lnTo>
                      <a:pt x="5957" y="1614"/>
                    </a:lnTo>
                    <a:lnTo>
                      <a:pt x="5970" y="1482"/>
                    </a:lnTo>
                    <a:lnTo>
                      <a:pt x="5983" y="1351"/>
                    </a:lnTo>
                    <a:lnTo>
                      <a:pt x="5970" y="1207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8"/>
                    </a:lnTo>
                    <a:lnTo>
                      <a:pt x="5747" y="590"/>
                    </a:lnTo>
                    <a:lnTo>
                      <a:pt x="5681" y="485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3"/>
                    </a:lnTo>
                    <a:lnTo>
                      <a:pt x="5275" y="157"/>
                    </a:lnTo>
                    <a:lnTo>
                      <a:pt x="5156" y="105"/>
                    </a:lnTo>
                    <a:lnTo>
                      <a:pt x="5038" y="66"/>
                    </a:lnTo>
                    <a:lnTo>
                      <a:pt x="4907" y="26"/>
                    </a:lnTo>
                    <a:lnTo>
                      <a:pt x="4776" y="13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45"/>
              <p:cNvSpPr/>
              <p:nvPr/>
            </p:nvSpPr>
            <p:spPr>
              <a:xfrm>
                <a:off x="3300040" y="285794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46"/>
                    </a:lnTo>
                    <a:lnTo>
                      <a:pt x="119" y="525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00"/>
                    </a:lnTo>
                    <a:lnTo>
                      <a:pt x="1" y="905"/>
                    </a:lnTo>
                    <a:lnTo>
                      <a:pt x="1" y="1010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3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84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94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94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84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1010"/>
                    </a:lnTo>
                    <a:lnTo>
                      <a:pt x="2008" y="905"/>
                    </a:lnTo>
                    <a:lnTo>
                      <a:pt x="1995" y="800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25"/>
                    </a:lnTo>
                    <a:lnTo>
                      <a:pt x="1837" y="446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45"/>
              <p:cNvSpPr/>
              <p:nvPr/>
            </p:nvSpPr>
            <p:spPr>
              <a:xfrm>
                <a:off x="3304043" y="286194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30"/>
                    </a:lnTo>
                    <a:lnTo>
                      <a:pt x="1" y="695"/>
                    </a:lnTo>
                    <a:lnTo>
                      <a:pt x="1" y="787"/>
                    </a:lnTo>
                    <a:lnTo>
                      <a:pt x="1" y="866"/>
                    </a:lnTo>
                    <a:lnTo>
                      <a:pt x="14" y="932"/>
                    </a:lnTo>
                    <a:lnTo>
                      <a:pt x="66" y="1089"/>
                    </a:lnTo>
                    <a:lnTo>
                      <a:pt x="132" y="1220"/>
                    </a:lnTo>
                    <a:lnTo>
                      <a:pt x="224" y="1338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61"/>
                    </a:lnTo>
                    <a:lnTo>
                      <a:pt x="866" y="1561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38"/>
                    </a:lnTo>
                    <a:lnTo>
                      <a:pt x="1431" y="1220"/>
                    </a:lnTo>
                    <a:lnTo>
                      <a:pt x="1496" y="1089"/>
                    </a:lnTo>
                    <a:lnTo>
                      <a:pt x="1549" y="932"/>
                    </a:lnTo>
                    <a:lnTo>
                      <a:pt x="1562" y="866"/>
                    </a:lnTo>
                    <a:lnTo>
                      <a:pt x="1562" y="787"/>
                    </a:lnTo>
                    <a:lnTo>
                      <a:pt x="1562" y="695"/>
                    </a:lnTo>
                    <a:lnTo>
                      <a:pt x="1549" y="630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45"/>
              <p:cNvSpPr/>
              <p:nvPr/>
            </p:nvSpPr>
            <p:spPr>
              <a:xfrm>
                <a:off x="3294386" y="291680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71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99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9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9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99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71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45"/>
              <p:cNvSpPr/>
              <p:nvPr/>
            </p:nvSpPr>
            <p:spPr>
              <a:xfrm>
                <a:off x="3360083" y="2922925"/>
                <a:ext cx="36062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2"/>
                    </a:lnTo>
                    <a:lnTo>
                      <a:pt x="368" y="237"/>
                    </a:lnTo>
                    <a:lnTo>
                      <a:pt x="290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8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08"/>
                    </a:lnTo>
                    <a:lnTo>
                      <a:pt x="40" y="1313"/>
                    </a:lnTo>
                    <a:lnTo>
                      <a:pt x="80" y="1405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90" y="1720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20"/>
                    </a:lnTo>
                    <a:lnTo>
                      <a:pt x="1785" y="1654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405"/>
                    </a:lnTo>
                    <a:lnTo>
                      <a:pt x="1969" y="1313"/>
                    </a:lnTo>
                    <a:lnTo>
                      <a:pt x="1995" y="1208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8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1" y="237"/>
                    </a:lnTo>
                    <a:lnTo>
                      <a:pt x="1562" y="172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45"/>
              <p:cNvSpPr/>
              <p:nvPr/>
            </p:nvSpPr>
            <p:spPr>
              <a:xfrm>
                <a:off x="3364085" y="292692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27"/>
                    </a:lnTo>
                    <a:lnTo>
                      <a:pt x="473" y="67"/>
                    </a:lnTo>
                    <a:lnTo>
                      <a:pt x="342" y="145"/>
                    </a:lnTo>
                    <a:lnTo>
                      <a:pt x="224" y="237"/>
                    </a:lnTo>
                    <a:lnTo>
                      <a:pt x="132" y="355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6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510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510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6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55"/>
                    </a:lnTo>
                    <a:lnTo>
                      <a:pt x="1326" y="237"/>
                    </a:lnTo>
                    <a:lnTo>
                      <a:pt x="1221" y="145"/>
                    </a:lnTo>
                    <a:lnTo>
                      <a:pt x="1090" y="67"/>
                    </a:lnTo>
                    <a:lnTo>
                      <a:pt x="932" y="27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45"/>
              <p:cNvSpPr/>
              <p:nvPr/>
            </p:nvSpPr>
            <p:spPr>
              <a:xfrm>
                <a:off x="3294386" y="2982267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5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6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6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5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5"/>
              <p:cNvSpPr/>
              <p:nvPr/>
            </p:nvSpPr>
            <p:spPr>
              <a:xfrm>
                <a:off x="3300040" y="2988406"/>
                <a:ext cx="36044" cy="36044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08" extrusionOk="0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33"/>
                    </a:lnTo>
                    <a:lnTo>
                      <a:pt x="119" y="525"/>
                    </a:lnTo>
                    <a:lnTo>
                      <a:pt x="79" y="604"/>
                    </a:lnTo>
                    <a:lnTo>
                      <a:pt x="40" y="708"/>
                    </a:lnTo>
                    <a:lnTo>
                      <a:pt x="14" y="800"/>
                    </a:lnTo>
                    <a:lnTo>
                      <a:pt x="1" y="892"/>
                    </a:lnTo>
                    <a:lnTo>
                      <a:pt x="1" y="997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2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71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81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81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71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2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997"/>
                    </a:lnTo>
                    <a:lnTo>
                      <a:pt x="2008" y="892"/>
                    </a:lnTo>
                    <a:lnTo>
                      <a:pt x="1995" y="800"/>
                    </a:lnTo>
                    <a:lnTo>
                      <a:pt x="1968" y="708"/>
                    </a:lnTo>
                    <a:lnTo>
                      <a:pt x="1929" y="604"/>
                    </a:lnTo>
                    <a:lnTo>
                      <a:pt x="1890" y="525"/>
                    </a:lnTo>
                    <a:lnTo>
                      <a:pt x="1837" y="433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5"/>
              <p:cNvSpPr/>
              <p:nvPr/>
            </p:nvSpPr>
            <p:spPr>
              <a:xfrm>
                <a:off x="3304043" y="2992409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2"/>
                    </a:lnTo>
                    <a:lnTo>
                      <a:pt x="66" y="1076"/>
                    </a:lnTo>
                    <a:lnTo>
                      <a:pt x="132" y="1220"/>
                    </a:lnTo>
                    <a:lnTo>
                      <a:pt x="224" y="1325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25"/>
                    </a:lnTo>
                    <a:lnTo>
                      <a:pt x="1431" y="1220"/>
                    </a:lnTo>
                    <a:lnTo>
                      <a:pt x="1496" y="1076"/>
                    </a:lnTo>
                    <a:lnTo>
                      <a:pt x="1549" y="932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5"/>
              <p:cNvSpPr/>
              <p:nvPr/>
            </p:nvSpPr>
            <p:spPr>
              <a:xfrm>
                <a:off x="3294386" y="3047264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5"/>
              <p:cNvSpPr/>
              <p:nvPr/>
            </p:nvSpPr>
            <p:spPr>
              <a:xfrm>
                <a:off x="3360083" y="3053385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90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2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392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90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5"/>
              <p:cNvSpPr/>
              <p:nvPr/>
            </p:nvSpPr>
            <p:spPr>
              <a:xfrm>
                <a:off x="3364085" y="3057388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14"/>
                    </a:lnTo>
                    <a:lnTo>
                      <a:pt x="473" y="67"/>
                    </a:lnTo>
                    <a:lnTo>
                      <a:pt x="342" y="132"/>
                    </a:lnTo>
                    <a:lnTo>
                      <a:pt x="224" y="237"/>
                    </a:lnTo>
                    <a:lnTo>
                      <a:pt x="132" y="342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5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5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42"/>
                    </a:lnTo>
                    <a:lnTo>
                      <a:pt x="1326" y="237"/>
                    </a:lnTo>
                    <a:lnTo>
                      <a:pt x="1221" y="132"/>
                    </a:lnTo>
                    <a:lnTo>
                      <a:pt x="1090" y="67"/>
                    </a:lnTo>
                    <a:lnTo>
                      <a:pt x="932" y="14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5"/>
              <p:cNvSpPr/>
              <p:nvPr/>
            </p:nvSpPr>
            <p:spPr>
              <a:xfrm>
                <a:off x="3294386" y="3112728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5"/>
                    </a:lnTo>
                    <a:lnTo>
                      <a:pt x="27" y="1064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087"/>
                    </a:lnTo>
                    <a:lnTo>
                      <a:pt x="302" y="2192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192"/>
                    </a:lnTo>
                    <a:lnTo>
                      <a:pt x="5747" y="2087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64"/>
                    </a:lnTo>
                    <a:lnTo>
                      <a:pt x="5917" y="945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5"/>
              <p:cNvSpPr/>
              <p:nvPr/>
            </p:nvSpPr>
            <p:spPr>
              <a:xfrm>
                <a:off x="3300040" y="3118616"/>
                <a:ext cx="36044" cy="3629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22" extrusionOk="0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5" y="132"/>
                    </a:lnTo>
                    <a:lnTo>
                      <a:pt x="447" y="185"/>
                    </a:lnTo>
                    <a:lnTo>
                      <a:pt x="368" y="237"/>
                    </a:lnTo>
                    <a:lnTo>
                      <a:pt x="289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39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14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21"/>
                    </a:lnTo>
                    <a:lnTo>
                      <a:pt x="40" y="1313"/>
                    </a:lnTo>
                    <a:lnTo>
                      <a:pt x="79" y="1405"/>
                    </a:lnTo>
                    <a:lnTo>
                      <a:pt x="119" y="1496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89" y="1719"/>
                    </a:lnTo>
                    <a:lnTo>
                      <a:pt x="368" y="1785"/>
                    </a:lnTo>
                    <a:lnTo>
                      <a:pt x="447" y="1851"/>
                    </a:lnTo>
                    <a:lnTo>
                      <a:pt x="525" y="1903"/>
                    </a:lnTo>
                    <a:lnTo>
                      <a:pt x="617" y="1942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299" y="1969"/>
                    </a:lnTo>
                    <a:lnTo>
                      <a:pt x="1391" y="1942"/>
                    </a:lnTo>
                    <a:lnTo>
                      <a:pt x="1483" y="1903"/>
                    </a:lnTo>
                    <a:lnTo>
                      <a:pt x="1562" y="1851"/>
                    </a:lnTo>
                    <a:lnTo>
                      <a:pt x="1640" y="1785"/>
                    </a:lnTo>
                    <a:lnTo>
                      <a:pt x="1719" y="1719"/>
                    </a:lnTo>
                    <a:lnTo>
                      <a:pt x="1785" y="1654"/>
                    </a:lnTo>
                    <a:lnTo>
                      <a:pt x="1837" y="1575"/>
                    </a:lnTo>
                    <a:lnTo>
                      <a:pt x="1890" y="1496"/>
                    </a:lnTo>
                    <a:lnTo>
                      <a:pt x="1929" y="1405"/>
                    </a:lnTo>
                    <a:lnTo>
                      <a:pt x="1968" y="1313"/>
                    </a:lnTo>
                    <a:lnTo>
                      <a:pt x="1995" y="1221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14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39"/>
                    </a:lnTo>
                    <a:lnTo>
                      <a:pt x="1837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0" y="237"/>
                    </a:lnTo>
                    <a:lnTo>
                      <a:pt x="1562" y="185"/>
                    </a:lnTo>
                    <a:lnTo>
                      <a:pt x="1483" y="132"/>
                    </a:lnTo>
                    <a:lnTo>
                      <a:pt x="1391" y="80"/>
                    </a:lnTo>
                    <a:lnTo>
                      <a:pt x="1299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45"/>
              <p:cNvSpPr/>
              <p:nvPr/>
            </p:nvSpPr>
            <p:spPr>
              <a:xfrm>
                <a:off x="3304043" y="3122870"/>
                <a:ext cx="28038" cy="2803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562" extrusionOk="0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52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1"/>
                    </a:lnTo>
                    <a:lnTo>
                      <a:pt x="66" y="1076"/>
                    </a:lnTo>
                    <a:lnTo>
                      <a:pt x="132" y="1207"/>
                    </a:lnTo>
                    <a:lnTo>
                      <a:pt x="224" y="1325"/>
                    </a:lnTo>
                    <a:lnTo>
                      <a:pt x="342" y="1417"/>
                    </a:lnTo>
                    <a:lnTo>
                      <a:pt x="473" y="1496"/>
                    </a:lnTo>
                    <a:lnTo>
                      <a:pt x="617" y="1535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35"/>
                    </a:lnTo>
                    <a:lnTo>
                      <a:pt x="1089" y="1496"/>
                    </a:lnTo>
                    <a:lnTo>
                      <a:pt x="1221" y="1417"/>
                    </a:lnTo>
                    <a:lnTo>
                      <a:pt x="1326" y="1325"/>
                    </a:lnTo>
                    <a:lnTo>
                      <a:pt x="1431" y="1207"/>
                    </a:lnTo>
                    <a:lnTo>
                      <a:pt x="1496" y="1076"/>
                    </a:lnTo>
                    <a:lnTo>
                      <a:pt x="1549" y="931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52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45"/>
              <p:cNvSpPr/>
              <p:nvPr/>
            </p:nvSpPr>
            <p:spPr>
              <a:xfrm>
                <a:off x="3294386" y="3177725"/>
                <a:ext cx="107395" cy="48303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2691" extrusionOk="0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54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54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45"/>
              <p:cNvSpPr/>
              <p:nvPr/>
            </p:nvSpPr>
            <p:spPr>
              <a:xfrm>
                <a:off x="3360083" y="3183846"/>
                <a:ext cx="36062" cy="36062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009" extrusionOk="0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89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998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1"/>
                    </a:lnTo>
                    <a:lnTo>
                      <a:pt x="119" y="1483"/>
                    </a:lnTo>
                    <a:lnTo>
                      <a:pt x="171" y="1562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7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7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62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998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89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45"/>
              <p:cNvSpPr/>
              <p:nvPr/>
            </p:nvSpPr>
            <p:spPr>
              <a:xfrm>
                <a:off x="3364085" y="3187849"/>
                <a:ext cx="28056" cy="28056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563" extrusionOk="0">
                    <a:moveTo>
                      <a:pt x="696" y="1"/>
                    </a:moveTo>
                    <a:lnTo>
                      <a:pt x="618" y="14"/>
                    </a:lnTo>
                    <a:lnTo>
                      <a:pt x="473" y="66"/>
                    </a:lnTo>
                    <a:lnTo>
                      <a:pt x="342" y="132"/>
                    </a:lnTo>
                    <a:lnTo>
                      <a:pt x="224" y="224"/>
                    </a:lnTo>
                    <a:lnTo>
                      <a:pt x="132" y="342"/>
                    </a:lnTo>
                    <a:lnTo>
                      <a:pt x="67" y="473"/>
                    </a:lnTo>
                    <a:lnTo>
                      <a:pt x="14" y="617"/>
                    </a:lnTo>
                    <a:lnTo>
                      <a:pt x="1" y="696"/>
                    </a:lnTo>
                    <a:lnTo>
                      <a:pt x="1" y="775"/>
                    </a:lnTo>
                    <a:lnTo>
                      <a:pt x="1" y="867"/>
                    </a:lnTo>
                    <a:lnTo>
                      <a:pt x="14" y="932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26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26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32"/>
                    </a:lnTo>
                    <a:lnTo>
                      <a:pt x="1562" y="867"/>
                    </a:lnTo>
                    <a:lnTo>
                      <a:pt x="1562" y="775"/>
                    </a:lnTo>
                    <a:lnTo>
                      <a:pt x="1562" y="696"/>
                    </a:lnTo>
                    <a:lnTo>
                      <a:pt x="1549" y="617"/>
                    </a:lnTo>
                    <a:lnTo>
                      <a:pt x="1496" y="473"/>
                    </a:lnTo>
                    <a:lnTo>
                      <a:pt x="1431" y="342"/>
                    </a:lnTo>
                    <a:lnTo>
                      <a:pt x="1326" y="224"/>
                    </a:lnTo>
                    <a:lnTo>
                      <a:pt x="1221" y="132"/>
                    </a:lnTo>
                    <a:lnTo>
                      <a:pt x="1090" y="66"/>
                    </a:lnTo>
                    <a:lnTo>
                      <a:pt x="932" y="14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45"/>
              <p:cNvSpPr/>
              <p:nvPr/>
            </p:nvSpPr>
            <p:spPr>
              <a:xfrm>
                <a:off x="3126248" y="2186095"/>
                <a:ext cx="42183" cy="41931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36" extrusionOk="0">
                    <a:moveTo>
                      <a:pt x="1050" y="1"/>
                    </a:moveTo>
                    <a:lnTo>
                      <a:pt x="932" y="14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32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0"/>
                    </a:lnTo>
                    <a:lnTo>
                      <a:pt x="198" y="512"/>
                    </a:lnTo>
                    <a:lnTo>
                      <a:pt x="132" y="604"/>
                    </a:lnTo>
                    <a:lnTo>
                      <a:pt x="93" y="709"/>
                    </a:lnTo>
                    <a:lnTo>
                      <a:pt x="53" y="814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86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3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44"/>
                    </a:lnTo>
                    <a:lnTo>
                      <a:pt x="814" y="2283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83"/>
                    </a:lnTo>
                    <a:lnTo>
                      <a:pt x="1628" y="2244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3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86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14"/>
                    </a:lnTo>
                    <a:lnTo>
                      <a:pt x="2244" y="709"/>
                    </a:lnTo>
                    <a:lnTo>
                      <a:pt x="2205" y="604"/>
                    </a:lnTo>
                    <a:lnTo>
                      <a:pt x="2139" y="512"/>
                    </a:lnTo>
                    <a:lnTo>
                      <a:pt x="2074" y="420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32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1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45"/>
              <p:cNvSpPr/>
              <p:nvPr/>
            </p:nvSpPr>
            <p:spPr>
              <a:xfrm>
                <a:off x="3190311" y="2188680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45"/>
              <p:cNvSpPr/>
              <p:nvPr/>
            </p:nvSpPr>
            <p:spPr>
              <a:xfrm>
                <a:off x="3126248" y="2272758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45"/>
              <p:cNvSpPr/>
              <p:nvPr/>
            </p:nvSpPr>
            <p:spPr>
              <a:xfrm>
                <a:off x="3190311" y="2275343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5"/>
              <p:cNvSpPr/>
              <p:nvPr/>
            </p:nvSpPr>
            <p:spPr>
              <a:xfrm>
                <a:off x="3126248" y="2416394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050" y="1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198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1"/>
                    </a:lnTo>
                    <a:lnTo>
                      <a:pt x="198" y="513"/>
                    </a:lnTo>
                    <a:lnTo>
                      <a:pt x="132" y="618"/>
                    </a:lnTo>
                    <a:lnTo>
                      <a:pt x="93" y="709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9"/>
                    </a:lnTo>
                    <a:lnTo>
                      <a:pt x="1" y="1287"/>
                    </a:lnTo>
                    <a:lnTo>
                      <a:pt x="14" y="1405"/>
                    </a:lnTo>
                    <a:lnTo>
                      <a:pt x="53" y="1523"/>
                    </a:lnTo>
                    <a:lnTo>
                      <a:pt x="93" y="1628"/>
                    </a:lnTo>
                    <a:lnTo>
                      <a:pt x="132" y="1733"/>
                    </a:lnTo>
                    <a:lnTo>
                      <a:pt x="198" y="1825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4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4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5"/>
                    </a:lnTo>
                    <a:lnTo>
                      <a:pt x="2205" y="1733"/>
                    </a:lnTo>
                    <a:lnTo>
                      <a:pt x="2244" y="1628"/>
                    </a:lnTo>
                    <a:lnTo>
                      <a:pt x="2283" y="1523"/>
                    </a:lnTo>
                    <a:lnTo>
                      <a:pt x="2323" y="1405"/>
                    </a:lnTo>
                    <a:lnTo>
                      <a:pt x="2336" y="1287"/>
                    </a:lnTo>
                    <a:lnTo>
                      <a:pt x="2349" y="1169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09"/>
                    </a:lnTo>
                    <a:lnTo>
                      <a:pt x="2205" y="618"/>
                    </a:lnTo>
                    <a:lnTo>
                      <a:pt x="2139" y="513"/>
                    </a:lnTo>
                    <a:lnTo>
                      <a:pt x="2074" y="421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8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5"/>
              <p:cNvSpPr/>
              <p:nvPr/>
            </p:nvSpPr>
            <p:spPr>
              <a:xfrm>
                <a:off x="3190311" y="2418996"/>
                <a:ext cx="207951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7" extrusionOk="0">
                    <a:moveTo>
                      <a:pt x="0" y="0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5"/>
              <p:cNvSpPr/>
              <p:nvPr/>
            </p:nvSpPr>
            <p:spPr>
              <a:xfrm>
                <a:off x="3126248" y="2503056"/>
                <a:ext cx="42183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50" extrusionOk="0">
                    <a:moveTo>
                      <a:pt x="1168" y="1"/>
                    </a:moveTo>
                    <a:lnTo>
                      <a:pt x="1050" y="14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211"/>
                    </a:lnTo>
                    <a:lnTo>
                      <a:pt x="421" y="276"/>
                    </a:lnTo>
                    <a:lnTo>
                      <a:pt x="342" y="342"/>
                    </a:lnTo>
                    <a:lnTo>
                      <a:pt x="263" y="434"/>
                    </a:lnTo>
                    <a:lnTo>
                      <a:pt x="198" y="526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300"/>
                    </a:lnTo>
                    <a:lnTo>
                      <a:pt x="14" y="1418"/>
                    </a:lnTo>
                    <a:lnTo>
                      <a:pt x="53" y="1523"/>
                    </a:lnTo>
                    <a:lnTo>
                      <a:pt x="93" y="1641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8"/>
                    </a:lnTo>
                    <a:lnTo>
                      <a:pt x="421" y="2087"/>
                    </a:lnTo>
                    <a:lnTo>
                      <a:pt x="512" y="2152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49"/>
                    </a:lnTo>
                    <a:lnTo>
                      <a:pt x="1286" y="2349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52"/>
                    </a:lnTo>
                    <a:lnTo>
                      <a:pt x="1916" y="2087"/>
                    </a:lnTo>
                    <a:lnTo>
                      <a:pt x="1995" y="2008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41"/>
                    </a:lnTo>
                    <a:lnTo>
                      <a:pt x="2283" y="1523"/>
                    </a:lnTo>
                    <a:lnTo>
                      <a:pt x="2323" y="1418"/>
                    </a:lnTo>
                    <a:lnTo>
                      <a:pt x="2336" y="1300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6"/>
                    </a:lnTo>
                    <a:lnTo>
                      <a:pt x="2074" y="434"/>
                    </a:lnTo>
                    <a:lnTo>
                      <a:pt x="1995" y="342"/>
                    </a:lnTo>
                    <a:lnTo>
                      <a:pt x="1916" y="276"/>
                    </a:lnTo>
                    <a:lnTo>
                      <a:pt x="1824" y="211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4"/>
                    </a:lnTo>
                    <a:lnTo>
                      <a:pt x="1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45"/>
              <p:cNvSpPr/>
              <p:nvPr/>
            </p:nvSpPr>
            <p:spPr>
              <a:xfrm>
                <a:off x="3190311" y="2505659"/>
                <a:ext cx="207951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0" extrusionOk="0">
                    <a:moveTo>
                      <a:pt x="0" y="0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45"/>
              <p:cNvSpPr/>
              <p:nvPr/>
            </p:nvSpPr>
            <p:spPr>
              <a:xfrm>
                <a:off x="3126248" y="2646710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050" y="0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73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73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45"/>
              <p:cNvSpPr/>
              <p:nvPr/>
            </p:nvSpPr>
            <p:spPr>
              <a:xfrm>
                <a:off x="3190311" y="2649295"/>
                <a:ext cx="207951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61" extrusionOk="0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5"/>
              <p:cNvSpPr/>
              <p:nvPr/>
            </p:nvSpPr>
            <p:spPr>
              <a:xfrm>
                <a:off x="3126248" y="2733373"/>
                <a:ext cx="42183" cy="42165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349" extrusionOk="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6"/>
                    </a:lnTo>
                    <a:lnTo>
                      <a:pt x="814" y="66"/>
                    </a:lnTo>
                    <a:lnTo>
                      <a:pt x="709" y="105"/>
                    </a:lnTo>
                    <a:lnTo>
                      <a:pt x="604" y="144"/>
                    </a:lnTo>
                    <a:lnTo>
                      <a:pt x="512" y="210"/>
                    </a:lnTo>
                    <a:lnTo>
                      <a:pt x="421" y="276"/>
                    </a:lnTo>
                    <a:lnTo>
                      <a:pt x="342" y="354"/>
                    </a:lnTo>
                    <a:lnTo>
                      <a:pt x="263" y="433"/>
                    </a:lnTo>
                    <a:lnTo>
                      <a:pt x="198" y="525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35"/>
                    </a:lnTo>
                    <a:lnTo>
                      <a:pt x="93" y="1640"/>
                    </a:lnTo>
                    <a:lnTo>
                      <a:pt x="132" y="1745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7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17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35"/>
                    </a:lnTo>
                    <a:lnTo>
                      <a:pt x="1050" y="2348"/>
                    </a:lnTo>
                    <a:lnTo>
                      <a:pt x="1286" y="2348"/>
                    </a:lnTo>
                    <a:lnTo>
                      <a:pt x="1405" y="2335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17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7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45"/>
                    </a:lnTo>
                    <a:lnTo>
                      <a:pt x="2244" y="1640"/>
                    </a:lnTo>
                    <a:lnTo>
                      <a:pt x="2283" y="1535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5"/>
                    </a:lnTo>
                    <a:lnTo>
                      <a:pt x="2074" y="433"/>
                    </a:lnTo>
                    <a:lnTo>
                      <a:pt x="1995" y="354"/>
                    </a:lnTo>
                    <a:lnTo>
                      <a:pt x="1916" y="276"/>
                    </a:lnTo>
                    <a:lnTo>
                      <a:pt x="1824" y="210"/>
                    </a:lnTo>
                    <a:lnTo>
                      <a:pt x="1732" y="144"/>
                    </a:lnTo>
                    <a:lnTo>
                      <a:pt x="1628" y="105"/>
                    </a:lnTo>
                    <a:lnTo>
                      <a:pt x="1523" y="66"/>
                    </a:lnTo>
                    <a:lnTo>
                      <a:pt x="1405" y="26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5"/>
              <p:cNvSpPr/>
              <p:nvPr/>
            </p:nvSpPr>
            <p:spPr>
              <a:xfrm>
                <a:off x="3190311" y="2736191"/>
                <a:ext cx="207951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11585" h="2048" extrusionOk="0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5"/>
              <p:cNvSpPr/>
              <p:nvPr/>
            </p:nvSpPr>
            <p:spPr>
              <a:xfrm>
                <a:off x="3076562" y="236719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0"/>
                    </a:moveTo>
                    <a:lnTo>
                      <a:pt x="20689" y="0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45"/>
              <p:cNvSpPr/>
              <p:nvPr/>
            </p:nvSpPr>
            <p:spPr>
              <a:xfrm>
                <a:off x="3076562" y="259607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45"/>
              <p:cNvSpPr/>
              <p:nvPr/>
            </p:nvSpPr>
            <p:spPr>
              <a:xfrm>
                <a:off x="3076562" y="2813663"/>
                <a:ext cx="371386" cy="18"/>
              </a:xfrm>
              <a:custGeom>
                <a:avLst/>
                <a:gdLst/>
                <a:ahLst/>
                <a:cxnLst/>
                <a:rect l="l" t="t" r="r" b="b"/>
                <a:pathLst>
                  <a:path w="20690" h="1" fill="none" extrusionOk="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w="5575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45"/>
              <p:cNvSpPr/>
              <p:nvPr/>
            </p:nvSpPr>
            <p:spPr>
              <a:xfrm>
                <a:off x="3128133" y="2857461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1"/>
                    </a:lnTo>
                    <a:lnTo>
                      <a:pt x="7479" y="2061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45"/>
              <p:cNvSpPr/>
              <p:nvPr/>
            </p:nvSpPr>
            <p:spPr>
              <a:xfrm>
                <a:off x="3128133" y="2922691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45"/>
              <p:cNvSpPr/>
              <p:nvPr/>
            </p:nvSpPr>
            <p:spPr>
              <a:xfrm>
                <a:off x="3128133" y="2987688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45"/>
              <p:cNvSpPr/>
              <p:nvPr/>
            </p:nvSpPr>
            <p:spPr>
              <a:xfrm>
                <a:off x="3128133" y="3052685"/>
                <a:ext cx="134248" cy="369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61" extrusionOk="0">
                    <a:moveTo>
                      <a:pt x="1" y="1"/>
                    </a:moveTo>
                    <a:lnTo>
                      <a:pt x="1" y="2060"/>
                    </a:lnTo>
                    <a:lnTo>
                      <a:pt x="7479" y="2060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45"/>
              <p:cNvSpPr/>
              <p:nvPr/>
            </p:nvSpPr>
            <p:spPr>
              <a:xfrm>
                <a:off x="3128133" y="3117916"/>
                <a:ext cx="134248" cy="36762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8" extrusionOk="0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45"/>
              <p:cNvSpPr/>
              <p:nvPr/>
            </p:nvSpPr>
            <p:spPr>
              <a:xfrm>
                <a:off x="3128133" y="3182913"/>
                <a:ext cx="134248" cy="36744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2047" extrusionOk="0">
                    <a:moveTo>
                      <a:pt x="1" y="0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3" name="Google Shape;2393;p45"/>
            <p:cNvGrpSpPr/>
            <p:nvPr/>
          </p:nvGrpSpPr>
          <p:grpSpPr>
            <a:xfrm>
              <a:off x="4962121" y="2452285"/>
              <a:ext cx="1066388" cy="666717"/>
              <a:chOff x="5097171" y="2413221"/>
              <a:chExt cx="931587" cy="582388"/>
            </a:xfrm>
          </p:grpSpPr>
          <p:sp>
            <p:nvSpPr>
              <p:cNvPr id="2394" name="Google Shape;2394;p45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extrusionOk="0">
                    <a:moveTo>
                      <a:pt x="0" y="1"/>
                    </a:moveTo>
                    <a:lnTo>
                      <a:pt x="0" y="29518"/>
                    </a:lnTo>
                    <a:lnTo>
                      <a:pt x="51899" y="29518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45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519" fill="none" extrusionOk="0">
                    <a:moveTo>
                      <a:pt x="51899" y="29518"/>
                    </a:moveTo>
                    <a:lnTo>
                      <a:pt x="0" y="29518"/>
                    </a:lnTo>
                    <a:lnTo>
                      <a:pt x="0" y="1"/>
                    </a:lnTo>
                    <a:lnTo>
                      <a:pt x="51899" y="1"/>
                    </a:lnTo>
                    <a:lnTo>
                      <a:pt x="51899" y="29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45"/>
              <p:cNvSpPr/>
              <p:nvPr/>
            </p:nvSpPr>
            <p:spPr>
              <a:xfrm>
                <a:off x="5097171" y="2865364"/>
                <a:ext cx="931587" cy="130245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7256" extrusionOk="0">
                    <a:moveTo>
                      <a:pt x="0" y="0"/>
                    </a:moveTo>
                    <a:lnTo>
                      <a:pt x="0" y="7255"/>
                    </a:lnTo>
                    <a:lnTo>
                      <a:pt x="51899" y="7255"/>
                    </a:lnTo>
                    <a:lnTo>
                      <a:pt x="518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45"/>
              <p:cNvSpPr/>
              <p:nvPr/>
            </p:nvSpPr>
            <p:spPr>
              <a:xfrm>
                <a:off x="5125658" y="2917885"/>
                <a:ext cx="745338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41523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41522" y="1391"/>
                    </a:lnTo>
                    <a:lnTo>
                      <a:pt x="4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45"/>
              <p:cNvSpPr/>
              <p:nvPr/>
            </p:nvSpPr>
            <p:spPr>
              <a:xfrm>
                <a:off x="5125658" y="2917885"/>
                <a:ext cx="372552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391" extrusionOk="0">
                    <a:moveTo>
                      <a:pt x="1" y="0"/>
                    </a:moveTo>
                    <a:lnTo>
                      <a:pt x="1" y="1391"/>
                    </a:lnTo>
                    <a:lnTo>
                      <a:pt x="20755" y="1391"/>
                    </a:lnTo>
                    <a:lnTo>
                      <a:pt x="207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45"/>
              <p:cNvSpPr/>
              <p:nvPr/>
            </p:nvSpPr>
            <p:spPr>
              <a:xfrm>
                <a:off x="5956689" y="2917885"/>
                <a:ext cx="11093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42" extrusionOk="0">
                    <a:moveTo>
                      <a:pt x="1" y="0"/>
                    </a:moveTo>
                    <a:lnTo>
                      <a:pt x="1" y="341"/>
                    </a:lnTo>
                    <a:lnTo>
                      <a:pt x="171" y="341"/>
                    </a:lnTo>
                    <a:lnTo>
                      <a:pt x="171" y="184"/>
                    </a:lnTo>
                    <a:lnTo>
                      <a:pt x="617" y="184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45"/>
              <p:cNvSpPr/>
              <p:nvPr/>
            </p:nvSpPr>
            <p:spPr>
              <a:xfrm>
                <a:off x="5989196" y="2917885"/>
                <a:ext cx="11075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42" extrusionOk="0">
                    <a:moveTo>
                      <a:pt x="0" y="0"/>
                    </a:moveTo>
                    <a:lnTo>
                      <a:pt x="0" y="184"/>
                    </a:lnTo>
                    <a:lnTo>
                      <a:pt x="446" y="184"/>
                    </a:lnTo>
                    <a:lnTo>
                      <a:pt x="446" y="341"/>
                    </a:lnTo>
                    <a:lnTo>
                      <a:pt x="617" y="34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45"/>
              <p:cNvSpPr/>
              <p:nvPr/>
            </p:nvSpPr>
            <p:spPr>
              <a:xfrm>
                <a:off x="5989196" y="2936948"/>
                <a:ext cx="11075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329" extrusionOk="0">
                    <a:moveTo>
                      <a:pt x="446" y="1"/>
                    </a:moveTo>
                    <a:lnTo>
                      <a:pt x="446" y="158"/>
                    </a:lnTo>
                    <a:lnTo>
                      <a:pt x="0" y="158"/>
                    </a:lnTo>
                    <a:lnTo>
                      <a:pt x="0" y="329"/>
                    </a:lnTo>
                    <a:lnTo>
                      <a:pt x="617" y="329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5"/>
              <p:cNvSpPr/>
              <p:nvPr/>
            </p:nvSpPr>
            <p:spPr>
              <a:xfrm>
                <a:off x="5956689" y="2936948"/>
                <a:ext cx="11093" cy="5906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29" extrusionOk="0">
                    <a:moveTo>
                      <a:pt x="1" y="1"/>
                    </a:moveTo>
                    <a:lnTo>
                      <a:pt x="1" y="329"/>
                    </a:lnTo>
                    <a:lnTo>
                      <a:pt x="617" y="329"/>
                    </a:lnTo>
                    <a:lnTo>
                      <a:pt x="617" y="158"/>
                    </a:lnTo>
                    <a:lnTo>
                      <a:pt x="171" y="15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5"/>
              <p:cNvSpPr/>
              <p:nvPr/>
            </p:nvSpPr>
            <p:spPr>
              <a:xfrm>
                <a:off x="5890292" y="2917885"/>
                <a:ext cx="47101" cy="24968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391" extrusionOk="0">
                    <a:moveTo>
                      <a:pt x="0" y="0"/>
                    </a:moveTo>
                    <a:lnTo>
                      <a:pt x="0" y="1391"/>
                    </a:lnTo>
                    <a:lnTo>
                      <a:pt x="2624" y="1391"/>
                    </a:lnTo>
                    <a:lnTo>
                      <a:pt x="2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45"/>
              <p:cNvSpPr/>
              <p:nvPr/>
            </p:nvSpPr>
            <p:spPr>
              <a:xfrm>
                <a:off x="5907237" y="2922121"/>
                <a:ext cx="15796" cy="16729"/>
              </a:xfrm>
              <a:custGeom>
                <a:avLst/>
                <a:gdLst/>
                <a:ahLst/>
                <a:cxnLst/>
                <a:rect l="l" t="t" r="r" b="b"/>
                <a:pathLst>
                  <a:path w="880" h="932" extrusionOk="0">
                    <a:moveTo>
                      <a:pt x="1" y="0"/>
                    </a:moveTo>
                    <a:lnTo>
                      <a:pt x="1" y="459"/>
                    </a:lnTo>
                    <a:lnTo>
                      <a:pt x="1" y="932"/>
                    </a:lnTo>
                    <a:lnTo>
                      <a:pt x="447" y="695"/>
                    </a:lnTo>
                    <a:lnTo>
                      <a:pt x="880" y="459"/>
                    </a:lnTo>
                    <a:lnTo>
                      <a:pt x="447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45"/>
              <p:cNvSpPr/>
              <p:nvPr/>
            </p:nvSpPr>
            <p:spPr>
              <a:xfrm>
                <a:off x="5097171" y="2413221"/>
                <a:ext cx="931587" cy="52540"/>
              </a:xfrm>
              <a:custGeom>
                <a:avLst/>
                <a:gdLst/>
                <a:ahLst/>
                <a:cxnLst/>
                <a:rect l="l" t="t" r="r" b="b"/>
                <a:pathLst>
                  <a:path w="51899" h="2927" extrusionOk="0">
                    <a:moveTo>
                      <a:pt x="0" y="1"/>
                    </a:moveTo>
                    <a:lnTo>
                      <a:pt x="0" y="2927"/>
                    </a:lnTo>
                    <a:lnTo>
                      <a:pt x="51899" y="2927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fill="none" extrusionOk="0">
                    <a:moveTo>
                      <a:pt x="5720" y="1"/>
                    </a:moveTo>
                    <a:lnTo>
                      <a:pt x="5720" y="1"/>
                    </a:lnTo>
                    <a:lnTo>
                      <a:pt x="5982" y="1"/>
                    </a:lnTo>
                    <a:lnTo>
                      <a:pt x="6245" y="14"/>
                    </a:lnTo>
                    <a:lnTo>
                      <a:pt x="6507" y="53"/>
                    </a:lnTo>
                    <a:lnTo>
                      <a:pt x="6756" y="93"/>
                    </a:lnTo>
                    <a:lnTo>
                      <a:pt x="7019" y="145"/>
                    </a:lnTo>
                    <a:lnTo>
                      <a:pt x="7268" y="197"/>
                    </a:lnTo>
                    <a:lnTo>
                      <a:pt x="7504" y="276"/>
                    </a:lnTo>
                    <a:lnTo>
                      <a:pt x="7740" y="355"/>
                    </a:lnTo>
                    <a:lnTo>
                      <a:pt x="7976" y="460"/>
                    </a:lnTo>
                    <a:lnTo>
                      <a:pt x="8213" y="552"/>
                    </a:lnTo>
                    <a:lnTo>
                      <a:pt x="8436" y="670"/>
                    </a:lnTo>
                    <a:lnTo>
                      <a:pt x="8659" y="801"/>
                    </a:lnTo>
                    <a:lnTo>
                      <a:pt x="8868" y="932"/>
                    </a:lnTo>
                    <a:lnTo>
                      <a:pt x="9078" y="1063"/>
                    </a:lnTo>
                    <a:lnTo>
                      <a:pt x="9275" y="1221"/>
                    </a:lnTo>
                    <a:lnTo>
                      <a:pt x="9472" y="1378"/>
                    </a:lnTo>
                    <a:lnTo>
                      <a:pt x="9656" y="1549"/>
                    </a:lnTo>
                    <a:lnTo>
                      <a:pt x="9839" y="1719"/>
                    </a:lnTo>
                    <a:lnTo>
                      <a:pt x="10010" y="1903"/>
                    </a:lnTo>
                    <a:lnTo>
                      <a:pt x="10167" y="2087"/>
                    </a:lnTo>
                    <a:lnTo>
                      <a:pt x="10325" y="2283"/>
                    </a:lnTo>
                    <a:lnTo>
                      <a:pt x="10482" y="2493"/>
                    </a:lnTo>
                    <a:lnTo>
                      <a:pt x="10613" y="2703"/>
                    </a:lnTo>
                    <a:lnTo>
                      <a:pt x="10745" y="2913"/>
                    </a:lnTo>
                    <a:lnTo>
                      <a:pt x="10863" y="3136"/>
                    </a:lnTo>
                    <a:lnTo>
                      <a:pt x="10981" y="3372"/>
                    </a:lnTo>
                    <a:lnTo>
                      <a:pt x="11072" y="3595"/>
                    </a:lnTo>
                    <a:lnTo>
                      <a:pt x="11164" y="3845"/>
                    </a:lnTo>
                    <a:lnTo>
                      <a:pt x="11256" y="4081"/>
                    </a:lnTo>
                    <a:lnTo>
                      <a:pt x="11322" y="4330"/>
                    </a:lnTo>
                    <a:lnTo>
                      <a:pt x="11374" y="4579"/>
                    </a:lnTo>
                    <a:lnTo>
                      <a:pt x="11427" y="4842"/>
                    </a:lnTo>
                    <a:lnTo>
                      <a:pt x="11427" y="4842"/>
                    </a:lnTo>
                    <a:lnTo>
                      <a:pt x="11610" y="4789"/>
                    </a:lnTo>
                    <a:lnTo>
                      <a:pt x="11794" y="4763"/>
                    </a:lnTo>
                    <a:lnTo>
                      <a:pt x="11991" y="4750"/>
                    </a:lnTo>
                    <a:lnTo>
                      <a:pt x="12188" y="4737"/>
                    </a:lnTo>
                    <a:lnTo>
                      <a:pt x="12188" y="4737"/>
                    </a:lnTo>
                    <a:lnTo>
                      <a:pt x="12384" y="4750"/>
                    </a:lnTo>
                    <a:lnTo>
                      <a:pt x="12581" y="4763"/>
                    </a:lnTo>
                    <a:lnTo>
                      <a:pt x="12778" y="4789"/>
                    </a:lnTo>
                    <a:lnTo>
                      <a:pt x="12988" y="4842"/>
                    </a:lnTo>
                    <a:lnTo>
                      <a:pt x="12988" y="4842"/>
                    </a:lnTo>
                    <a:lnTo>
                      <a:pt x="13040" y="4579"/>
                    </a:lnTo>
                    <a:lnTo>
                      <a:pt x="13093" y="4330"/>
                    </a:lnTo>
                    <a:lnTo>
                      <a:pt x="13172" y="4081"/>
                    </a:lnTo>
                    <a:lnTo>
                      <a:pt x="13250" y="3845"/>
                    </a:lnTo>
                    <a:lnTo>
                      <a:pt x="13342" y="3608"/>
                    </a:lnTo>
                    <a:lnTo>
                      <a:pt x="13434" y="3385"/>
                    </a:lnTo>
                    <a:lnTo>
                      <a:pt x="13552" y="3162"/>
                    </a:lnTo>
                    <a:lnTo>
                      <a:pt x="13670" y="2939"/>
                    </a:lnTo>
                    <a:lnTo>
                      <a:pt x="13801" y="2729"/>
                    </a:lnTo>
                    <a:lnTo>
                      <a:pt x="13932" y="2520"/>
                    </a:lnTo>
                    <a:lnTo>
                      <a:pt x="14077" y="2323"/>
                    </a:lnTo>
                    <a:lnTo>
                      <a:pt x="14234" y="2126"/>
                    </a:lnTo>
                    <a:lnTo>
                      <a:pt x="14392" y="1942"/>
                    </a:lnTo>
                    <a:lnTo>
                      <a:pt x="14562" y="1759"/>
                    </a:lnTo>
                    <a:lnTo>
                      <a:pt x="14746" y="1588"/>
                    </a:lnTo>
                    <a:lnTo>
                      <a:pt x="14929" y="1431"/>
                    </a:lnTo>
                    <a:lnTo>
                      <a:pt x="15113" y="1273"/>
                    </a:lnTo>
                    <a:lnTo>
                      <a:pt x="15310" y="1129"/>
                    </a:lnTo>
                    <a:lnTo>
                      <a:pt x="15520" y="985"/>
                    </a:lnTo>
                    <a:lnTo>
                      <a:pt x="15730" y="853"/>
                    </a:lnTo>
                    <a:lnTo>
                      <a:pt x="15940" y="735"/>
                    </a:lnTo>
                    <a:lnTo>
                      <a:pt x="16163" y="617"/>
                    </a:lnTo>
                    <a:lnTo>
                      <a:pt x="16399" y="525"/>
                    </a:lnTo>
                    <a:lnTo>
                      <a:pt x="16622" y="420"/>
                    </a:lnTo>
                    <a:lnTo>
                      <a:pt x="16858" y="342"/>
                    </a:lnTo>
                    <a:lnTo>
                      <a:pt x="17107" y="276"/>
                    </a:lnTo>
                    <a:lnTo>
                      <a:pt x="17343" y="211"/>
                    </a:lnTo>
                    <a:lnTo>
                      <a:pt x="17593" y="158"/>
                    </a:lnTo>
                    <a:lnTo>
                      <a:pt x="17855" y="119"/>
                    </a:lnTo>
                    <a:lnTo>
                      <a:pt x="18104" y="79"/>
                    </a:lnTo>
                    <a:lnTo>
                      <a:pt x="18367" y="66"/>
                    </a:lnTo>
                    <a:lnTo>
                      <a:pt x="18629" y="53"/>
                    </a:lnTo>
                    <a:lnTo>
                      <a:pt x="18629" y="53"/>
                    </a:lnTo>
                    <a:lnTo>
                      <a:pt x="18918" y="66"/>
                    </a:lnTo>
                    <a:lnTo>
                      <a:pt x="19219" y="93"/>
                    </a:lnTo>
                    <a:lnTo>
                      <a:pt x="19508" y="119"/>
                    </a:lnTo>
                    <a:lnTo>
                      <a:pt x="19783" y="171"/>
                    </a:lnTo>
                    <a:lnTo>
                      <a:pt x="20059" y="237"/>
                    </a:lnTo>
                    <a:lnTo>
                      <a:pt x="20334" y="316"/>
                    </a:lnTo>
                    <a:lnTo>
                      <a:pt x="20610" y="394"/>
                    </a:lnTo>
                    <a:lnTo>
                      <a:pt x="20859" y="499"/>
                    </a:lnTo>
                    <a:lnTo>
                      <a:pt x="21122" y="617"/>
                    </a:lnTo>
                    <a:lnTo>
                      <a:pt x="21371" y="735"/>
                    </a:lnTo>
                    <a:lnTo>
                      <a:pt x="21607" y="880"/>
                    </a:lnTo>
                    <a:lnTo>
                      <a:pt x="21843" y="1024"/>
                    </a:lnTo>
                    <a:lnTo>
                      <a:pt x="22066" y="1181"/>
                    </a:lnTo>
                    <a:lnTo>
                      <a:pt x="22289" y="1352"/>
                    </a:lnTo>
                    <a:lnTo>
                      <a:pt x="22499" y="1536"/>
                    </a:lnTo>
                    <a:lnTo>
                      <a:pt x="22696" y="1732"/>
                    </a:lnTo>
                    <a:lnTo>
                      <a:pt x="22893" y="1929"/>
                    </a:lnTo>
                    <a:lnTo>
                      <a:pt x="23076" y="2139"/>
                    </a:lnTo>
                    <a:lnTo>
                      <a:pt x="23247" y="2349"/>
                    </a:lnTo>
                    <a:lnTo>
                      <a:pt x="23404" y="2572"/>
                    </a:lnTo>
                    <a:lnTo>
                      <a:pt x="23562" y="2808"/>
                    </a:lnTo>
                    <a:lnTo>
                      <a:pt x="23693" y="3044"/>
                    </a:lnTo>
                    <a:lnTo>
                      <a:pt x="23824" y="3294"/>
                    </a:lnTo>
                    <a:lnTo>
                      <a:pt x="23942" y="3543"/>
                    </a:lnTo>
                    <a:lnTo>
                      <a:pt x="24047" y="3805"/>
                    </a:lnTo>
                    <a:lnTo>
                      <a:pt x="24139" y="4081"/>
                    </a:lnTo>
                    <a:lnTo>
                      <a:pt x="24218" y="4343"/>
                    </a:lnTo>
                    <a:lnTo>
                      <a:pt x="24283" y="4632"/>
                    </a:lnTo>
                    <a:lnTo>
                      <a:pt x="24336" y="4907"/>
                    </a:lnTo>
                    <a:lnTo>
                      <a:pt x="24375" y="5196"/>
                    </a:lnTo>
                    <a:lnTo>
                      <a:pt x="24401" y="5484"/>
                    </a:lnTo>
                    <a:lnTo>
                      <a:pt x="24401" y="5786"/>
                    </a:lnTo>
                    <a:lnTo>
                      <a:pt x="24401" y="5786"/>
                    </a:lnTo>
                    <a:lnTo>
                      <a:pt x="24401" y="6075"/>
                    </a:lnTo>
                    <a:lnTo>
                      <a:pt x="24375" y="6377"/>
                    </a:lnTo>
                    <a:lnTo>
                      <a:pt x="24336" y="6652"/>
                    </a:lnTo>
                    <a:lnTo>
                      <a:pt x="24296" y="6941"/>
                    </a:lnTo>
                    <a:lnTo>
                      <a:pt x="24231" y="7216"/>
                    </a:lnTo>
                    <a:lnTo>
                      <a:pt x="24152" y="7492"/>
                    </a:lnTo>
                    <a:lnTo>
                      <a:pt x="24060" y="7754"/>
                    </a:lnTo>
                    <a:lnTo>
                      <a:pt x="23968" y="8016"/>
                    </a:lnTo>
                    <a:lnTo>
                      <a:pt x="23850" y="8279"/>
                    </a:lnTo>
                    <a:lnTo>
                      <a:pt x="23719" y="8528"/>
                    </a:lnTo>
                    <a:lnTo>
                      <a:pt x="23588" y="8764"/>
                    </a:lnTo>
                    <a:lnTo>
                      <a:pt x="23431" y="9000"/>
                    </a:lnTo>
                    <a:lnTo>
                      <a:pt x="23273" y="9223"/>
                    </a:lnTo>
                    <a:lnTo>
                      <a:pt x="23103" y="9446"/>
                    </a:lnTo>
                    <a:lnTo>
                      <a:pt x="22932" y="9656"/>
                    </a:lnTo>
                    <a:lnTo>
                      <a:pt x="22735" y="9853"/>
                    </a:lnTo>
                    <a:lnTo>
                      <a:pt x="22538" y="10050"/>
                    </a:lnTo>
                    <a:lnTo>
                      <a:pt x="22329" y="10234"/>
                    </a:lnTo>
                    <a:lnTo>
                      <a:pt x="22119" y="10404"/>
                    </a:lnTo>
                    <a:lnTo>
                      <a:pt x="21882" y="10561"/>
                    </a:lnTo>
                    <a:lnTo>
                      <a:pt x="21659" y="10719"/>
                    </a:lnTo>
                    <a:lnTo>
                      <a:pt x="21410" y="10850"/>
                    </a:lnTo>
                    <a:lnTo>
                      <a:pt x="21174" y="10981"/>
                    </a:lnTo>
                    <a:lnTo>
                      <a:pt x="20912" y="11099"/>
                    </a:lnTo>
                    <a:lnTo>
                      <a:pt x="20649" y="11204"/>
                    </a:lnTo>
                    <a:lnTo>
                      <a:pt x="20387" y="11296"/>
                    </a:lnTo>
                    <a:lnTo>
                      <a:pt x="20111" y="11375"/>
                    </a:lnTo>
                    <a:lnTo>
                      <a:pt x="19836" y="11440"/>
                    </a:lnTo>
                    <a:lnTo>
                      <a:pt x="19560" y="11493"/>
                    </a:lnTo>
                    <a:lnTo>
                      <a:pt x="19272" y="11532"/>
                    </a:lnTo>
                    <a:lnTo>
                      <a:pt x="18970" y="11545"/>
                    </a:lnTo>
                    <a:lnTo>
                      <a:pt x="18681" y="11559"/>
                    </a:lnTo>
                    <a:lnTo>
                      <a:pt x="18681" y="11559"/>
                    </a:lnTo>
                    <a:lnTo>
                      <a:pt x="18393" y="11559"/>
                    </a:lnTo>
                    <a:lnTo>
                      <a:pt x="18104" y="11532"/>
                    </a:lnTo>
                    <a:lnTo>
                      <a:pt x="17829" y="11506"/>
                    </a:lnTo>
                    <a:lnTo>
                      <a:pt x="17553" y="11454"/>
                    </a:lnTo>
                    <a:lnTo>
                      <a:pt x="17278" y="11388"/>
                    </a:lnTo>
                    <a:lnTo>
                      <a:pt x="17002" y="11322"/>
                    </a:lnTo>
                    <a:lnTo>
                      <a:pt x="16740" y="11231"/>
                    </a:lnTo>
                    <a:lnTo>
                      <a:pt x="16491" y="11139"/>
                    </a:lnTo>
                    <a:lnTo>
                      <a:pt x="16241" y="11034"/>
                    </a:lnTo>
                    <a:lnTo>
                      <a:pt x="15992" y="10903"/>
                    </a:lnTo>
                    <a:lnTo>
                      <a:pt x="15756" y="10771"/>
                    </a:lnTo>
                    <a:lnTo>
                      <a:pt x="15520" y="10627"/>
                    </a:lnTo>
                    <a:lnTo>
                      <a:pt x="15297" y="10483"/>
                    </a:lnTo>
                    <a:lnTo>
                      <a:pt x="15087" y="10312"/>
                    </a:lnTo>
                    <a:lnTo>
                      <a:pt x="14877" y="10142"/>
                    </a:lnTo>
                    <a:lnTo>
                      <a:pt x="14680" y="9958"/>
                    </a:lnTo>
                    <a:lnTo>
                      <a:pt x="14483" y="9774"/>
                    </a:lnTo>
                    <a:lnTo>
                      <a:pt x="14313" y="9564"/>
                    </a:lnTo>
                    <a:lnTo>
                      <a:pt x="14129" y="9355"/>
                    </a:lnTo>
                    <a:lnTo>
                      <a:pt x="13972" y="9145"/>
                    </a:lnTo>
                    <a:lnTo>
                      <a:pt x="13814" y="8922"/>
                    </a:lnTo>
                    <a:lnTo>
                      <a:pt x="13683" y="8685"/>
                    </a:lnTo>
                    <a:lnTo>
                      <a:pt x="13552" y="8449"/>
                    </a:lnTo>
                    <a:lnTo>
                      <a:pt x="13434" y="8200"/>
                    </a:lnTo>
                    <a:lnTo>
                      <a:pt x="13316" y="7951"/>
                    </a:lnTo>
                    <a:lnTo>
                      <a:pt x="13224" y="7688"/>
                    </a:lnTo>
                    <a:lnTo>
                      <a:pt x="13132" y="7426"/>
                    </a:lnTo>
                    <a:lnTo>
                      <a:pt x="13067" y="7151"/>
                    </a:lnTo>
                    <a:lnTo>
                      <a:pt x="13001" y="6875"/>
                    </a:lnTo>
                    <a:lnTo>
                      <a:pt x="12962" y="6600"/>
                    </a:lnTo>
                    <a:lnTo>
                      <a:pt x="12922" y="6311"/>
                    </a:lnTo>
                    <a:lnTo>
                      <a:pt x="12909" y="6022"/>
                    </a:lnTo>
                    <a:lnTo>
                      <a:pt x="12909" y="6022"/>
                    </a:lnTo>
                    <a:lnTo>
                      <a:pt x="12725" y="5970"/>
                    </a:lnTo>
                    <a:lnTo>
                      <a:pt x="12542" y="5930"/>
                    </a:lnTo>
                    <a:lnTo>
                      <a:pt x="12358" y="5904"/>
                    </a:lnTo>
                    <a:lnTo>
                      <a:pt x="12188" y="5904"/>
                    </a:lnTo>
                    <a:lnTo>
                      <a:pt x="12188" y="5904"/>
                    </a:lnTo>
                    <a:lnTo>
                      <a:pt x="11978" y="5917"/>
                    </a:lnTo>
                    <a:lnTo>
                      <a:pt x="11781" y="5944"/>
                    </a:lnTo>
                    <a:lnTo>
                      <a:pt x="11623" y="5996"/>
                    </a:lnTo>
                    <a:lnTo>
                      <a:pt x="11492" y="6049"/>
                    </a:lnTo>
                    <a:lnTo>
                      <a:pt x="11492" y="6049"/>
                    </a:lnTo>
                    <a:lnTo>
                      <a:pt x="11466" y="6324"/>
                    </a:lnTo>
                    <a:lnTo>
                      <a:pt x="11427" y="6600"/>
                    </a:lnTo>
                    <a:lnTo>
                      <a:pt x="11387" y="6875"/>
                    </a:lnTo>
                    <a:lnTo>
                      <a:pt x="11322" y="7137"/>
                    </a:lnTo>
                    <a:lnTo>
                      <a:pt x="11243" y="7413"/>
                    </a:lnTo>
                    <a:lnTo>
                      <a:pt x="11164" y="7662"/>
                    </a:lnTo>
                    <a:lnTo>
                      <a:pt x="11059" y="7925"/>
                    </a:lnTo>
                    <a:lnTo>
                      <a:pt x="10954" y="8161"/>
                    </a:lnTo>
                    <a:lnTo>
                      <a:pt x="10836" y="8410"/>
                    </a:lnTo>
                    <a:lnTo>
                      <a:pt x="10705" y="8646"/>
                    </a:lnTo>
                    <a:lnTo>
                      <a:pt x="10561" y="8869"/>
                    </a:lnTo>
                    <a:lnTo>
                      <a:pt x="10417" y="9092"/>
                    </a:lnTo>
                    <a:lnTo>
                      <a:pt x="10246" y="9302"/>
                    </a:lnTo>
                    <a:lnTo>
                      <a:pt x="10075" y="9512"/>
                    </a:lnTo>
                    <a:lnTo>
                      <a:pt x="9905" y="9709"/>
                    </a:lnTo>
                    <a:lnTo>
                      <a:pt x="9708" y="9892"/>
                    </a:lnTo>
                    <a:lnTo>
                      <a:pt x="9511" y="10076"/>
                    </a:lnTo>
                    <a:lnTo>
                      <a:pt x="9301" y="10247"/>
                    </a:lnTo>
                    <a:lnTo>
                      <a:pt x="9092" y="10404"/>
                    </a:lnTo>
                    <a:lnTo>
                      <a:pt x="8868" y="10561"/>
                    </a:lnTo>
                    <a:lnTo>
                      <a:pt x="8645" y="10706"/>
                    </a:lnTo>
                    <a:lnTo>
                      <a:pt x="8409" y="10837"/>
                    </a:lnTo>
                    <a:lnTo>
                      <a:pt x="8173" y="10955"/>
                    </a:lnTo>
                    <a:lnTo>
                      <a:pt x="7924" y="11060"/>
                    </a:lnTo>
                    <a:lnTo>
                      <a:pt x="7675" y="11165"/>
                    </a:lnTo>
                    <a:lnTo>
                      <a:pt x="7412" y="11244"/>
                    </a:lnTo>
                    <a:lnTo>
                      <a:pt x="7150" y="11322"/>
                    </a:lnTo>
                    <a:lnTo>
                      <a:pt x="6888" y="11388"/>
                    </a:lnTo>
                    <a:lnTo>
                      <a:pt x="6612" y="11427"/>
                    </a:lnTo>
                    <a:lnTo>
                      <a:pt x="6337" y="11467"/>
                    </a:lnTo>
                    <a:lnTo>
                      <a:pt x="6061" y="11493"/>
                    </a:lnTo>
                    <a:lnTo>
                      <a:pt x="5772" y="11493"/>
                    </a:lnTo>
                    <a:lnTo>
                      <a:pt x="5772" y="11493"/>
                    </a:lnTo>
                    <a:lnTo>
                      <a:pt x="5484" y="11493"/>
                    </a:lnTo>
                    <a:lnTo>
                      <a:pt x="5195" y="11467"/>
                    </a:lnTo>
                    <a:lnTo>
                      <a:pt x="4907" y="11440"/>
                    </a:lnTo>
                    <a:lnTo>
                      <a:pt x="4618" y="11388"/>
                    </a:lnTo>
                    <a:lnTo>
                      <a:pt x="4342" y="11322"/>
                    </a:lnTo>
                    <a:lnTo>
                      <a:pt x="4067" y="11244"/>
                    </a:lnTo>
                    <a:lnTo>
                      <a:pt x="3805" y="11152"/>
                    </a:lnTo>
                    <a:lnTo>
                      <a:pt x="3542" y="11060"/>
                    </a:lnTo>
                    <a:lnTo>
                      <a:pt x="3280" y="10942"/>
                    </a:lnTo>
                    <a:lnTo>
                      <a:pt x="3031" y="10811"/>
                    </a:lnTo>
                    <a:lnTo>
                      <a:pt x="2794" y="10680"/>
                    </a:lnTo>
                    <a:lnTo>
                      <a:pt x="2558" y="10522"/>
                    </a:lnTo>
                    <a:lnTo>
                      <a:pt x="2335" y="10365"/>
                    </a:lnTo>
                    <a:lnTo>
                      <a:pt x="2112" y="10194"/>
                    </a:lnTo>
                    <a:lnTo>
                      <a:pt x="1902" y="10024"/>
                    </a:lnTo>
                    <a:lnTo>
                      <a:pt x="1706" y="9827"/>
                    </a:lnTo>
                    <a:lnTo>
                      <a:pt x="1509" y="9630"/>
                    </a:lnTo>
                    <a:lnTo>
                      <a:pt x="1338" y="9420"/>
                    </a:lnTo>
                    <a:lnTo>
                      <a:pt x="1155" y="9210"/>
                    </a:lnTo>
                    <a:lnTo>
                      <a:pt x="997" y="8987"/>
                    </a:lnTo>
                    <a:lnTo>
                      <a:pt x="853" y="8751"/>
                    </a:lnTo>
                    <a:lnTo>
                      <a:pt x="708" y="8515"/>
                    </a:lnTo>
                    <a:lnTo>
                      <a:pt x="577" y="8266"/>
                    </a:lnTo>
                    <a:lnTo>
                      <a:pt x="459" y="8003"/>
                    </a:lnTo>
                    <a:lnTo>
                      <a:pt x="354" y="7741"/>
                    </a:lnTo>
                    <a:lnTo>
                      <a:pt x="262" y="7479"/>
                    </a:lnTo>
                    <a:lnTo>
                      <a:pt x="184" y="7203"/>
                    </a:lnTo>
                    <a:lnTo>
                      <a:pt x="118" y="6928"/>
                    </a:lnTo>
                    <a:lnTo>
                      <a:pt x="66" y="6652"/>
                    </a:lnTo>
                    <a:lnTo>
                      <a:pt x="26" y="6363"/>
                    </a:lnTo>
                    <a:lnTo>
                      <a:pt x="13" y="6075"/>
                    </a:lnTo>
                    <a:lnTo>
                      <a:pt x="0" y="5773"/>
                    </a:lnTo>
                    <a:lnTo>
                      <a:pt x="0" y="5773"/>
                    </a:lnTo>
                    <a:lnTo>
                      <a:pt x="0" y="5471"/>
                    </a:lnTo>
                    <a:lnTo>
                      <a:pt x="26" y="5183"/>
                    </a:lnTo>
                    <a:lnTo>
                      <a:pt x="66" y="4894"/>
                    </a:lnTo>
                    <a:lnTo>
                      <a:pt x="105" y="4619"/>
                    </a:lnTo>
                    <a:lnTo>
                      <a:pt x="171" y="4343"/>
                    </a:lnTo>
                    <a:lnTo>
                      <a:pt x="249" y="4068"/>
                    </a:lnTo>
                    <a:lnTo>
                      <a:pt x="341" y="3792"/>
                    </a:lnTo>
                    <a:lnTo>
                      <a:pt x="446" y="3530"/>
                    </a:lnTo>
                    <a:lnTo>
                      <a:pt x="551" y="3280"/>
                    </a:lnTo>
                    <a:lnTo>
                      <a:pt x="682" y="3031"/>
                    </a:lnTo>
                    <a:lnTo>
                      <a:pt x="813" y="2795"/>
                    </a:lnTo>
                    <a:lnTo>
                      <a:pt x="971" y="2559"/>
                    </a:lnTo>
                    <a:lnTo>
                      <a:pt x="1128" y="2336"/>
                    </a:lnTo>
                    <a:lnTo>
                      <a:pt x="1299" y="2113"/>
                    </a:lnTo>
                    <a:lnTo>
                      <a:pt x="1483" y="1903"/>
                    </a:lnTo>
                    <a:lnTo>
                      <a:pt x="1666" y="1706"/>
                    </a:lnTo>
                    <a:lnTo>
                      <a:pt x="1863" y="1509"/>
                    </a:lnTo>
                    <a:lnTo>
                      <a:pt x="2073" y="1326"/>
                    </a:lnTo>
                    <a:lnTo>
                      <a:pt x="2296" y="1155"/>
                    </a:lnTo>
                    <a:lnTo>
                      <a:pt x="2519" y="998"/>
                    </a:lnTo>
                    <a:lnTo>
                      <a:pt x="2742" y="840"/>
                    </a:lnTo>
                    <a:lnTo>
                      <a:pt x="2991" y="709"/>
                    </a:lnTo>
                    <a:lnTo>
                      <a:pt x="3240" y="578"/>
                    </a:lnTo>
                    <a:lnTo>
                      <a:pt x="3490" y="460"/>
                    </a:lnTo>
                    <a:lnTo>
                      <a:pt x="3752" y="355"/>
                    </a:lnTo>
                    <a:lnTo>
                      <a:pt x="4014" y="263"/>
                    </a:lnTo>
                    <a:lnTo>
                      <a:pt x="4290" y="184"/>
                    </a:lnTo>
                    <a:lnTo>
                      <a:pt x="4565" y="119"/>
                    </a:lnTo>
                    <a:lnTo>
                      <a:pt x="4854" y="66"/>
                    </a:lnTo>
                    <a:lnTo>
                      <a:pt x="5143" y="27"/>
                    </a:lnTo>
                    <a:lnTo>
                      <a:pt x="5431" y="1"/>
                    </a:lnTo>
                    <a:lnTo>
                      <a:pt x="57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45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extrusionOk="0">
                    <a:moveTo>
                      <a:pt x="7963" y="1"/>
                    </a:move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45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9106" fill="none" extrusionOk="0">
                    <a:moveTo>
                      <a:pt x="7963" y="1"/>
                    </a:moveTo>
                    <a:lnTo>
                      <a:pt x="7963" y="1"/>
                    </a:ln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45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extrusionOk="0">
                    <a:moveTo>
                      <a:pt x="7583" y="1"/>
                    </a:move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45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98" fill="none" extrusionOk="0">
                    <a:moveTo>
                      <a:pt x="7583" y="1"/>
                    </a:moveTo>
                    <a:lnTo>
                      <a:pt x="7583" y="1"/>
                    </a:ln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45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45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avLst/>
                <a:gdLst/>
                <a:ahLst/>
                <a:cxnLst/>
                <a:rect l="l" t="t" r="r" b="b"/>
                <a:pathLst>
                  <a:path w="8397" h="8463" fill="none" extrusionOk="0">
                    <a:moveTo>
                      <a:pt x="7859" y="1"/>
                    </a:moveTo>
                    <a:lnTo>
                      <a:pt x="1" y="7951"/>
                    </a:ln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45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45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7702" fill="none" extrusionOk="0">
                    <a:moveTo>
                      <a:pt x="7452" y="1"/>
                    </a:moveTo>
                    <a:lnTo>
                      <a:pt x="1" y="7518"/>
                    </a:ln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5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avLst/>
                <a:gdLst/>
                <a:ahLst/>
                <a:cxnLst/>
                <a:rect l="l" t="t" r="r" b="b"/>
                <a:pathLst>
                  <a:path w="24402" h="11559" extrusionOk="0">
                    <a:moveTo>
                      <a:pt x="5733" y="1155"/>
                    </a:moveTo>
                    <a:lnTo>
                      <a:pt x="5969" y="1168"/>
                    </a:lnTo>
                    <a:lnTo>
                      <a:pt x="6192" y="1181"/>
                    </a:lnTo>
                    <a:lnTo>
                      <a:pt x="6428" y="1208"/>
                    </a:lnTo>
                    <a:lnTo>
                      <a:pt x="6651" y="1247"/>
                    </a:lnTo>
                    <a:lnTo>
                      <a:pt x="6874" y="1299"/>
                    </a:lnTo>
                    <a:lnTo>
                      <a:pt x="7097" y="1365"/>
                    </a:lnTo>
                    <a:lnTo>
                      <a:pt x="7307" y="1431"/>
                    </a:lnTo>
                    <a:lnTo>
                      <a:pt x="7517" y="1509"/>
                    </a:lnTo>
                    <a:lnTo>
                      <a:pt x="7714" y="1601"/>
                    </a:lnTo>
                    <a:lnTo>
                      <a:pt x="7911" y="1706"/>
                    </a:lnTo>
                    <a:lnTo>
                      <a:pt x="8108" y="1811"/>
                    </a:lnTo>
                    <a:lnTo>
                      <a:pt x="8291" y="1929"/>
                    </a:lnTo>
                    <a:lnTo>
                      <a:pt x="8475" y="2060"/>
                    </a:lnTo>
                    <a:lnTo>
                      <a:pt x="8645" y="2192"/>
                    </a:lnTo>
                    <a:lnTo>
                      <a:pt x="8816" y="2336"/>
                    </a:lnTo>
                    <a:lnTo>
                      <a:pt x="8973" y="2493"/>
                    </a:lnTo>
                    <a:lnTo>
                      <a:pt x="9131" y="2651"/>
                    </a:lnTo>
                    <a:lnTo>
                      <a:pt x="9275" y="2821"/>
                    </a:lnTo>
                    <a:lnTo>
                      <a:pt x="9406" y="2992"/>
                    </a:lnTo>
                    <a:lnTo>
                      <a:pt x="9538" y="3162"/>
                    </a:lnTo>
                    <a:lnTo>
                      <a:pt x="9656" y="3346"/>
                    </a:lnTo>
                    <a:lnTo>
                      <a:pt x="9774" y="3543"/>
                    </a:lnTo>
                    <a:lnTo>
                      <a:pt x="9879" y="3740"/>
                    </a:lnTo>
                    <a:lnTo>
                      <a:pt x="9970" y="3949"/>
                    </a:lnTo>
                    <a:lnTo>
                      <a:pt x="10049" y="4146"/>
                    </a:lnTo>
                    <a:lnTo>
                      <a:pt x="10128" y="4369"/>
                    </a:lnTo>
                    <a:lnTo>
                      <a:pt x="10180" y="4579"/>
                    </a:lnTo>
                    <a:lnTo>
                      <a:pt x="10233" y="4802"/>
                    </a:lnTo>
                    <a:lnTo>
                      <a:pt x="10285" y="5025"/>
                    </a:lnTo>
                    <a:lnTo>
                      <a:pt x="10312" y="5261"/>
                    </a:lnTo>
                    <a:lnTo>
                      <a:pt x="10325" y="5484"/>
                    </a:lnTo>
                    <a:lnTo>
                      <a:pt x="10338" y="5721"/>
                    </a:lnTo>
                    <a:lnTo>
                      <a:pt x="10325" y="5957"/>
                    </a:lnTo>
                    <a:lnTo>
                      <a:pt x="10312" y="6193"/>
                    </a:lnTo>
                    <a:lnTo>
                      <a:pt x="10285" y="6429"/>
                    </a:lnTo>
                    <a:lnTo>
                      <a:pt x="10246" y="6652"/>
                    </a:lnTo>
                    <a:lnTo>
                      <a:pt x="10194" y="6875"/>
                    </a:lnTo>
                    <a:lnTo>
                      <a:pt x="10141" y="7085"/>
                    </a:lnTo>
                    <a:lnTo>
                      <a:pt x="10062" y="7295"/>
                    </a:lnTo>
                    <a:lnTo>
                      <a:pt x="9984" y="7505"/>
                    </a:lnTo>
                    <a:lnTo>
                      <a:pt x="9892" y="7715"/>
                    </a:lnTo>
                    <a:lnTo>
                      <a:pt x="9787" y="7911"/>
                    </a:lnTo>
                    <a:lnTo>
                      <a:pt x="9682" y="8108"/>
                    </a:lnTo>
                    <a:lnTo>
                      <a:pt x="9564" y="8292"/>
                    </a:lnTo>
                    <a:lnTo>
                      <a:pt x="9433" y="8476"/>
                    </a:lnTo>
                    <a:lnTo>
                      <a:pt x="9301" y="8646"/>
                    </a:lnTo>
                    <a:lnTo>
                      <a:pt x="9157" y="8817"/>
                    </a:lnTo>
                    <a:lnTo>
                      <a:pt x="9013" y="8974"/>
                    </a:lnTo>
                    <a:lnTo>
                      <a:pt x="8842" y="9118"/>
                    </a:lnTo>
                    <a:lnTo>
                      <a:pt x="8685" y="9276"/>
                    </a:lnTo>
                    <a:lnTo>
                      <a:pt x="8514" y="9407"/>
                    </a:lnTo>
                    <a:lnTo>
                      <a:pt x="8331" y="9538"/>
                    </a:lnTo>
                    <a:lnTo>
                      <a:pt x="8147" y="9656"/>
                    </a:lnTo>
                    <a:lnTo>
                      <a:pt x="7950" y="9761"/>
                    </a:lnTo>
                    <a:lnTo>
                      <a:pt x="7753" y="9866"/>
                    </a:lnTo>
                    <a:lnTo>
                      <a:pt x="7557" y="9958"/>
                    </a:lnTo>
                    <a:lnTo>
                      <a:pt x="7347" y="10050"/>
                    </a:lnTo>
                    <a:lnTo>
                      <a:pt x="7137" y="10115"/>
                    </a:lnTo>
                    <a:lnTo>
                      <a:pt x="6914" y="10181"/>
                    </a:lnTo>
                    <a:lnTo>
                      <a:pt x="6691" y="10234"/>
                    </a:lnTo>
                    <a:lnTo>
                      <a:pt x="6468" y="10273"/>
                    </a:lnTo>
                    <a:lnTo>
                      <a:pt x="6245" y="10299"/>
                    </a:lnTo>
                    <a:lnTo>
                      <a:pt x="6009" y="10325"/>
                    </a:lnTo>
                    <a:lnTo>
                      <a:pt x="5536" y="10325"/>
                    </a:lnTo>
                    <a:lnTo>
                      <a:pt x="5300" y="10312"/>
                    </a:lnTo>
                    <a:lnTo>
                      <a:pt x="5077" y="10286"/>
                    </a:lnTo>
                    <a:lnTo>
                      <a:pt x="4854" y="10247"/>
                    </a:lnTo>
                    <a:lnTo>
                      <a:pt x="4631" y="10194"/>
                    </a:lnTo>
                    <a:lnTo>
                      <a:pt x="4408" y="10129"/>
                    </a:lnTo>
                    <a:lnTo>
                      <a:pt x="4198" y="10063"/>
                    </a:lnTo>
                    <a:lnTo>
                      <a:pt x="3988" y="9984"/>
                    </a:lnTo>
                    <a:lnTo>
                      <a:pt x="3778" y="9892"/>
                    </a:lnTo>
                    <a:lnTo>
                      <a:pt x="3582" y="9787"/>
                    </a:lnTo>
                    <a:lnTo>
                      <a:pt x="3398" y="9683"/>
                    </a:lnTo>
                    <a:lnTo>
                      <a:pt x="3201" y="9564"/>
                    </a:lnTo>
                    <a:lnTo>
                      <a:pt x="3031" y="9433"/>
                    </a:lnTo>
                    <a:lnTo>
                      <a:pt x="2847" y="9302"/>
                    </a:lnTo>
                    <a:lnTo>
                      <a:pt x="2689" y="9158"/>
                    </a:lnTo>
                    <a:lnTo>
                      <a:pt x="2519" y="9000"/>
                    </a:lnTo>
                    <a:lnTo>
                      <a:pt x="2375" y="8843"/>
                    </a:lnTo>
                    <a:lnTo>
                      <a:pt x="2230" y="8672"/>
                    </a:lnTo>
                    <a:lnTo>
                      <a:pt x="2086" y="8502"/>
                    </a:lnTo>
                    <a:lnTo>
                      <a:pt x="1968" y="8331"/>
                    </a:lnTo>
                    <a:lnTo>
                      <a:pt x="1837" y="8134"/>
                    </a:lnTo>
                    <a:lnTo>
                      <a:pt x="1732" y="7951"/>
                    </a:lnTo>
                    <a:lnTo>
                      <a:pt x="1627" y="7754"/>
                    </a:lnTo>
                    <a:lnTo>
                      <a:pt x="1535" y="7544"/>
                    </a:lnTo>
                    <a:lnTo>
                      <a:pt x="1456" y="7347"/>
                    </a:lnTo>
                    <a:lnTo>
                      <a:pt x="1378" y="7124"/>
                    </a:lnTo>
                    <a:lnTo>
                      <a:pt x="1312" y="6914"/>
                    </a:lnTo>
                    <a:lnTo>
                      <a:pt x="1259" y="6691"/>
                    </a:lnTo>
                    <a:lnTo>
                      <a:pt x="1220" y="6468"/>
                    </a:lnTo>
                    <a:lnTo>
                      <a:pt x="1194" y="6232"/>
                    </a:lnTo>
                    <a:lnTo>
                      <a:pt x="1168" y="6009"/>
                    </a:lnTo>
                    <a:lnTo>
                      <a:pt x="1168" y="5773"/>
                    </a:lnTo>
                    <a:lnTo>
                      <a:pt x="1168" y="5537"/>
                    </a:lnTo>
                    <a:lnTo>
                      <a:pt x="1181" y="5301"/>
                    </a:lnTo>
                    <a:lnTo>
                      <a:pt x="1220" y="5065"/>
                    </a:lnTo>
                    <a:lnTo>
                      <a:pt x="1259" y="4842"/>
                    </a:lnTo>
                    <a:lnTo>
                      <a:pt x="1299" y="4619"/>
                    </a:lnTo>
                    <a:lnTo>
                      <a:pt x="1364" y="4409"/>
                    </a:lnTo>
                    <a:lnTo>
                      <a:pt x="1443" y="4186"/>
                    </a:lnTo>
                    <a:lnTo>
                      <a:pt x="1522" y="3989"/>
                    </a:lnTo>
                    <a:lnTo>
                      <a:pt x="1614" y="3779"/>
                    </a:lnTo>
                    <a:lnTo>
                      <a:pt x="1706" y="3582"/>
                    </a:lnTo>
                    <a:lnTo>
                      <a:pt x="1824" y="3385"/>
                    </a:lnTo>
                    <a:lnTo>
                      <a:pt x="1942" y="3202"/>
                    </a:lnTo>
                    <a:lnTo>
                      <a:pt x="2060" y="3018"/>
                    </a:lnTo>
                    <a:lnTo>
                      <a:pt x="2204" y="2847"/>
                    </a:lnTo>
                    <a:lnTo>
                      <a:pt x="2348" y="2677"/>
                    </a:lnTo>
                    <a:lnTo>
                      <a:pt x="2493" y="2520"/>
                    </a:lnTo>
                    <a:lnTo>
                      <a:pt x="2650" y="2362"/>
                    </a:lnTo>
                    <a:lnTo>
                      <a:pt x="2821" y="2218"/>
                    </a:lnTo>
                    <a:lnTo>
                      <a:pt x="2991" y="2087"/>
                    </a:lnTo>
                    <a:lnTo>
                      <a:pt x="3175" y="1955"/>
                    </a:lnTo>
                    <a:lnTo>
                      <a:pt x="3359" y="1837"/>
                    </a:lnTo>
                    <a:lnTo>
                      <a:pt x="3542" y="1719"/>
                    </a:lnTo>
                    <a:lnTo>
                      <a:pt x="3739" y="1627"/>
                    </a:lnTo>
                    <a:lnTo>
                      <a:pt x="3949" y="1536"/>
                    </a:lnTo>
                    <a:lnTo>
                      <a:pt x="4159" y="1444"/>
                    </a:lnTo>
                    <a:lnTo>
                      <a:pt x="4369" y="1378"/>
                    </a:lnTo>
                    <a:lnTo>
                      <a:pt x="4592" y="1313"/>
                    </a:lnTo>
                    <a:lnTo>
                      <a:pt x="4802" y="1260"/>
                    </a:lnTo>
                    <a:lnTo>
                      <a:pt x="5038" y="1221"/>
                    </a:lnTo>
                    <a:lnTo>
                      <a:pt x="5261" y="1181"/>
                    </a:lnTo>
                    <a:lnTo>
                      <a:pt x="5497" y="1168"/>
                    </a:lnTo>
                    <a:lnTo>
                      <a:pt x="5733" y="1155"/>
                    </a:lnTo>
                    <a:close/>
                    <a:moveTo>
                      <a:pt x="18629" y="1221"/>
                    </a:moveTo>
                    <a:lnTo>
                      <a:pt x="18865" y="1234"/>
                    </a:lnTo>
                    <a:lnTo>
                      <a:pt x="19101" y="1247"/>
                    </a:lnTo>
                    <a:lnTo>
                      <a:pt x="19324" y="1273"/>
                    </a:lnTo>
                    <a:lnTo>
                      <a:pt x="19560" y="1313"/>
                    </a:lnTo>
                    <a:lnTo>
                      <a:pt x="19783" y="1365"/>
                    </a:lnTo>
                    <a:lnTo>
                      <a:pt x="19993" y="1431"/>
                    </a:lnTo>
                    <a:lnTo>
                      <a:pt x="20203" y="1496"/>
                    </a:lnTo>
                    <a:lnTo>
                      <a:pt x="20413" y="1575"/>
                    </a:lnTo>
                    <a:lnTo>
                      <a:pt x="20623" y="1667"/>
                    </a:lnTo>
                    <a:lnTo>
                      <a:pt x="20820" y="1772"/>
                    </a:lnTo>
                    <a:lnTo>
                      <a:pt x="21017" y="1877"/>
                    </a:lnTo>
                    <a:lnTo>
                      <a:pt x="21200" y="1995"/>
                    </a:lnTo>
                    <a:lnTo>
                      <a:pt x="21384" y="2126"/>
                    </a:lnTo>
                    <a:lnTo>
                      <a:pt x="21555" y="2257"/>
                    </a:lnTo>
                    <a:lnTo>
                      <a:pt x="21725" y="2401"/>
                    </a:lnTo>
                    <a:lnTo>
                      <a:pt x="21882" y="2559"/>
                    </a:lnTo>
                    <a:lnTo>
                      <a:pt x="22027" y="2716"/>
                    </a:lnTo>
                    <a:lnTo>
                      <a:pt x="22171" y="2874"/>
                    </a:lnTo>
                    <a:lnTo>
                      <a:pt x="22315" y="3057"/>
                    </a:lnTo>
                    <a:lnTo>
                      <a:pt x="22447" y="3228"/>
                    </a:lnTo>
                    <a:lnTo>
                      <a:pt x="22565" y="3412"/>
                    </a:lnTo>
                    <a:lnTo>
                      <a:pt x="22670" y="3608"/>
                    </a:lnTo>
                    <a:lnTo>
                      <a:pt x="22775" y="3805"/>
                    </a:lnTo>
                    <a:lnTo>
                      <a:pt x="22866" y="4002"/>
                    </a:lnTo>
                    <a:lnTo>
                      <a:pt x="22958" y="4212"/>
                    </a:lnTo>
                    <a:lnTo>
                      <a:pt x="23024" y="4422"/>
                    </a:lnTo>
                    <a:lnTo>
                      <a:pt x="23089" y="4645"/>
                    </a:lnTo>
                    <a:lnTo>
                      <a:pt x="23142" y="4868"/>
                    </a:lnTo>
                    <a:lnTo>
                      <a:pt x="23181" y="5091"/>
                    </a:lnTo>
                    <a:lnTo>
                      <a:pt x="23208" y="5327"/>
                    </a:lnTo>
                    <a:lnTo>
                      <a:pt x="23234" y="5550"/>
                    </a:lnTo>
                    <a:lnTo>
                      <a:pt x="23234" y="5786"/>
                    </a:lnTo>
                    <a:lnTo>
                      <a:pt x="23234" y="6022"/>
                    </a:lnTo>
                    <a:lnTo>
                      <a:pt x="23221" y="6258"/>
                    </a:lnTo>
                    <a:lnTo>
                      <a:pt x="23194" y="6481"/>
                    </a:lnTo>
                    <a:lnTo>
                      <a:pt x="23155" y="6718"/>
                    </a:lnTo>
                    <a:lnTo>
                      <a:pt x="23103" y="6928"/>
                    </a:lnTo>
                    <a:lnTo>
                      <a:pt x="23037" y="7151"/>
                    </a:lnTo>
                    <a:lnTo>
                      <a:pt x="22971" y="7360"/>
                    </a:lnTo>
                    <a:lnTo>
                      <a:pt x="22893" y="7570"/>
                    </a:lnTo>
                    <a:lnTo>
                      <a:pt x="22801" y="7780"/>
                    </a:lnTo>
                    <a:lnTo>
                      <a:pt x="22696" y="7977"/>
                    </a:lnTo>
                    <a:lnTo>
                      <a:pt x="22591" y="8174"/>
                    </a:lnTo>
                    <a:lnTo>
                      <a:pt x="22473" y="8357"/>
                    </a:lnTo>
                    <a:lnTo>
                      <a:pt x="22342" y="8528"/>
                    </a:lnTo>
                    <a:lnTo>
                      <a:pt x="22210" y="8712"/>
                    </a:lnTo>
                    <a:lnTo>
                      <a:pt x="22066" y="8869"/>
                    </a:lnTo>
                    <a:lnTo>
                      <a:pt x="21909" y="9040"/>
                    </a:lnTo>
                    <a:lnTo>
                      <a:pt x="21751" y="9184"/>
                    </a:lnTo>
                    <a:lnTo>
                      <a:pt x="21581" y="9328"/>
                    </a:lnTo>
                    <a:lnTo>
                      <a:pt x="21410" y="9473"/>
                    </a:lnTo>
                    <a:lnTo>
                      <a:pt x="21240" y="9604"/>
                    </a:lnTo>
                    <a:lnTo>
                      <a:pt x="21043" y="9722"/>
                    </a:lnTo>
                    <a:lnTo>
                      <a:pt x="20859" y="9827"/>
                    </a:lnTo>
                    <a:lnTo>
                      <a:pt x="20662" y="9932"/>
                    </a:lnTo>
                    <a:lnTo>
                      <a:pt x="20453" y="10024"/>
                    </a:lnTo>
                    <a:lnTo>
                      <a:pt x="20243" y="10115"/>
                    </a:lnTo>
                    <a:lnTo>
                      <a:pt x="20033" y="10181"/>
                    </a:lnTo>
                    <a:lnTo>
                      <a:pt x="19823" y="10247"/>
                    </a:lnTo>
                    <a:lnTo>
                      <a:pt x="19600" y="10299"/>
                    </a:lnTo>
                    <a:lnTo>
                      <a:pt x="19377" y="10338"/>
                    </a:lnTo>
                    <a:lnTo>
                      <a:pt x="19141" y="10365"/>
                    </a:lnTo>
                    <a:lnTo>
                      <a:pt x="18904" y="10391"/>
                    </a:lnTo>
                    <a:lnTo>
                      <a:pt x="18472" y="10391"/>
                    </a:lnTo>
                    <a:lnTo>
                      <a:pt x="18275" y="10378"/>
                    </a:lnTo>
                    <a:lnTo>
                      <a:pt x="18065" y="10352"/>
                    </a:lnTo>
                    <a:lnTo>
                      <a:pt x="17868" y="10325"/>
                    </a:lnTo>
                    <a:lnTo>
                      <a:pt x="17671" y="10286"/>
                    </a:lnTo>
                    <a:lnTo>
                      <a:pt x="17475" y="10234"/>
                    </a:lnTo>
                    <a:lnTo>
                      <a:pt x="17278" y="10181"/>
                    </a:lnTo>
                    <a:lnTo>
                      <a:pt x="17081" y="10115"/>
                    </a:lnTo>
                    <a:lnTo>
                      <a:pt x="16897" y="10050"/>
                    </a:lnTo>
                    <a:lnTo>
                      <a:pt x="16714" y="9958"/>
                    </a:lnTo>
                    <a:lnTo>
                      <a:pt x="16530" y="9866"/>
                    </a:lnTo>
                    <a:lnTo>
                      <a:pt x="16359" y="9774"/>
                    </a:lnTo>
                    <a:lnTo>
                      <a:pt x="16176" y="9669"/>
                    </a:lnTo>
                    <a:lnTo>
                      <a:pt x="16018" y="9551"/>
                    </a:lnTo>
                    <a:lnTo>
                      <a:pt x="15848" y="9433"/>
                    </a:lnTo>
                    <a:lnTo>
                      <a:pt x="15690" y="9302"/>
                    </a:lnTo>
                    <a:lnTo>
                      <a:pt x="15480" y="9118"/>
                    </a:lnTo>
                    <a:lnTo>
                      <a:pt x="15284" y="8908"/>
                    </a:lnTo>
                    <a:lnTo>
                      <a:pt x="15100" y="8699"/>
                    </a:lnTo>
                    <a:lnTo>
                      <a:pt x="14929" y="8476"/>
                    </a:lnTo>
                    <a:lnTo>
                      <a:pt x="14772" y="8239"/>
                    </a:lnTo>
                    <a:lnTo>
                      <a:pt x="14628" y="7990"/>
                    </a:lnTo>
                    <a:lnTo>
                      <a:pt x="14497" y="7741"/>
                    </a:lnTo>
                    <a:lnTo>
                      <a:pt x="14392" y="7492"/>
                    </a:lnTo>
                    <a:lnTo>
                      <a:pt x="14300" y="7216"/>
                    </a:lnTo>
                    <a:lnTo>
                      <a:pt x="14221" y="6954"/>
                    </a:lnTo>
                    <a:lnTo>
                      <a:pt x="14155" y="6678"/>
                    </a:lnTo>
                    <a:lnTo>
                      <a:pt x="14116" y="6403"/>
                    </a:lnTo>
                    <a:lnTo>
                      <a:pt x="14090" y="6114"/>
                    </a:lnTo>
                    <a:lnTo>
                      <a:pt x="14077" y="5839"/>
                    </a:lnTo>
                    <a:lnTo>
                      <a:pt x="14077" y="5550"/>
                    </a:lnTo>
                    <a:lnTo>
                      <a:pt x="14103" y="5261"/>
                    </a:lnTo>
                    <a:lnTo>
                      <a:pt x="14129" y="5051"/>
                    </a:lnTo>
                    <a:lnTo>
                      <a:pt x="14182" y="4842"/>
                    </a:lnTo>
                    <a:lnTo>
                      <a:pt x="14221" y="4645"/>
                    </a:lnTo>
                    <a:lnTo>
                      <a:pt x="14287" y="4448"/>
                    </a:lnTo>
                    <a:lnTo>
                      <a:pt x="14352" y="4238"/>
                    </a:lnTo>
                    <a:lnTo>
                      <a:pt x="14431" y="4054"/>
                    </a:lnTo>
                    <a:lnTo>
                      <a:pt x="14510" y="3858"/>
                    </a:lnTo>
                    <a:lnTo>
                      <a:pt x="14601" y="3674"/>
                    </a:lnTo>
                    <a:lnTo>
                      <a:pt x="14706" y="3503"/>
                    </a:lnTo>
                    <a:lnTo>
                      <a:pt x="14811" y="3320"/>
                    </a:lnTo>
                    <a:lnTo>
                      <a:pt x="14929" y="3149"/>
                    </a:lnTo>
                    <a:lnTo>
                      <a:pt x="15048" y="2992"/>
                    </a:lnTo>
                    <a:lnTo>
                      <a:pt x="15179" y="2834"/>
                    </a:lnTo>
                    <a:lnTo>
                      <a:pt x="15310" y="2677"/>
                    </a:lnTo>
                    <a:lnTo>
                      <a:pt x="15454" y="2533"/>
                    </a:lnTo>
                    <a:lnTo>
                      <a:pt x="15599" y="2401"/>
                    </a:lnTo>
                    <a:lnTo>
                      <a:pt x="15756" y="2270"/>
                    </a:lnTo>
                    <a:lnTo>
                      <a:pt x="15913" y="2139"/>
                    </a:lnTo>
                    <a:lnTo>
                      <a:pt x="16084" y="2021"/>
                    </a:lnTo>
                    <a:lnTo>
                      <a:pt x="16254" y="1903"/>
                    </a:lnTo>
                    <a:lnTo>
                      <a:pt x="16438" y="1811"/>
                    </a:lnTo>
                    <a:lnTo>
                      <a:pt x="16609" y="1706"/>
                    </a:lnTo>
                    <a:lnTo>
                      <a:pt x="16792" y="1627"/>
                    </a:lnTo>
                    <a:lnTo>
                      <a:pt x="16989" y="1536"/>
                    </a:lnTo>
                    <a:lnTo>
                      <a:pt x="17186" y="1470"/>
                    </a:lnTo>
                    <a:lnTo>
                      <a:pt x="17383" y="1404"/>
                    </a:lnTo>
                    <a:lnTo>
                      <a:pt x="17579" y="1352"/>
                    </a:lnTo>
                    <a:lnTo>
                      <a:pt x="17789" y="1313"/>
                    </a:lnTo>
                    <a:lnTo>
                      <a:pt x="17999" y="1273"/>
                    </a:lnTo>
                    <a:lnTo>
                      <a:pt x="18209" y="1247"/>
                    </a:lnTo>
                    <a:lnTo>
                      <a:pt x="18419" y="1234"/>
                    </a:lnTo>
                    <a:lnTo>
                      <a:pt x="18629" y="1221"/>
                    </a:lnTo>
                    <a:close/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7" name="Google Shape;2417;p45"/>
            <p:cNvGrpSpPr/>
            <p:nvPr/>
          </p:nvGrpSpPr>
          <p:grpSpPr>
            <a:xfrm>
              <a:off x="3124753" y="2097067"/>
              <a:ext cx="2904005" cy="2628275"/>
              <a:chOff x="735516" y="1544617"/>
              <a:chExt cx="2904005" cy="2628275"/>
            </a:xfrm>
          </p:grpSpPr>
          <p:sp>
            <p:nvSpPr>
              <p:cNvPr id="2418" name="Google Shape;2418;p45"/>
              <p:cNvSpPr/>
              <p:nvPr/>
            </p:nvSpPr>
            <p:spPr>
              <a:xfrm>
                <a:off x="1961914" y="2680601"/>
                <a:ext cx="305922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17042" y="919"/>
                    </a:lnTo>
                    <a:lnTo>
                      <a:pt x="17042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45"/>
              <p:cNvSpPr/>
              <p:nvPr/>
            </p:nvSpPr>
            <p:spPr>
              <a:xfrm>
                <a:off x="2274872" y="2680601"/>
                <a:ext cx="97738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5445" y="919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45"/>
              <p:cNvSpPr/>
              <p:nvPr/>
            </p:nvSpPr>
            <p:spPr>
              <a:xfrm>
                <a:off x="2379664" y="2680601"/>
                <a:ext cx="115167" cy="16514"/>
              </a:xfrm>
              <a:custGeom>
                <a:avLst/>
                <a:gdLst/>
                <a:ahLst/>
                <a:cxnLst/>
                <a:rect l="l" t="t" r="r" b="b"/>
                <a:pathLst>
                  <a:path w="6416" h="920" extrusionOk="0">
                    <a:moveTo>
                      <a:pt x="1" y="1"/>
                    </a:moveTo>
                    <a:lnTo>
                      <a:pt x="1" y="919"/>
                    </a:lnTo>
                    <a:lnTo>
                      <a:pt x="6416" y="919"/>
                    </a:lnTo>
                    <a:lnTo>
                      <a:pt x="6416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5"/>
              <p:cNvSpPr/>
              <p:nvPr/>
            </p:nvSpPr>
            <p:spPr>
              <a:xfrm>
                <a:off x="1896683" y="2717111"/>
                <a:ext cx="25481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14196" h="919" extrusionOk="0">
                    <a:moveTo>
                      <a:pt x="1" y="0"/>
                    </a:moveTo>
                    <a:lnTo>
                      <a:pt x="1" y="919"/>
                    </a:lnTo>
                    <a:lnTo>
                      <a:pt x="14195" y="919"/>
                    </a:lnTo>
                    <a:lnTo>
                      <a:pt x="14195" y="0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45"/>
              <p:cNvSpPr/>
              <p:nvPr/>
            </p:nvSpPr>
            <p:spPr>
              <a:xfrm>
                <a:off x="2159723" y="2717111"/>
                <a:ext cx="83378" cy="16496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919" extrusionOk="0">
                    <a:moveTo>
                      <a:pt x="0" y="0"/>
                    </a:moveTo>
                    <a:lnTo>
                      <a:pt x="0" y="919"/>
                    </a:lnTo>
                    <a:lnTo>
                      <a:pt x="4645" y="919"/>
                    </a:lnTo>
                    <a:lnTo>
                      <a:pt x="4645" y="0"/>
                    </a:lnTo>
                    <a:close/>
                  </a:path>
                </a:pathLst>
              </a:custGeom>
              <a:solidFill>
                <a:srgbClr val="E7C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45"/>
              <p:cNvSpPr/>
              <p:nvPr/>
            </p:nvSpPr>
            <p:spPr>
              <a:xfrm>
                <a:off x="2050928" y="4038428"/>
                <a:ext cx="116119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9" h="4186" extrusionOk="0">
                    <a:moveTo>
                      <a:pt x="1" y="0"/>
                    </a:moveTo>
                    <a:lnTo>
                      <a:pt x="132" y="4185"/>
                    </a:lnTo>
                    <a:lnTo>
                      <a:pt x="1483" y="4185"/>
                    </a:lnTo>
                    <a:lnTo>
                      <a:pt x="1732" y="4172"/>
                    </a:lnTo>
                    <a:lnTo>
                      <a:pt x="1995" y="4146"/>
                    </a:lnTo>
                    <a:lnTo>
                      <a:pt x="2244" y="4106"/>
                    </a:lnTo>
                    <a:lnTo>
                      <a:pt x="2493" y="4054"/>
                    </a:lnTo>
                    <a:lnTo>
                      <a:pt x="2729" y="4001"/>
                    </a:lnTo>
                    <a:lnTo>
                      <a:pt x="2979" y="3923"/>
                    </a:lnTo>
                    <a:lnTo>
                      <a:pt x="3215" y="3844"/>
                    </a:lnTo>
                    <a:lnTo>
                      <a:pt x="3451" y="3765"/>
                    </a:lnTo>
                    <a:lnTo>
                      <a:pt x="3674" y="3660"/>
                    </a:lnTo>
                    <a:lnTo>
                      <a:pt x="3910" y="3555"/>
                    </a:lnTo>
                    <a:lnTo>
                      <a:pt x="4120" y="3437"/>
                    </a:lnTo>
                    <a:lnTo>
                      <a:pt x="4343" y="3306"/>
                    </a:lnTo>
                    <a:lnTo>
                      <a:pt x="4553" y="3162"/>
                    </a:lnTo>
                    <a:lnTo>
                      <a:pt x="4763" y="3017"/>
                    </a:lnTo>
                    <a:lnTo>
                      <a:pt x="4959" y="2860"/>
                    </a:lnTo>
                    <a:lnTo>
                      <a:pt x="6245" y="1797"/>
                    </a:lnTo>
                    <a:lnTo>
                      <a:pt x="6311" y="1732"/>
                    </a:lnTo>
                    <a:lnTo>
                      <a:pt x="6363" y="1666"/>
                    </a:lnTo>
                    <a:lnTo>
                      <a:pt x="6403" y="1601"/>
                    </a:lnTo>
                    <a:lnTo>
                      <a:pt x="6429" y="1522"/>
                    </a:lnTo>
                    <a:lnTo>
                      <a:pt x="6455" y="1443"/>
                    </a:lnTo>
                    <a:lnTo>
                      <a:pt x="6468" y="1364"/>
                    </a:lnTo>
                    <a:lnTo>
                      <a:pt x="6468" y="1286"/>
                    </a:lnTo>
                    <a:lnTo>
                      <a:pt x="6455" y="1207"/>
                    </a:lnTo>
                    <a:lnTo>
                      <a:pt x="6416" y="1076"/>
                    </a:lnTo>
                    <a:lnTo>
                      <a:pt x="6363" y="945"/>
                    </a:lnTo>
                    <a:lnTo>
                      <a:pt x="6298" y="827"/>
                    </a:lnTo>
                    <a:lnTo>
                      <a:pt x="6232" y="722"/>
                    </a:lnTo>
                    <a:lnTo>
                      <a:pt x="6153" y="617"/>
                    </a:lnTo>
                    <a:lnTo>
                      <a:pt x="6075" y="512"/>
                    </a:lnTo>
                    <a:lnTo>
                      <a:pt x="5983" y="420"/>
                    </a:lnTo>
                    <a:lnTo>
                      <a:pt x="5878" y="341"/>
                    </a:lnTo>
                    <a:lnTo>
                      <a:pt x="5773" y="262"/>
                    </a:lnTo>
                    <a:lnTo>
                      <a:pt x="5668" y="197"/>
                    </a:lnTo>
                    <a:lnTo>
                      <a:pt x="5550" y="131"/>
                    </a:lnTo>
                    <a:lnTo>
                      <a:pt x="5419" y="92"/>
                    </a:lnTo>
                    <a:lnTo>
                      <a:pt x="5301" y="53"/>
                    </a:lnTo>
                    <a:lnTo>
                      <a:pt x="5169" y="26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45"/>
              <p:cNvSpPr/>
              <p:nvPr/>
            </p:nvSpPr>
            <p:spPr>
              <a:xfrm>
                <a:off x="2212711" y="4039128"/>
                <a:ext cx="116101" cy="75139"/>
              </a:xfrm>
              <a:custGeom>
                <a:avLst/>
                <a:gdLst/>
                <a:ahLst/>
                <a:cxnLst/>
                <a:rect l="l" t="t" r="r" b="b"/>
                <a:pathLst>
                  <a:path w="6468" h="4186" extrusionOk="0">
                    <a:moveTo>
                      <a:pt x="1443" y="0"/>
                    </a:moveTo>
                    <a:lnTo>
                      <a:pt x="1312" y="14"/>
                    </a:lnTo>
                    <a:lnTo>
                      <a:pt x="1168" y="53"/>
                    </a:lnTo>
                    <a:lnTo>
                      <a:pt x="1050" y="92"/>
                    </a:lnTo>
                    <a:lnTo>
                      <a:pt x="919" y="132"/>
                    </a:lnTo>
                    <a:lnTo>
                      <a:pt x="800" y="197"/>
                    </a:lnTo>
                    <a:lnTo>
                      <a:pt x="696" y="263"/>
                    </a:lnTo>
                    <a:lnTo>
                      <a:pt x="591" y="342"/>
                    </a:lnTo>
                    <a:lnTo>
                      <a:pt x="486" y="420"/>
                    </a:lnTo>
                    <a:lnTo>
                      <a:pt x="394" y="512"/>
                    </a:lnTo>
                    <a:lnTo>
                      <a:pt x="315" y="617"/>
                    </a:lnTo>
                    <a:lnTo>
                      <a:pt x="236" y="722"/>
                    </a:lnTo>
                    <a:lnTo>
                      <a:pt x="171" y="827"/>
                    </a:lnTo>
                    <a:lnTo>
                      <a:pt x="105" y="945"/>
                    </a:lnTo>
                    <a:lnTo>
                      <a:pt x="66" y="1076"/>
                    </a:lnTo>
                    <a:lnTo>
                      <a:pt x="26" y="1194"/>
                    </a:lnTo>
                    <a:lnTo>
                      <a:pt x="0" y="1286"/>
                    </a:lnTo>
                    <a:lnTo>
                      <a:pt x="0" y="1365"/>
                    </a:lnTo>
                    <a:lnTo>
                      <a:pt x="13" y="1443"/>
                    </a:lnTo>
                    <a:lnTo>
                      <a:pt x="40" y="1522"/>
                    </a:lnTo>
                    <a:lnTo>
                      <a:pt x="66" y="1601"/>
                    </a:lnTo>
                    <a:lnTo>
                      <a:pt x="118" y="1667"/>
                    </a:lnTo>
                    <a:lnTo>
                      <a:pt x="171" y="1732"/>
                    </a:lnTo>
                    <a:lnTo>
                      <a:pt x="223" y="1798"/>
                    </a:lnTo>
                    <a:lnTo>
                      <a:pt x="1509" y="2860"/>
                    </a:lnTo>
                    <a:lnTo>
                      <a:pt x="1706" y="3018"/>
                    </a:lnTo>
                    <a:lnTo>
                      <a:pt x="1916" y="3162"/>
                    </a:lnTo>
                    <a:lnTo>
                      <a:pt x="2126" y="3306"/>
                    </a:lnTo>
                    <a:lnTo>
                      <a:pt x="2349" y="3424"/>
                    </a:lnTo>
                    <a:lnTo>
                      <a:pt x="2572" y="3556"/>
                    </a:lnTo>
                    <a:lnTo>
                      <a:pt x="2795" y="3661"/>
                    </a:lnTo>
                    <a:lnTo>
                      <a:pt x="3018" y="3766"/>
                    </a:lnTo>
                    <a:lnTo>
                      <a:pt x="3254" y="3844"/>
                    </a:lnTo>
                    <a:lnTo>
                      <a:pt x="3503" y="3923"/>
                    </a:lnTo>
                    <a:lnTo>
                      <a:pt x="3739" y="4002"/>
                    </a:lnTo>
                    <a:lnTo>
                      <a:pt x="3988" y="4054"/>
                    </a:lnTo>
                    <a:lnTo>
                      <a:pt x="4238" y="4107"/>
                    </a:lnTo>
                    <a:lnTo>
                      <a:pt x="4487" y="4146"/>
                    </a:lnTo>
                    <a:lnTo>
                      <a:pt x="4736" y="4172"/>
                    </a:lnTo>
                    <a:lnTo>
                      <a:pt x="4985" y="4185"/>
                    </a:lnTo>
                    <a:lnTo>
                      <a:pt x="6337" y="4185"/>
                    </a:lnTo>
                    <a:lnTo>
                      <a:pt x="6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45"/>
              <p:cNvSpPr/>
              <p:nvPr/>
            </p:nvSpPr>
            <p:spPr>
              <a:xfrm>
                <a:off x="735516" y="2825188"/>
                <a:ext cx="2904005" cy="59845"/>
              </a:xfrm>
              <a:custGeom>
                <a:avLst/>
                <a:gdLst/>
                <a:ahLst/>
                <a:cxnLst/>
                <a:rect l="l" t="t" r="r" b="b"/>
                <a:pathLst>
                  <a:path w="161783" h="3334" extrusionOk="0">
                    <a:moveTo>
                      <a:pt x="0" y="1"/>
                    </a:moveTo>
                    <a:lnTo>
                      <a:pt x="0" y="3333"/>
                    </a:lnTo>
                    <a:lnTo>
                      <a:pt x="161783" y="3333"/>
                    </a:lnTo>
                    <a:lnTo>
                      <a:pt x="1617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45"/>
              <p:cNvSpPr/>
              <p:nvPr/>
            </p:nvSpPr>
            <p:spPr>
              <a:xfrm>
                <a:off x="2005245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0" y="0"/>
                    </a:moveTo>
                    <a:lnTo>
                      <a:pt x="0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5" y="1837"/>
                    </a:lnTo>
                    <a:lnTo>
                      <a:pt x="158" y="1955"/>
                    </a:lnTo>
                    <a:lnTo>
                      <a:pt x="223" y="2060"/>
                    </a:lnTo>
                    <a:lnTo>
                      <a:pt x="302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696" y="2493"/>
                    </a:lnTo>
                    <a:lnTo>
                      <a:pt x="814" y="2545"/>
                    </a:lnTo>
                    <a:lnTo>
                      <a:pt x="945" y="2585"/>
                    </a:lnTo>
                    <a:lnTo>
                      <a:pt x="1063" y="2624"/>
                    </a:lnTo>
                    <a:lnTo>
                      <a:pt x="1207" y="2637"/>
                    </a:lnTo>
                    <a:lnTo>
                      <a:pt x="1339" y="2650"/>
                    </a:lnTo>
                    <a:lnTo>
                      <a:pt x="3490" y="2650"/>
                    </a:lnTo>
                    <a:lnTo>
                      <a:pt x="3634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43" y="2349"/>
                    </a:lnTo>
                    <a:lnTo>
                      <a:pt x="4448" y="2257"/>
                    </a:lnTo>
                    <a:lnTo>
                      <a:pt x="4526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6" y="1837"/>
                    </a:lnTo>
                    <a:lnTo>
                      <a:pt x="4776" y="1706"/>
                    </a:lnTo>
                    <a:lnTo>
                      <a:pt x="4802" y="1574"/>
                    </a:lnTo>
                    <a:lnTo>
                      <a:pt x="4828" y="1443"/>
                    </a:lnTo>
                    <a:lnTo>
                      <a:pt x="4841" y="1312"/>
                    </a:lnTo>
                    <a:lnTo>
                      <a:pt x="4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45"/>
              <p:cNvSpPr/>
              <p:nvPr/>
            </p:nvSpPr>
            <p:spPr>
              <a:xfrm>
                <a:off x="1903900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4723" y="50404"/>
                    </a:lnTo>
                    <a:lnTo>
                      <a:pt x="10679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45"/>
              <p:cNvSpPr/>
              <p:nvPr/>
            </p:nvSpPr>
            <p:spPr>
              <a:xfrm>
                <a:off x="2267477" y="4066448"/>
                <a:ext cx="86914" cy="4758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2651" extrusionOk="0">
                    <a:moveTo>
                      <a:pt x="1" y="0"/>
                    </a:moveTo>
                    <a:lnTo>
                      <a:pt x="1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6" y="1837"/>
                    </a:lnTo>
                    <a:lnTo>
                      <a:pt x="171" y="1955"/>
                    </a:lnTo>
                    <a:lnTo>
                      <a:pt x="237" y="2060"/>
                    </a:lnTo>
                    <a:lnTo>
                      <a:pt x="316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709" y="2493"/>
                    </a:lnTo>
                    <a:lnTo>
                      <a:pt x="827" y="2545"/>
                    </a:lnTo>
                    <a:lnTo>
                      <a:pt x="945" y="2585"/>
                    </a:lnTo>
                    <a:lnTo>
                      <a:pt x="1076" y="2624"/>
                    </a:lnTo>
                    <a:lnTo>
                      <a:pt x="1208" y="2637"/>
                    </a:lnTo>
                    <a:lnTo>
                      <a:pt x="1339" y="2650"/>
                    </a:lnTo>
                    <a:lnTo>
                      <a:pt x="3503" y="2650"/>
                    </a:lnTo>
                    <a:lnTo>
                      <a:pt x="3635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56" y="2349"/>
                    </a:lnTo>
                    <a:lnTo>
                      <a:pt x="4448" y="2257"/>
                    </a:lnTo>
                    <a:lnTo>
                      <a:pt x="4527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7" y="1837"/>
                    </a:lnTo>
                    <a:lnTo>
                      <a:pt x="4776" y="1706"/>
                    </a:lnTo>
                    <a:lnTo>
                      <a:pt x="4815" y="1574"/>
                    </a:lnTo>
                    <a:lnTo>
                      <a:pt x="4828" y="1443"/>
                    </a:lnTo>
                    <a:lnTo>
                      <a:pt x="4842" y="1312"/>
                    </a:lnTo>
                    <a:lnTo>
                      <a:pt x="4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5"/>
              <p:cNvSpPr/>
              <p:nvPr/>
            </p:nvSpPr>
            <p:spPr>
              <a:xfrm>
                <a:off x="2260423" y="3163581"/>
                <a:ext cx="191688" cy="904770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50405" extrusionOk="0">
                    <a:moveTo>
                      <a:pt x="0" y="1"/>
                    </a:moveTo>
                    <a:lnTo>
                      <a:pt x="0" y="50404"/>
                    </a:lnTo>
                    <a:lnTo>
                      <a:pt x="5956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5"/>
              <p:cNvSpPr/>
              <p:nvPr/>
            </p:nvSpPr>
            <p:spPr>
              <a:xfrm>
                <a:off x="1640950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3503" y="0"/>
                    </a:moveTo>
                    <a:lnTo>
                      <a:pt x="3319" y="14"/>
                    </a:lnTo>
                    <a:lnTo>
                      <a:pt x="3136" y="40"/>
                    </a:lnTo>
                    <a:lnTo>
                      <a:pt x="2952" y="66"/>
                    </a:lnTo>
                    <a:lnTo>
                      <a:pt x="2769" y="119"/>
                    </a:lnTo>
                    <a:lnTo>
                      <a:pt x="2598" y="158"/>
                    </a:lnTo>
                    <a:lnTo>
                      <a:pt x="2427" y="224"/>
                    </a:lnTo>
                    <a:lnTo>
                      <a:pt x="2257" y="289"/>
                    </a:lnTo>
                    <a:lnTo>
                      <a:pt x="2086" y="368"/>
                    </a:lnTo>
                    <a:lnTo>
                      <a:pt x="1929" y="447"/>
                    </a:lnTo>
                    <a:lnTo>
                      <a:pt x="1771" y="538"/>
                    </a:lnTo>
                    <a:lnTo>
                      <a:pt x="1627" y="630"/>
                    </a:lnTo>
                    <a:lnTo>
                      <a:pt x="1483" y="735"/>
                    </a:lnTo>
                    <a:lnTo>
                      <a:pt x="1339" y="840"/>
                    </a:lnTo>
                    <a:lnTo>
                      <a:pt x="1207" y="958"/>
                    </a:lnTo>
                    <a:lnTo>
                      <a:pt x="1076" y="1076"/>
                    </a:lnTo>
                    <a:lnTo>
                      <a:pt x="958" y="1207"/>
                    </a:lnTo>
                    <a:lnTo>
                      <a:pt x="840" y="1339"/>
                    </a:lnTo>
                    <a:lnTo>
                      <a:pt x="735" y="1483"/>
                    </a:lnTo>
                    <a:lnTo>
                      <a:pt x="630" y="1627"/>
                    </a:lnTo>
                    <a:lnTo>
                      <a:pt x="525" y="1772"/>
                    </a:lnTo>
                    <a:lnTo>
                      <a:pt x="446" y="1929"/>
                    </a:lnTo>
                    <a:lnTo>
                      <a:pt x="355" y="2086"/>
                    </a:lnTo>
                    <a:lnTo>
                      <a:pt x="289" y="2257"/>
                    </a:lnTo>
                    <a:lnTo>
                      <a:pt x="223" y="2427"/>
                    </a:lnTo>
                    <a:lnTo>
                      <a:pt x="158" y="2598"/>
                    </a:lnTo>
                    <a:lnTo>
                      <a:pt x="118" y="2769"/>
                    </a:lnTo>
                    <a:lnTo>
                      <a:pt x="66" y="2952"/>
                    </a:lnTo>
                    <a:lnTo>
                      <a:pt x="40" y="3136"/>
                    </a:lnTo>
                    <a:lnTo>
                      <a:pt x="14" y="3320"/>
                    </a:lnTo>
                    <a:lnTo>
                      <a:pt x="0" y="3503"/>
                    </a:lnTo>
                    <a:lnTo>
                      <a:pt x="0" y="3700"/>
                    </a:ln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45"/>
              <p:cNvSpPr/>
              <p:nvPr/>
            </p:nvSpPr>
            <p:spPr>
              <a:xfrm>
                <a:off x="1640716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442" y="1"/>
                    </a:moveTo>
                    <a:lnTo>
                      <a:pt x="145" y="17134"/>
                    </a:lnTo>
                    <a:lnTo>
                      <a:pt x="66" y="17370"/>
                    </a:lnTo>
                    <a:lnTo>
                      <a:pt x="13" y="17620"/>
                    </a:lnTo>
                    <a:lnTo>
                      <a:pt x="0" y="17869"/>
                    </a:lnTo>
                    <a:lnTo>
                      <a:pt x="0" y="18118"/>
                    </a:lnTo>
                    <a:lnTo>
                      <a:pt x="27" y="18367"/>
                    </a:lnTo>
                    <a:lnTo>
                      <a:pt x="79" y="18603"/>
                    </a:lnTo>
                    <a:lnTo>
                      <a:pt x="145" y="18853"/>
                    </a:lnTo>
                    <a:lnTo>
                      <a:pt x="250" y="19076"/>
                    </a:lnTo>
                    <a:lnTo>
                      <a:pt x="761" y="20099"/>
                    </a:lnTo>
                    <a:lnTo>
                      <a:pt x="866" y="20283"/>
                    </a:lnTo>
                    <a:lnTo>
                      <a:pt x="984" y="20453"/>
                    </a:lnTo>
                    <a:lnTo>
                      <a:pt x="1115" y="20624"/>
                    </a:lnTo>
                    <a:lnTo>
                      <a:pt x="1247" y="20768"/>
                    </a:lnTo>
                    <a:lnTo>
                      <a:pt x="1404" y="20899"/>
                    </a:lnTo>
                    <a:lnTo>
                      <a:pt x="1561" y="21017"/>
                    </a:lnTo>
                    <a:lnTo>
                      <a:pt x="1732" y="21135"/>
                    </a:lnTo>
                    <a:lnTo>
                      <a:pt x="1916" y="21227"/>
                    </a:lnTo>
                    <a:lnTo>
                      <a:pt x="2099" y="21306"/>
                    </a:lnTo>
                    <a:lnTo>
                      <a:pt x="2283" y="21358"/>
                    </a:lnTo>
                    <a:lnTo>
                      <a:pt x="2480" y="21411"/>
                    </a:lnTo>
                    <a:lnTo>
                      <a:pt x="2690" y="21437"/>
                    </a:lnTo>
                    <a:lnTo>
                      <a:pt x="2886" y="21450"/>
                    </a:lnTo>
                    <a:lnTo>
                      <a:pt x="3096" y="21450"/>
                    </a:lnTo>
                    <a:lnTo>
                      <a:pt x="3306" y="21437"/>
                    </a:lnTo>
                    <a:lnTo>
                      <a:pt x="3503" y="21398"/>
                    </a:lnTo>
                    <a:lnTo>
                      <a:pt x="3844" y="21306"/>
                    </a:lnTo>
                    <a:lnTo>
                      <a:pt x="4172" y="21201"/>
                    </a:lnTo>
                    <a:lnTo>
                      <a:pt x="4500" y="21070"/>
                    </a:lnTo>
                    <a:lnTo>
                      <a:pt x="4802" y="20912"/>
                    </a:lnTo>
                    <a:lnTo>
                      <a:pt x="5104" y="20755"/>
                    </a:lnTo>
                    <a:lnTo>
                      <a:pt x="5392" y="20571"/>
                    </a:lnTo>
                    <a:lnTo>
                      <a:pt x="5668" y="20361"/>
                    </a:lnTo>
                    <a:lnTo>
                      <a:pt x="5930" y="20151"/>
                    </a:lnTo>
                    <a:lnTo>
                      <a:pt x="6179" y="19915"/>
                    </a:lnTo>
                    <a:lnTo>
                      <a:pt x="6415" y="19666"/>
                    </a:lnTo>
                    <a:lnTo>
                      <a:pt x="6638" y="19404"/>
                    </a:lnTo>
                    <a:lnTo>
                      <a:pt x="6835" y="19128"/>
                    </a:lnTo>
                    <a:lnTo>
                      <a:pt x="7019" y="18840"/>
                    </a:lnTo>
                    <a:lnTo>
                      <a:pt x="7189" y="18538"/>
                    </a:lnTo>
                    <a:lnTo>
                      <a:pt x="7334" y="18223"/>
                    </a:lnTo>
                    <a:lnTo>
                      <a:pt x="7465" y="17895"/>
                    </a:lnTo>
                    <a:lnTo>
                      <a:pt x="13093" y="2598"/>
                    </a:lnTo>
                    <a:lnTo>
                      <a:pt x="6442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45"/>
              <p:cNvSpPr/>
              <p:nvPr/>
            </p:nvSpPr>
            <p:spPr>
              <a:xfrm>
                <a:off x="2667672" y="2743246"/>
                <a:ext cx="66415" cy="99622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5550" extrusionOk="0">
                    <a:moveTo>
                      <a:pt x="0" y="0"/>
                    </a:move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3700"/>
                    </a:lnTo>
                    <a:lnTo>
                      <a:pt x="3700" y="3503"/>
                    </a:lnTo>
                    <a:lnTo>
                      <a:pt x="3686" y="3320"/>
                    </a:lnTo>
                    <a:lnTo>
                      <a:pt x="3660" y="3136"/>
                    </a:lnTo>
                    <a:lnTo>
                      <a:pt x="3634" y="2952"/>
                    </a:lnTo>
                    <a:lnTo>
                      <a:pt x="3582" y="2769"/>
                    </a:lnTo>
                    <a:lnTo>
                      <a:pt x="3542" y="2598"/>
                    </a:lnTo>
                    <a:lnTo>
                      <a:pt x="3477" y="2427"/>
                    </a:lnTo>
                    <a:lnTo>
                      <a:pt x="3411" y="2257"/>
                    </a:lnTo>
                    <a:lnTo>
                      <a:pt x="3332" y="2086"/>
                    </a:lnTo>
                    <a:lnTo>
                      <a:pt x="3254" y="1929"/>
                    </a:lnTo>
                    <a:lnTo>
                      <a:pt x="3162" y="1772"/>
                    </a:lnTo>
                    <a:lnTo>
                      <a:pt x="3070" y="1627"/>
                    </a:lnTo>
                    <a:lnTo>
                      <a:pt x="2965" y="1483"/>
                    </a:lnTo>
                    <a:lnTo>
                      <a:pt x="2860" y="1339"/>
                    </a:lnTo>
                    <a:lnTo>
                      <a:pt x="2742" y="1207"/>
                    </a:lnTo>
                    <a:lnTo>
                      <a:pt x="2624" y="1076"/>
                    </a:lnTo>
                    <a:lnTo>
                      <a:pt x="2493" y="958"/>
                    </a:lnTo>
                    <a:lnTo>
                      <a:pt x="2361" y="840"/>
                    </a:lnTo>
                    <a:lnTo>
                      <a:pt x="2217" y="735"/>
                    </a:lnTo>
                    <a:lnTo>
                      <a:pt x="2073" y="630"/>
                    </a:lnTo>
                    <a:lnTo>
                      <a:pt x="1929" y="538"/>
                    </a:lnTo>
                    <a:lnTo>
                      <a:pt x="1771" y="447"/>
                    </a:lnTo>
                    <a:lnTo>
                      <a:pt x="1614" y="368"/>
                    </a:lnTo>
                    <a:lnTo>
                      <a:pt x="1443" y="289"/>
                    </a:lnTo>
                    <a:lnTo>
                      <a:pt x="1273" y="224"/>
                    </a:lnTo>
                    <a:lnTo>
                      <a:pt x="1102" y="158"/>
                    </a:lnTo>
                    <a:lnTo>
                      <a:pt x="932" y="119"/>
                    </a:lnTo>
                    <a:lnTo>
                      <a:pt x="748" y="66"/>
                    </a:lnTo>
                    <a:lnTo>
                      <a:pt x="564" y="40"/>
                    </a:lnTo>
                    <a:lnTo>
                      <a:pt x="381" y="1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45"/>
              <p:cNvSpPr/>
              <p:nvPr/>
            </p:nvSpPr>
            <p:spPr>
              <a:xfrm>
                <a:off x="2499301" y="2524005"/>
                <a:ext cx="235019" cy="385045"/>
              </a:xfrm>
              <a:custGeom>
                <a:avLst/>
                <a:gdLst/>
                <a:ahLst/>
                <a:cxnLst/>
                <a:rect l="l" t="t" r="r" b="b"/>
                <a:pathLst>
                  <a:path w="13093" h="21451" extrusionOk="0">
                    <a:moveTo>
                      <a:pt x="6651" y="1"/>
                    </a:moveTo>
                    <a:lnTo>
                      <a:pt x="0" y="2598"/>
                    </a:lnTo>
                    <a:lnTo>
                      <a:pt x="5615" y="17895"/>
                    </a:lnTo>
                    <a:lnTo>
                      <a:pt x="5746" y="18223"/>
                    </a:lnTo>
                    <a:lnTo>
                      <a:pt x="5904" y="18538"/>
                    </a:lnTo>
                    <a:lnTo>
                      <a:pt x="6074" y="18840"/>
                    </a:lnTo>
                    <a:lnTo>
                      <a:pt x="6258" y="19128"/>
                    </a:lnTo>
                    <a:lnTo>
                      <a:pt x="6455" y="19404"/>
                    </a:lnTo>
                    <a:lnTo>
                      <a:pt x="6678" y="19666"/>
                    </a:lnTo>
                    <a:lnTo>
                      <a:pt x="6914" y="19915"/>
                    </a:lnTo>
                    <a:lnTo>
                      <a:pt x="7163" y="20151"/>
                    </a:lnTo>
                    <a:lnTo>
                      <a:pt x="7425" y="20361"/>
                    </a:lnTo>
                    <a:lnTo>
                      <a:pt x="7701" y="20571"/>
                    </a:lnTo>
                    <a:lnTo>
                      <a:pt x="7989" y="20755"/>
                    </a:lnTo>
                    <a:lnTo>
                      <a:pt x="8278" y="20912"/>
                    </a:lnTo>
                    <a:lnTo>
                      <a:pt x="8593" y="21070"/>
                    </a:lnTo>
                    <a:lnTo>
                      <a:pt x="8921" y="21201"/>
                    </a:lnTo>
                    <a:lnTo>
                      <a:pt x="9249" y="21306"/>
                    </a:lnTo>
                    <a:lnTo>
                      <a:pt x="9577" y="21398"/>
                    </a:lnTo>
                    <a:lnTo>
                      <a:pt x="9787" y="21437"/>
                    </a:lnTo>
                    <a:lnTo>
                      <a:pt x="9997" y="21450"/>
                    </a:lnTo>
                    <a:lnTo>
                      <a:pt x="10207" y="21450"/>
                    </a:lnTo>
                    <a:lnTo>
                      <a:pt x="10403" y="21437"/>
                    </a:lnTo>
                    <a:lnTo>
                      <a:pt x="10600" y="21411"/>
                    </a:lnTo>
                    <a:lnTo>
                      <a:pt x="10797" y="21358"/>
                    </a:lnTo>
                    <a:lnTo>
                      <a:pt x="10994" y="21306"/>
                    </a:lnTo>
                    <a:lnTo>
                      <a:pt x="11177" y="21227"/>
                    </a:lnTo>
                    <a:lnTo>
                      <a:pt x="11361" y="21135"/>
                    </a:lnTo>
                    <a:lnTo>
                      <a:pt x="11532" y="21017"/>
                    </a:lnTo>
                    <a:lnTo>
                      <a:pt x="11689" y="20899"/>
                    </a:lnTo>
                    <a:lnTo>
                      <a:pt x="11846" y="20768"/>
                    </a:lnTo>
                    <a:lnTo>
                      <a:pt x="11978" y="20624"/>
                    </a:lnTo>
                    <a:lnTo>
                      <a:pt x="12109" y="20453"/>
                    </a:lnTo>
                    <a:lnTo>
                      <a:pt x="12227" y="20283"/>
                    </a:lnTo>
                    <a:lnTo>
                      <a:pt x="12332" y="20099"/>
                    </a:lnTo>
                    <a:lnTo>
                      <a:pt x="12843" y="19076"/>
                    </a:lnTo>
                    <a:lnTo>
                      <a:pt x="12935" y="18853"/>
                    </a:lnTo>
                    <a:lnTo>
                      <a:pt x="13014" y="18603"/>
                    </a:lnTo>
                    <a:lnTo>
                      <a:pt x="13066" y="18367"/>
                    </a:lnTo>
                    <a:lnTo>
                      <a:pt x="13093" y="18118"/>
                    </a:lnTo>
                    <a:lnTo>
                      <a:pt x="13093" y="17869"/>
                    </a:lnTo>
                    <a:lnTo>
                      <a:pt x="13066" y="17620"/>
                    </a:lnTo>
                    <a:lnTo>
                      <a:pt x="13027" y="17370"/>
                    </a:lnTo>
                    <a:lnTo>
                      <a:pt x="12948" y="17134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45"/>
              <p:cNvSpPr/>
              <p:nvPr/>
            </p:nvSpPr>
            <p:spPr>
              <a:xfrm>
                <a:off x="1896683" y="3002516"/>
                <a:ext cx="581670" cy="312276"/>
              </a:xfrm>
              <a:custGeom>
                <a:avLst/>
                <a:gdLst/>
                <a:ahLst/>
                <a:cxnLst/>
                <a:rect l="l" t="t" r="r" b="b"/>
                <a:pathLst>
                  <a:path w="32405" h="17397" extrusionOk="0">
                    <a:moveTo>
                      <a:pt x="1" y="1"/>
                    </a:moveTo>
                    <a:lnTo>
                      <a:pt x="14" y="1076"/>
                    </a:lnTo>
                    <a:lnTo>
                      <a:pt x="1" y="2165"/>
                    </a:lnTo>
                    <a:lnTo>
                      <a:pt x="1" y="4277"/>
                    </a:lnTo>
                    <a:lnTo>
                      <a:pt x="1" y="5314"/>
                    </a:lnTo>
                    <a:lnTo>
                      <a:pt x="14" y="6324"/>
                    </a:lnTo>
                    <a:lnTo>
                      <a:pt x="53" y="7308"/>
                    </a:lnTo>
                    <a:lnTo>
                      <a:pt x="106" y="8252"/>
                    </a:lnTo>
                    <a:lnTo>
                      <a:pt x="145" y="8698"/>
                    </a:lnTo>
                    <a:lnTo>
                      <a:pt x="184" y="9144"/>
                    </a:lnTo>
                    <a:lnTo>
                      <a:pt x="237" y="9577"/>
                    </a:lnTo>
                    <a:lnTo>
                      <a:pt x="289" y="9997"/>
                    </a:lnTo>
                    <a:lnTo>
                      <a:pt x="355" y="10404"/>
                    </a:lnTo>
                    <a:lnTo>
                      <a:pt x="434" y="10797"/>
                    </a:lnTo>
                    <a:lnTo>
                      <a:pt x="525" y="11165"/>
                    </a:lnTo>
                    <a:lnTo>
                      <a:pt x="630" y="11532"/>
                    </a:lnTo>
                    <a:lnTo>
                      <a:pt x="735" y="11873"/>
                    </a:lnTo>
                    <a:lnTo>
                      <a:pt x="853" y="12201"/>
                    </a:lnTo>
                    <a:lnTo>
                      <a:pt x="998" y="12503"/>
                    </a:lnTo>
                    <a:lnTo>
                      <a:pt x="1142" y="12805"/>
                    </a:lnTo>
                    <a:lnTo>
                      <a:pt x="1299" y="13067"/>
                    </a:lnTo>
                    <a:lnTo>
                      <a:pt x="1483" y="13316"/>
                    </a:lnTo>
                    <a:lnTo>
                      <a:pt x="1680" y="13552"/>
                    </a:lnTo>
                    <a:lnTo>
                      <a:pt x="1877" y="13762"/>
                    </a:lnTo>
                    <a:lnTo>
                      <a:pt x="2139" y="13985"/>
                    </a:lnTo>
                    <a:lnTo>
                      <a:pt x="2414" y="14195"/>
                    </a:lnTo>
                    <a:lnTo>
                      <a:pt x="2703" y="14405"/>
                    </a:lnTo>
                    <a:lnTo>
                      <a:pt x="3018" y="14615"/>
                    </a:lnTo>
                    <a:lnTo>
                      <a:pt x="3346" y="14812"/>
                    </a:lnTo>
                    <a:lnTo>
                      <a:pt x="3687" y="14996"/>
                    </a:lnTo>
                    <a:lnTo>
                      <a:pt x="4041" y="15179"/>
                    </a:lnTo>
                    <a:lnTo>
                      <a:pt x="4409" y="15350"/>
                    </a:lnTo>
                    <a:lnTo>
                      <a:pt x="4802" y="15520"/>
                    </a:lnTo>
                    <a:lnTo>
                      <a:pt x="5196" y="15678"/>
                    </a:lnTo>
                    <a:lnTo>
                      <a:pt x="5602" y="15822"/>
                    </a:lnTo>
                    <a:lnTo>
                      <a:pt x="6035" y="15966"/>
                    </a:lnTo>
                    <a:lnTo>
                      <a:pt x="6468" y="16111"/>
                    </a:lnTo>
                    <a:lnTo>
                      <a:pt x="6914" y="16242"/>
                    </a:lnTo>
                    <a:lnTo>
                      <a:pt x="7373" y="16360"/>
                    </a:lnTo>
                    <a:lnTo>
                      <a:pt x="7846" y="16478"/>
                    </a:lnTo>
                    <a:lnTo>
                      <a:pt x="8318" y="16596"/>
                    </a:lnTo>
                    <a:lnTo>
                      <a:pt x="8803" y="16701"/>
                    </a:lnTo>
                    <a:lnTo>
                      <a:pt x="9302" y="16793"/>
                    </a:lnTo>
                    <a:lnTo>
                      <a:pt x="9800" y="16885"/>
                    </a:lnTo>
                    <a:lnTo>
                      <a:pt x="10312" y="16963"/>
                    </a:lnTo>
                    <a:lnTo>
                      <a:pt x="10824" y="17029"/>
                    </a:lnTo>
                    <a:lnTo>
                      <a:pt x="11873" y="17160"/>
                    </a:lnTo>
                    <a:lnTo>
                      <a:pt x="12936" y="17265"/>
                    </a:lnTo>
                    <a:lnTo>
                      <a:pt x="14012" y="17331"/>
                    </a:lnTo>
                    <a:lnTo>
                      <a:pt x="15114" y="17370"/>
                    </a:lnTo>
                    <a:lnTo>
                      <a:pt x="16203" y="17396"/>
                    </a:lnTo>
                    <a:lnTo>
                      <a:pt x="17291" y="17370"/>
                    </a:lnTo>
                    <a:lnTo>
                      <a:pt x="18380" y="17331"/>
                    </a:lnTo>
                    <a:lnTo>
                      <a:pt x="19469" y="17265"/>
                    </a:lnTo>
                    <a:lnTo>
                      <a:pt x="20532" y="17160"/>
                    </a:lnTo>
                    <a:lnTo>
                      <a:pt x="21581" y="17029"/>
                    </a:lnTo>
                    <a:lnTo>
                      <a:pt x="22093" y="16963"/>
                    </a:lnTo>
                    <a:lnTo>
                      <a:pt x="22605" y="16885"/>
                    </a:lnTo>
                    <a:lnTo>
                      <a:pt x="23103" y="16793"/>
                    </a:lnTo>
                    <a:lnTo>
                      <a:pt x="23602" y="16701"/>
                    </a:lnTo>
                    <a:lnTo>
                      <a:pt x="24087" y="16596"/>
                    </a:lnTo>
                    <a:lnTo>
                      <a:pt x="24559" y="16478"/>
                    </a:lnTo>
                    <a:lnTo>
                      <a:pt x="25032" y="16360"/>
                    </a:lnTo>
                    <a:lnTo>
                      <a:pt x="25491" y="16242"/>
                    </a:lnTo>
                    <a:lnTo>
                      <a:pt x="25937" y="16111"/>
                    </a:lnTo>
                    <a:lnTo>
                      <a:pt x="26370" y="15966"/>
                    </a:lnTo>
                    <a:lnTo>
                      <a:pt x="26790" y="15822"/>
                    </a:lnTo>
                    <a:lnTo>
                      <a:pt x="27209" y="15678"/>
                    </a:lnTo>
                    <a:lnTo>
                      <a:pt x="27603" y="15520"/>
                    </a:lnTo>
                    <a:lnTo>
                      <a:pt x="27996" y="15350"/>
                    </a:lnTo>
                    <a:lnTo>
                      <a:pt x="28364" y="15179"/>
                    </a:lnTo>
                    <a:lnTo>
                      <a:pt x="28718" y="14996"/>
                    </a:lnTo>
                    <a:lnTo>
                      <a:pt x="29059" y="14812"/>
                    </a:lnTo>
                    <a:lnTo>
                      <a:pt x="29387" y="14615"/>
                    </a:lnTo>
                    <a:lnTo>
                      <a:pt x="29702" y="14405"/>
                    </a:lnTo>
                    <a:lnTo>
                      <a:pt x="29991" y="14195"/>
                    </a:lnTo>
                    <a:lnTo>
                      <a:pt x="30266" y="13985"/>
                    </a:lnTo>
                    <a:lnTo>
                      <a:pt x="30515" y="13762"/>
                    </a:lnTo>
                    <a:lnTo>
                      <a:pt x="30725" y="13552"/>
                    </a:lnTo>
                    <a:lnTo>
                      <a:pt x="30922" y="13316"/>
                    </a:lnTo>
                    <a:lnTo>
                      <a:pt x="31093" y="13067"/>
                    </a:lnTo>
                    <a:lnTo>
                      <a:pt x="31263" y="12805"/>
                    </a:lnTo>
                    <a:lnTo>
                      <a:pt x="31407" y="12503"/>
                    </a:lnTo>
                    <a:lnTo>
                      <a:pt x="31539" y="12201"/>
                    </a:lnTo>
                    <a:lnTo>
                      <a:pt x="31670" y="11873"/>
                    </a:lnTo>
                    <a:lnTo>
                      <a:pt x="31775" y="11532"/>
                    </a:lnTo>
                    <a:lnTo>
                      <a:pt x="31880" y="11165"/>
                    </a:lnTo>
                    <a:lnTo>
                      <a:pt x="31958" y="10797"/>
                    </a:lnTo>
                    <a:lnTo>
                      <a:pt x="32037" y="10404"/>
                    </a:lnTo>
                    <a:lnTo>
                      <a:pt x="32116" y="9997"/>
                    </a:lnTo>
                    <a:lnTo>
                      <a:pt x="32168" y="9577"/>
                    </a:lnTo>
                    <a:lnTo>
                      <a:pt x="32221" y="9144"/>
                    </a:lnTo>
                    <a:lnTo>
                      <a:pt x="32260" y="8698"/>
                    </a:lnTo>
                    <a:lnTo>
                      <a:pt x="32299" y="8252"/>
                    </a:lnTo>
                    <a:lnTo>
                      <a:pt x="32352" y="7308"/>
                    </a:lnTo>
                    <a:lnTo>
                      <a:pt x="32391" y="6324"/>
                    </a:lnTo>
                    <a:lnTo>
                      <a:pt x="32404" y="5314"/>
                    </a:lnTo>
                    <a:lnTo>
                      <a:pt x="32404" y="4277"/>
                    </a:lnTo>
                    <a:lnTo>
                      <a:pt x="32391" y="2165"/>
                    </a:lnTo>
                    <a:lnTo>
                      <a:pt x="32391" y="1076"/>
                    </a:lnTo>
                    <a:lnTo>
                      <a:pt x="324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45"/>
              <p:cNvSpPr/>
              <p:nvPr/>
            </p:nvSpPr>
            <p:spPr>
              <a:xfrm>
                <a:off x="1715604" y="2185378"/>
                <a:ext cx="943829" cy="944080"/>
              </a:xfrm>
              <a:custGeom>
                <a:avLst/>
                <a:gdLst/>
                <a:ahLst/>
                <a:cxnLst/>
                <a:rect l="l" t="t" r="r" b="b"/>
                <a:pathLst>
                  <a:path w="52581" h="52595" extrusionOk="0">
                    <a:moveTo>
                      <a:pt x="22053" y="1"/>
                    </a:moveTo>
                    <a:lnTo>
                      <a:pt x="21436" y="14"/>
                    </a:lnTo>
                    <a:lnTo>
                      <a:pt x="20833" y="40"/>
                    </a:lnTo>
                    <a:lnTo>
                      <a:pt x="20230" y="92"/>
                    </a:lnTo>
                    <a:lnTo>
                      <a:pt x="19626" y="158"/>
                    </a:lnTo>
                    <a:lnTo>
                      <a:pt x="19036" y="237"/>
                    </a:lnTo>
                    <a:lnTo>
                      <a:pt x="18432" y="342"/>
                    </a:lnTo>
                    <a:lnTo>
                      <a:pt x="17842" y="460"/>
                    </a:lnTo>
                    <a:lnTo>
                      <a:pt x="17252" y="591"/>
                    </a:lnTo>
                    <a:lnTo>
                      <a:pt x="16674" y="748"/>
                    </a:lnTo>
                    <a:lnTo>
                      <a:pt x="16097" y="919"/>
                    </a:lnTo>
                    <a:lnTo>
                      <a:pt x="15520" y="1116"/>
                    </a:lnTo>
                    <a:lnTo>
                      <a:pt x="14956" y="1326"/>
                    </a:lnTo>
                    <a:lnTo>
                      <a:pt x="14392" y="1549"/>
                    </a:lnTo>
                    <a:lnTo>
                      <a:pt x="13841" y="1798"/>
                    </a:lnTo>
                    <a:lnTo>
                      <a:pt x="13303" y="2073"/>
                    </a:lnTo>
                    <a:lnTo>
                      <a:pt x="12765" y="2349"/>
                    </a:lnTo>
                    <a:lnTo>
                      <a:pt x="12345" y="2585"/>
                    </a:lnTo>
                    <a:lnTo>
                      <a:pt x="11912" y="2834"/>
                    </a:lnTo>
                    <a:lnTo>
                      <a:pt x="11492" y="3097"/>
                    </a:lnTo>
                    <a:lnTo>
                      <a:pt x="11059" y="3385"/>
                    </a:lnTo>
                    <a:lnTo>
                      <a:pt x="10613" y="3674"/>
                    </a:lnTo>
                    <a:lnTo>
                      <a:pt x="10180" y="3989"/>
                    </a:lnTo>
                    <a:lnTo>
                      <a:pt x="9734" y="4317"/>
                    </a:lnTo>
                    <a:lnTo>
                      <a:pt x="9288" y="4671"/>
                    </a:lnTo>
                    <a:lnTo>
                      <a:pt x="8842" y="5038"/>
                    </a:lnTo>
                    <a:lnTo>
                      <a:pt x="8396" y="5419"/>
                    </a:lnTo>
                    <a:lnTo>
                      <a:pt x="7963" y="5825"/>
                    </a:lnTo>
                    <a:lnTo>
                      <a:pt x="7517" y="6245"/>
                    </a:lnTo>
                    <a:lnTo>
                      <a:pt x="7071" y="6678"/>
                    </a:lnTo>
                    <a:lnTo>
                      <a:pt x="6638" y="7150"/>
                    </a:lnTo>
                    <a:lnTo>
                      <a:pt x="6205" y="7623"/>
                    </a:lnTo>
                    <a:lnTo>
                      <a:pt x="5772" y="8134"/>
                    </a:lnTo>
                    <a:lnTo>
                      <a:pt x="5340" y="8659"/>
                    </a:lnTo>
                    <a:lnTo>
                      <a:pt x="4920" y="9197"/>
                    </a:lnTo>
                    <a:lnTo>
                      <a:pt x="4513" y="9774"/>
                    </a:lnTo>
                    <a:lnTo>
                      <a:pt x="4106" y="10365"/>
                    </a:lnTo>
                    <a:lnTo>
                      <a:pt x="3700" y="10968"/>
                    </a:lnTo>
                    <a:lnTo>
                      <a:pt x="3306" y="11611"/>
                    </a:lnTo>
                    <a:lnTo>
                      <a:pt x="2926" y="12267"/>
                    </a:lnTo>
                    <a:lnTo>
                      <a:pt x="2558" y="12962"/>
                    </a:lnTo>
                    <a:lnTo>
                      <a:pt x="2191" y="13671"/>
                    </a:lnTo>
                    <a:lnTo>
                      <a:pt x="1837" y="14405"/>
                    </a:lnTo>
                    <a:lnTo>
                      <a:pt x="1496" y="15166"/>
                    </a:lnTo>
                    <a:lnTo>
                      <a:pt x="1168" y="15953"/>
                    </a:lnTo>
                    <a:lnTo>
                      <a:pt x="866" y="16767"/>
                    </a:lnTo>
                    <a:lnTo>
                      <a:pt x="564" y="17606"/>
                    </a:lnTo>
                    <a:lnTo>
                      <a:pt x="276" y="18485"/>
                    </a:lnTo>
                    <a:lnTo>
                      <a:pt x="0" y="19377"/>
                    </a:lnTo>
                    <a:lnTo>
                      <a:pt x="10679" y="23720"/>
                    </a:lnTo>
                    <a:lnTo>
                      <a:pt x="10574" y="24638"/>
                    </a:lnTo>
                    <a:lnTo>
                      <a:pt x="10469" y="25701"/>
                    </a:lnTo>
                    <a:lnTo>
                      <a:pt x="10351" y="27091"/>
                    </a:lnTo>
                    <a:lnTo>
                      <a:pt x="10233" y="28757"/>
                    </a:lnTo>
                    <a:lnTo>
                      <a:pt x="10180" y="29676"/>
                    </a:lnTo>
                    <a:lnTo>
                      <a:pt x="10128" y="30647"/>
                    </a:lnTo>
                    <a:lnTo>
                      <a:pt x="10089" y="31657"/>
                    </a:lnTo>
                    <a:lnTo>
                      <a:pt x="10049" y="32693"/>
                    </a:lnTo>
                    <a:lnTo>
                      <a:pt x="10023" y="33756"/>
                    </a:lnTo>
                    <a:lnTo>
                      <a:pt x="10010" y="34845"/>
                    </a:lnTo>
                    <a:lnTo>
                      <a:pt x="10010" y="35947"/>
                    </a:lnTo>
                    <a:lnTo>
                      <a:pt x="10023" y="37049"/>
                    </a:lnTo>
                    <a:lnTo>
                      <a:pt x="10062" y="38151"/>
                    </a:lnTo>
                    <a:lnTo>
                      <a:pt x="10115" y="39240"/>
                    </a:lnTo>
                    <a:lnTo>
                      <a:pt x="10194" y="40315"/>
                    </a:lnTo>
                    <a:lnTo>
                      <a:pt x="10285" y="41378"/>
                    </a:lnTo>
                    <a:lnTo>
                      <a:pt x="10403" y="42401"/>
                    </a:lnTo>
                    <a:lnTo>
                      <a:pt x="10469" y="42900"/>
                    </a:lnTo>
                    <a:lnTo>
                      <a:pt x="10548" y="43398"/>
                    </a:lnTo>
                    <a:lnTo>
                      <a:pt x="10640" y="43884"/>
                    </a:lnTo>
                    <a:lnTo>
                      <a:pt x="10731" y="44343"/>
                    </a:lnTo>
                    <a:lnTo>
                      <a:pt x="10823" y="44802"/>
                    </a:lnTo>
                    <a:lnTo>
                      <a:pt x="10928" y="45248"/>
                    </a:lnTo>
                    <a:lnTo>
                      <a:pt x="11046" y="45668"/>
                    </a:lnTo>
                    <a:lnTo>
                      <a:pt x="11164" y="46088"/>
                    </a:lnTo>
                    <a:lnTo>
                      <a:pt x="11296" y="46481"/>
                    </a:lnTo>
                    <a:lnTo>
                      <a:pt x="11440" y="46862"/>
                    </a:lnTo>
                    <a:lnTo>
                      <a:pt x="11584" y="47229"/>
                    </a:lnTo>
                    <a:lnTo>
                      <a:pt x="11742" y="47570"/>
                    </a:lnTo>
                    <a:lnTo>
                      <a:pt x="11912" y="47898"/>
                    </a:lnTo>
                    <a:lnTo>
                      <a:pt x="12083" y="48200"/>
                    </a:lnTo>
                    <a:lnTo>
                      <a:pt x="12266" y="48488"/>
                    </a:lnTo>
                    <a:lnTo>
                      <a:pt x="12463" y="48751"/>
                    </a:lnTo>
                    <a:lnTo>
                      <a:pt x="12673" y="48987"/>
                    </a:lnTo>
                    <a:lnTo>
                      <a:pt x="12883" y="49197"/>
                    </a:lnTo>
                    <a:lnTo>
                      <a:pt x="13119" y="49407"/>
                    </a:lnTo>
                    <a:lnTo>
                      <a:pt x="13381" y="49617"/>
                    </a:lnTo>
                    <a:lnTo>
                      <a:pt x="13657" y="49813"/>
                    </a:lnTo>
                    <a:lnTo>
                      <a:pt x="13946" y="49997"/>
                    </a:lnTo>
                    <a:lnTo>
                      <a:pt x="14247" y="50181"/>
                    </a:lnTo>
                    <a:lnTo>
                      <a:pt x="14562" y="50351"/>
                    </a:lnTo>
                    <a:lnTo>
                      <a:pt x="14903" y="50522"/>
                    </a:lnTo>
                    <a:lnTo>
                      <a:pt x="15244" y="50692"/>
                    </a:lnTo>
                    <a:lnTo>
                      <a:pt x="15612" y="50837"/>
                    </a:lnTo>
                    <a:lnTo>
                      <a:pt x="15979" y="50994"/>
                    </a:lnTo>
                    <a:lnTo>
                      <a:pt x="16373" y="51138"/>
                    </a:lnTo>
                    <a:lnTo>
                      <a:pt x="16766" y="51270"/>
                    </a:lnTo>
                    <a:lnTo>
                      <a:pt x="17173" y="51401"/>
                    </a:lnTo>
                    <a:lnTo>
                      <a:pt x="17593" y="51519"/>
                    </a:lnTo>
                    <a:lnTo>
                      <a:pt x="18026" y="51637"/>
                    </a:lnTo>
                    <a:lnTo>
                      <a:pt x="18458" y="51755"/>
                    </a:lnTo>
                    <a:lnTo>
                      <a:pt x="18905" y="51847"/>
                    </a:lnTo>
                    <a:lnTo>
                      <a:pt x="19364" y="51952"/>
                    </a:lnTo>
                    <a:lnTo>
                      <a:pt x="20295" y="52122"/>
                    </a:lnTo>
                    <a:lnTo>
                      <a:pt x="21253" y="52267"/>
                    </a:lnTo>
                    <a:lnTo>
                      <a:pt x="22237" y="52385"/>
                    </a:lnTo>
                    <a:lnTo>
                      <a:pt x="23234" y="52477"/>
                    </a:lnTo>
                    <a:lnTo>
                      <a:pt x="24244" y="52542"/>
                    </a:lnTo>
                    <a:lnTo>
                      <a:pt x="25267" y="52582"/>
                    </a:lnTo>
                    <a:lnTo>
                      <a:pt x="26291" y="52595"/>
                    </a:lnTo>
                    <a:lnTo>
                      <a:pt x="27314" y="52582"/>
                    </a:lnTo>
                    <a:lnTo>
                      <a:pt x="28337" y="52542"/>
                    </a:lnTo>
                    <a:lnTo>
                      <a:pt x="29347" y="52477"/>
                    </a:lnTo>
                    <a:lnTo>
                      <a:pt x="30344" y="52385"/>
                    </a:lnTo>
                    <a:lnTo>
                      <a:pt x="31328" y="52267"/>
                    </a:lnTo>
                    <a:lnTo>
                      <a:pt x="32286" y="52122"/>
                    </a:lnTo>
                    <a:lnTo>
                      <a:pt x="33217" y="51952"/>
                    </a:lnTo>
                    <a:lnTo>
                      <a:pt x="33676" y="51847"/>
                    </a:lnTo>
                    <a:lnTo>
                      <a:pt x="34123" y="51755"/>
                    </a:lnTo>
                    <a:lnTo>
                      <a:pt x="34555" y="51637"/>
                    </a:lnTo>
                    <a:lnTo>
                      <a:pt x="34988" y="51519"/>
                    </a:lnTo>
                    <a:lnTo>
                      <a:pt x="35408" y="51401"/>
                    </a:lnTo>
                    <a:lnTo>
                      <a:pt x="35815" y="51270"/>
                    </a:lnTo>
                    <a:lnTo>
                      <a:pt x="36208" y="51138"/>
                    </a:lnTo>
                    <a:lnTo>
                      <a:pt x="36589" y="50994"/>
                    </a:lnTo>
                    <a:lnTo>
                      <a:pt x="36969" y="50837"/>
                    </a:lnTo>
                    <a:lnTo>
                      <a:pt x="37324" y="50692"/>
                    </a:lnTo>
                    <a:lnTo>
                      <a:pt x="37678" y="50522"/>
                    </a:lnTo>
                    <a:lnTo>
                      <a:pt x="38006" y="50351"/>
                    </a:lnTo>
                    <a:lnTo>
                      <a:pt x="38334" y="50181"/>
                    </a:lnTo>
                    <a:lnTo>
                      <a:pt x="38635" y="49997"/>
                    </a:lnTo>
                    <a:lnTo>
                      <a:pt x="38924" y="49813"/>
                    </a:lnTo>
                    <a:lnTo>
                      <a:pt x="39200" y="49617"/>
                    </a:lnTo>
                    <a:lnTo>
                      <a:pt x="39462" y="49407"/>
                    </a:lnTo>
                    <a:lnTo>
                      <a:pt x="39698" y="49197"/>
                    </a:lnTo>
                    <a:lnTo>
                      <a:pt x="39908" y="48987"/>
                    </a:lnTo>
                    <a:lnTo>
                      <a:pt x="40118" y="48751"/>
                    </a:lnTo>
                    <a:lnTo>
                      <a:pt x="40315" y="48488"/>
                    </a:lnTo>
                    <a:lnTo>
                      <a:pt x="40498" y="48200"/>
                    </a:lnTo>
                    <a:lnTo>
                      <a:pt x="40669" y="47898"/>
                    </a:lnTo>
                    <a:lnTo>
                      <a:pt x="40839" y="47570"/>
                    </a:lnTo>
                    <a:lnTo>
                      <a:pt x="40997" y="47229"/>
                    </a:lnTo>
                    <a:lnTo>
                      <a:pt x="41141" y="46862"/>
                    </a:lnTo>
                    <a:lnTo>
                      <a:pt x="41285" y="46481"/>
                    </a:lnTo>
                    <a:lnTo>
                      <a:pt x="41417" y="46088"/>
                    </a:lnTo>
                    <a:lnTo>
                      <a:pt x="41535" y="45668"/>
                    </a:lnTo>
                    <a:lnTo>
                      <a:pt x="41653" y="45248"/>
                    </a:lnTo>
                    <a:lnTo>
                      <a:pt x="41758" y="44802"/>
                    </a:lnTo>
                    <a:lnTo>
                      <a:pt x="41850" y="44343"/>
                    </a:lnTo>
                    <a:lnTo>
                      <a:pt x="41941" y="43884"/>
                    </a:lnTo>
                    <a:lnTo>
                      <a:pt x="42033" y="43398"/>
                    </a:lnTo>
                    <a:lnTo>
                      <a:pt x="42112" y="42900"/>
                    </a:lnTo>
                    <a:lnTo>
                      <a:pt x="42178" y="42401"/>
                    </a:lnTo>
                    <a:lnTo>
                      <a:pt x="42296" y="41378"/>
                    </a:lnTo>
                    <a:lnTo>
                      <a:pt x="42387" y="40315"/>
                    </a:lnTo>
                    <a:lnTo>
                      <a:pt x="42466" y="39240"/>
                    </a:lnTo>
                    <a:lnTo>
                      <a:pt x="42519" y="38151"/>
                    </a:lnTo>
                    <a:lnTo>
                      <a:pt x="42545" y="37049"/>
                    </a:lnTo>
                    <a:lnTo>
                      <a:pt x="42571" y="35947"/>
                    </a:lnTo>
                    <a:lnTo>
                      <a:pt x="42571" y="34845"/>
                    </a:lnTo>
                    <a:lnTo>
                      <a:pt x="42558" y="33756"/>
                    </a:lnTo>
                    <a:lnTo>
                      <a:pt x="42532" y="32693"/>
                    </a:lnTo>
                    <a:lnTo>
                      <a:pt x="42492" y="31657"/>
                    </a:lnTo>
                    <a:lnTo>
                      <a:pt x="42453" y="30647"/>
                    </a:lnTo>
                    <a:lnTo>
                      <a:pt x="42401" y="29676"/>
                    </a:lnTo>
                    <a:lnTo>
                      <a:pt x="42335" y="28757"/>
                    </a:lnTo>
                    <a:lnTo>
                      <a:pt x="42217" y="27091"/>
                    </a:lnTo>
                    <a:lnTo>
                      <a:pt x="42099" y="25701"/>
                    </a:lnTo>
                    <a:lnTo>
                      <a:pt x="42007" y="24638"/>
                    </a:lnTo>
                    <a:lnTo>
                      <a:pt x="41902" y="23720"/>
                    </a:lnTo>
                    <a:lnTo>
                      <a:pt x="52581" y="19377"/>
                    </a:lnTo>
                    <a:lnTo>
                      <a:pt x="52292" y="18459"/>
                    </a:lnTo>
                    <a:lnTo>
                      <a:pt x="52004" y="17554"/>
                    </a:lnTo>
                    <a:lnTo>
                      <a:pt x="51689" y="16688"/>
                    </a:lnTo>
                    <a:lnTo>
                      <a:pt x="51361" y="15861"/>
                    </a:lnTo>
                    <a:lnTo>
                      <a:pt x="51033" y="15048"/>
                    </a:lnTo>
                    <a:lnTo>
                      <a:pt x="50679" y="14274"/>
                    </a:lnTo>
                    <a:lnTo>
                      <a:pt x="50311" y="13513"/>
                    </a:lnTo>
                    <a:lnTo>
                      <a:pt x="49931" y="12792"/>
                    </a:lnTo>
                    <a:lnTo>
                      <a:pt x="49550" y="12083"/>
                    </a:lnTo>
                    <a:lnTo>
                      <a:pt x="49144" y="11414"/>
                    </a:lnTo>
                    <a:lnTo>
                      <a:pt x="48737" y="10758"/>
                    </a:lnTo>
                    <a:lnTo>
                      <a:pt x="48330" y="10142"/>
                    </a:lnTo>
                    <a:lnTo>
                      <a:pt x="47911" y="9538"/>
                    </a:lnTo>
                    <a:lnTo>
                      <a:pt x="47478" y="8961"/>
                    </a:lnTo>
                    <a:lnTo>
                      <a:pt x="47045" y="8410"/>
                    </a:lnTo>
                    <a:lnTo>
                      <a:pt x="46599" y="7885"/>
                    </a:lnTo>
                    <a:lnTo>
                      <a:pt x="46153" y="7373"/>
                    </a:lnTo>
                    <a:lnTo>
                      <a:pt x="45707" y="6888"/>
                    </a:lnTo>
                    <a:lnTo>
                      <a:pt x="45247" y="6429"/>
                    </a:lnTo>
                    <a:lnTo>
                      <a:pt x="44788" y="5983"/>
                    </a:lnTo>
                    <a:lnTo>
                      <a:pt x="44342" y="5563"/>
                    </a:lnTo>
                    <a:lnTo>
                      <a:pt x="43883" y="5156"/>
                    </a:lnTo>
                    <a:lnTo>
                      <a:pt x="43424" y="4776"/>
                    </a:lnTo>
                    <a:lnTo>
                      <a:pt x="42965" y="4409"/>
                    </a:lnTo>
                    <a:lnTo>
                      <a:pt x="42506" y="4067"/>
                    </a:lnTo>
                    <a:lnTo>
                      <a:pt x="42046" y="3739"/>
                    </a:lnTo>
                    <a:lnTo>
                      <a:pt x="41600" y="3425"/>
                    </a:lnTo>
                    <a:lnTo>
                      <a:pt x="41154" y="3136"/>
                    </a:lnTo>
                    <a:lnTo>
                      <a:pt x="40708" y="2860"/>
                    </a:lnTo>
                    <a:lnTo>
                      <a:pt x="40275" y="2598"/>
                    </a:lnTo>
                    <a:lnTo>
                      <a:pt x="39842" y="2362"/>
                    </a:lnTo>
                    <a:lnTo>
                      <a:pt x="39423" y="2139"/>
                    </a:lnTo>
                    <a:lnTo>
                      <a:pt x="38898" y="1877"/>
                    </a:lnTo>
                    <a:lnTo>
                      <a:pt x="38373" y="1627"/>
                    </a:lnTo>
                    <a:lnTo>
                      <a:pt x="37848" y="1404"/>
                    </a:lnTo>
                    <a:lnTo>
                      <a:pt x="37310" y="1194"/>
                    </a:lnTo>
                    <a:lnTo>
                      <a:pt x="36773" y="1011"/>
                    </a:lnTo>
                    <a:lnTo>
                      <a:pt x="36222" y="827"/>
                    </a:lnTo>
                    <a:lnTo>
                      <a:pt x="35671" y="670"/>
                    </a:lnTo>
                    <a:lnTo>
                      <a:pt x="35106" y="538"/>
                    </a:lnTo>
                    <a:lnTo>
                      <a:pt x="34555" y="407"/>
                    </a:lnTo>
                    <a:lnTo>
                      <a:pt x="33978" y="302"/>
                    </a:lnTo>
                    <a:lnTo>
                      <a:pt x="33414" y="210"/>
                    </a:lnTo>
                    <a:lnTo>
                      <a:pt x="32850" y="132"/>
                    </a:lnTo>
                    <a:lnTo>
                      <a:pt x="32273" y="79"/>
                    </a:lnTo>
                    <a:lnTo>
                      <a:pt x="31696" y="40"/>
                    </a:lnTo>
                    <a:lnTo>
                      <a:pt x="31118" y="14"/>
                    </a:lnTo>
                    <a:lnTo>
                      <a:pt x="30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45"/>
              <p:cNvSpPr/>
              <p:nvPr/>
            </p:nvSpPr>
            <p:spPr>
              <a:xfrm>
                <a:off x="1737269" y="3217521"/>
                <a:ext cx="900498" cy="138484"/>
              </a:xfrm>
              <a:custGeom>
                <a:avLst/>
                <a:gdLst/>
                <a:ahLst/>
                <a:cxnLst/>
                <a:rect l="l" t="t" r="r" b="b"/>
                <a:pathLst>
                  <a:path w="50167" h="7715" extrusionOk="0">
                    <a:moveTo>
                      <a:pt x="5143" y="0"/>
                    </a:moveTo>
                    <a:lnTo>
                      <a:pt x="4880" y="26"/>
                    </a:lnTo>
                    <a:lnTo>
                      <a:pt x="4605" y="53"/>
                    </a:lnTo>
                    <a:lnTo>
                      <a:pt x="4329" y="105"/>
                    </a:lnTo>
                    <a:lnTo>
                      <a:pt x="4067" y="158"/>
                    </a:lnTo>
                    <a:lnTo>
                      <a:pt x="3805" y="223"/>
                    </a:lnTo>
                    <a:lnTo>
                      <a:pt x="3555" y="315"/>
                    </a:lnTo>
                    <a:lnTo>
                      <a:pt x="3306" y="407"/>
                    </a:lnTo>
                    <a:lnTo>
                      <a:pt x="3057" y="512"/>
                    </a:lnTo>
                    <a:lnTo>
                      <a:pt x="2821" y="630"/>
                    </a:lnTo>
                    <a:lnTo>
                      <a:pt x="2584" y="761"/>
                    </a:lnTo>
                    <a:lnTo>
                      <a:pt x="2361" y="905"/>
                    </a:lnTo>
                    <a:lnTo>
                      <a:pt x="2152" y="1050"/>
                    </a:lnTo>
                    <a:lnTo>
                      <a:pt x="1942" y="1207"/>
                    </a:lnTo>
                    <a:lnTo>
                      <a:pt x="1732" y="1378"/>
                    </a:lnTo>
                    <a:lnTo>
                      <a:pt x="1548" y="1561"/>
                    </a:lnTo>
                    <a:lnTo>
                      <a:pt x="1364" y="1758"/>
                    </a:lnTo>
                    <a:lnTo>
                      <a:pt x="1194" y="1955"/>
                    </a:lnTo>
                    <a:lnTo>
                      <a:pt x="1023" y="2152"/>
                    </a:lnTo>
                    <a:lnTo>
                      <a:pt x="866" y="2375"/>
                    </a:lnTo>
                    <a:lnTo>
                      <a:pt x="722" y="2598"/>
                    </a:lnTo>
                    <a:lnTo>
                      <a:pt x="590" y="2821"/>
                    </a:lnTo>
                    <a:lnTo>
                      <a:pt x="472" y="3070"/>
                    </a:lnTo>
                    <a:lnTo>
                      <a:pt x="367" y="3306"/>
                    </a:lnTo>
                    <a:lnTo>
                      <a:pt x="276" y="3555"/>
                    </a:lnTo>
                    <a:lnTo>
                      <a:pt x="197" y="3818"/>
                    </a:lnTo>
                    <a:lnTo>
                      <a:pt x="131" y="4080"/>
                    </a:lnTo>
                    <a:lnTo>
                      <a:pt x="66" y="4356"/>
                    </a:lnTo>
                    <a:lnTo>
                      <a:pt x="26" y="4631"/>
                    </a:lnTo>
                    <a:lnTo>
                      <a:pt x="0" y="4907"/>
                    </a:lnTo>
                    <a:lnTo>
                      <a:pt x="0" y="4999"/>
                    </a:lnTo>
                    <a:lnTo>
                      <a:pt x="0" y="5274"/>
                    </a:lnTo>
                    <a:lnTo>
                      <a:pt x="26" y="5536"/>
                    </a:lnTo>
                    <a:lnTo>
                      <a:pt x="92" y="5799"/>
                    </a:lnTo>
                    <a:lnTo>
                      <a:pt x="171" y="6048"/>
                    </a:lnTo>
                    <a:lnTo>
                      <a:pt x="276" y="6284"/>
                    </a:lnTo>
                    <a:lnTo>
                      <a:pt x="407" y="6507"/>
                    </a:lnTo>
                    <a:lnTo>
                      <a:pt x="564" y="6717"/>
                    </a:lnTo>
                    <a:lnTo>
                      <a:pt x="735" y="6914"/>
                    </a:lnTo>
                    <a:lnTo>
                      <a:pt x="932" y="7084"/>
                    </a:lnTo>
                    <a:lnTo>
                      <a:pt x="1128" y="7242"/>
                    </a:lnTo>
                    <a:lnTo>
                      <a:pt x="1351" y="7373"/>
                    </a:lnTo>
                    <a:lnTo>
                      <a:pt x="1587" y="7491"/>
                    </a:lnTo>
                    <a:lnTo>
                      <a:pt x="1837" y="7583"/>
                    </a:lnTo>
                    <a:lnTo>
                      <a:pt x="2099" y="7649"/>
                    </a:lnTo>
                    <a:lnTo>
                      <a:pt x="2361" y="7701"/>
                    </a:lnTo>
                    <a:lnTo>
                      <a:pt x="2637" y="7714"/>
                    </a:lnTo>
                    <a:lnTo>
                      <a:pt x="47530" y="7714"/>
                    </a:lnTo>
                    <a:lnTo>
                      <a:pt x="47806" y="7701"/>
                    </a:lnTo>
                    <a:lnTo>
                      <a:pt x="48068" y="7649"/>
                    </a:lnTo>
                    <a:lnTo>
                      <a:pt x="48330" y="7583"/>
                    </a:lnTo>
                    <a:lnTo>
                      <a:pt x="48580" y="7491"/>
                    </a:lnTo>
                    <a:lnTo>
                      <a:pt x="48816" y="7373"/>
                    </a:lnTo>
                    <a:lnTo>
                      <a:pt x="49039" y="7242"/>
                    </a:lnTo>
                    <a:lnTo>
                      <a:pt x="49236" y="7084"/>
                    </a:lnTo>
                    <a:lnTo>
                      <a:pt x="49432" y="6914"/>
                    </a:lnTo>
                    <a:lnTo>
                      <a:pt x="49603" y="6717"/>
                    </a:lnTo>
                    <a:lnTo>
                      <a:pt x="49747" y="6507"/>
                    </a:lnTo>
                    <a:lnTo>
                      <a:pt x="49878" y="6284"/>
                    </a:lnTo>
                    <a:lnTo>
                      <a:pt x="49996" y="6048"/>
                    </a:lnTo>
                    <a:lnTo>
                      <a:pt x="50075" y="5799"/>
                    </a:lnTo>
                    <a:lnTo>
                      <a:pt x="50128" y="5536"/>
                    </a:lnTo>
                    <a:lnTo>
                      <a:pt x="50167" y="5274"/>
                    </a:lnTo>
                    <a:lnTo>
                      <a:pt x="50167" y="4999"/>
                    </a:lnTo>
                    <a:lnTo>
                      <a:pt x="50167" y="4907"/>
                    </a:lnTo>
                    <a:lnTo>
                      <a:pt x="50141" y="4631"/>
                    </a:lnTo>
                    <a:lnTo>
                      <a:pt x="50101" y="4356"/>
                    </a:lnTo>
                    <a:lnTo>
                      <a:pt x="50036" y="4080"/>
                    </a:lnTo>
                    <a:lnTo>
                      <a:pt x="49970" y="3818"/>
                    </a:lnTo>
                    <a:lnTo>
                      <a:pt x="49891" y="3555"/>
                    </a:lnTo>
                    <a:lnTo>
                      <a:pt x="49800" y="3306"/>
                    </a:lnTo>
                    <a:lnTo>
                      <a:pt x="49695" y="3070"/>
                    </a:lnTo>
                    <a:lnTo>
                      <a:pt x="49563" y="2821"/>
                    </a:lnTo>
                    <a:lnTo>
                      <a:pt x="49432" y="2598"/>
                    </a:lnTo>
                    <a:lnTo>
                      <a:pt x="49301" y="2375"/>
                    </a:lnTo>
                    <a:lnTo>
                      <a:pt x="49144" y="2152"/>
                    </a:lnTo>
                    <a:lnTo>
                      <a:pt x="48973" y="1955"/>
                    </a:lnTo>
                    <a:lnTo>
                      <a:pt x="48803" y="1758"/>
                    </a:lnTo>
                    <a:lnTo>
                      <a:pt x="48619" y="1561"/>
                    </a:lnTo>
                    <a:lnTo>
                      <a:pt x="48422" y="1378"/>
                    </a:lnTo>
                    <a:lnTo>
                      <a:pt x="48225" y="1207"/>
                    </a:lnTo>
                    <a:lnTo>
                      <a:pt x="48015" y="1050"/>
                    </a:lnTo>
                    <a:lnTo>
                      <a:pt x="47806" y="905"/>
                    </a:lnTo>
                    <a:lnTo>
                      <a:pt x="47569" y="761"/>
                    </a:lnTo>
                    <a:lnTo>
                      <a:pt x="47346" y="630"/>
                    </a:lnTo>
                    <a:lnTo>
                      <a:pt x="47110" y="512"/>
                    </a:lnTo>
                    <a:lnTo>
                      <a:pt x="46861" y="407"/>
                    </a:lnTo>
                    <a:lnTo>
                      <a:pt x="46612" y="315"/>
                    </a:lnTo>
                    <a:lnTo>
                      <a:pt x="46362" y="223"/>
                    </a:lnTo>
                    <a:lnTo>
                      <a:pt x="46100" y="158"/>
                    </a:lnTo>
                    <a:lnTo>
                      <a:pt x="45838" y="105"/>
                    </a:lnTo>
                    <a:lnTo>
                      <a:pt x="45562" y="53"/>
                    </a:lnTo>
                    <a:lnTo>
                      <a:pt x="45287" y="26"/>
                    </a:lnTo>
                    <a:lnTo>
                      <a:pt x="45011" y="0"/>
                    </a:lnTo>
                    <a:lnTo>
                      <a:pt x="44736" y="0"/>
                    </a:lnTo>
                    <a:lnTo>
                      <a:pt x="44460" y="13"/>
                    </a:lnTo>
                    <a:lnTo>
                      <a:pt x="44172" y="26"/>
                    </a:lnTo>
                    <a:lnTo>
                      <a:pt x="38622" y="643"/>
                    </a:lnTo>
                    <a:lnTo>
                      <a:pt x="36943" y="827"/>
                    </a:lnTo>
                    <a:lnTo>
                      <a:pt x="35251" y="971"/>
                    </a:lnTo>
                    <a:lnTo>
                      <a:pt x="33558" y="1102"/>
                    </a:lnTo>
                    <a:lnTo>
                      <a:pt x="31866" y="1207"/>
                    </a:lnTo>
                    <a:lnTo>
                      <a:pt x="30174" y="1299"/>
                    </a:lnTo>
                    <a:lnTo>
                      <a:pt x="28468" y="1351"/>
                    </a:lnTo>
                    <a:lnTo>
                      <a:pt x="26776" y="1391"/>
                    </a:lnTo>
                    <a:lnTo>
                      <a:pt x="25084" y="1404"/>
                    </a:lnTo>
                    <a:lnTo>
                      <a:pt x="23391" y="1391"/>
                    </a:lnTo>
                    <a:lnTo>
                      <a:pt x="21686" y="1351"/>
                    </a:lnTo>
                    <a:lnTo>
                      <a:pt x="19993" y="1299"/>
                    </a:lnTo>
                    <a:lnTo>
                      <a:pt x="18301" y="1207"/>
                    </a:lnTo>
                    <a:lnTo>
                      <a:pt x="16609" y="1102"/>
                    </a:lnTo>
                    <a:lnTo>
                      <a:pt x="14916" y="971"/>
                    </a:lnTo>
                    <a:lnTo>
                      <a:pt x="13224" y="827"/>
                    </a:lnTo>
                    <a:lnTo>
                      <a:pt x="11545" y="643"/>
                    </a:lnTo>
                    <a:lnTo>
                      <a:pt x="5982" y="26"/>
                    </a:lnTo>
                    <a:lnTo>
                      <a:pt x="5707" y="13"/>
                    </a:lnTo>
                    <a:lnTo>
                      <a:pt x="54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45"/>
              <p:cNvSpPr/>
              <p:nvPr/>
            </p:nvSpPr>
            <p:spPr>
              <a:xfrm>
                <a:off x="1845813" y="2327380"/>
                <a:ext cx="683159" cy="855766"/>
              </a:xfrm>
              <a:custGeom>
                <a:avLst/>
                <a:gdLst/>
                <a:ahLst/>
                <a:cxnLst/>
                <a:rect l="l" t="t" r="r" b="b"/>
                <a:pathLst>
                  <a:path w="38059" h="47675" extrusionOk="0">
                    <a:moveTo>
                      <a:pt x="18958" y="0"/>
                    </a:moveTo>
                    <a:lnTo>
                      <a:pt x="18381" y="13"/>
                    </a:lnTo>
                    <a:lnTo>
                      <a:pt x="17790" y="40"/>
                    </a:lnTo>
                    <a:lnTo>
                      <a:pt x="17200" y="79"/>
                    </a:lnTo>
                    <a:lnTo>
                      <a:pt x="16610" y="158"/>
                    </a:lnTo>
                    <a:lnTo>
                      <a:pt x="16019" y="236"/>
                    </a:lnTo>
                    <a:lnTo>
                      <a:pt x="15429" y="341"/>
                    </a:lnTo>
                    <a:lnTo>
                      <a:pt x="14825" y="473"/>
                    </a:lnTo>
                    <a:lnTo>
                      <a:pt x="14235" y="617"/>
                    </a:lnTo>
                    <a:lnTo>
                      <a:pt x="13631" y="787"/>
                    </a:lnTo>
                    <a:lnTo>
                      <a:pt x="13185" y="932"/>
                    </a:lnTo>
                    <a:lnTo>
                      <a:pt x="12739" y="1076"/>
                    </a:lnTo>
                    <a:lnTo>
                      <a:pt x="12359" y="1207"/>
                    </a:lnTo>
                    <a:lnTo>
                      <a:pt x="11979" y="1352"/>
                    </a:lnTo>
                    <a:lnTo>
                      <a:pt x="11611" y="1509"/>
                    </a:lnTo>
                    <a:lnTo>
                      <a:pt x="11244" y="1653"/>
                    </a:lnTo>
                    <a:lnTo>
                      <a:pt x="10890" y="1824"/>
                    </a:lnTo>
                    <a:lnTo>
                      <a:pt x="10522" y="1994"/>
                    </a:lnTo>
                    <a:lnTo>
                      <a:pt x="10181" y="2178"/>
                    </a:lnTo>
                    <a:lnTo>
                      <a:pt x="9827" y="2362"/>
                    </a:lnTo>
                    <a:lnTo>
                      <a:pt x="9486" y="2559"/>
                    </a:lnTo>
                    <a:lnTo>
                      <a:pt x="9145" y="2755"/>
                    </a:lnTo>
                    <a:lnTo>
                      <a:pt x="8817" y="2952"/>
                    </a:lnTo>
                    <a:lnTo>
                      <a:pt x="8489" y="3175"/>
                    </a:lnTo>
                    <a:lnTo>
                      <a:pt x="8174" y="3385"/>
                    </a:lnTo>
                    <a:lnTo>
                      <a:pt x="7859" y="3608"/>
                    </a:lnTo>
                    <a:lnTo>
                      <a:pt x="7544" y="3844"/>
                    </a:lnTo>
                    <a:lnTo>
                      <a:pt x="7243" y="4080"/>
                    </a:lnTo>
                    <a:lnTo>
                      <a:pt x="6941" y="4330"/>
                    </a:lnTo>
                    <a:lnTo>
                      <a:pt x="6639" y="4579"/>
                    </a:lnTo>
                    <a:lnTo>
                      <a:pt x="6350" y="4828"/>
                    </a:lnTo>
                    <a:lnTo>
                      <a:pt x="6062" y="5090"/>
                    </a:lnTo>
                    <a:lnTo>
                      <a:pt x="5786" y="5353"/>
                    </a:lnTo>
                    <a:lnTo>
                      <a:pt x="5511" y="5628"/>
                    </a:lnTo>
                    <a:lnTo>
                      <a:pt x="4986" y="6192"/>
                    </a:lnTo>
                    <a:lnTo>
                      <a:pt x="4488" y="6770"/>
                    </a:lnTo>
                    <a:lnTo>
                      <a:pt x="4002" y="7373"/>
                    </a:lnTo>
                    <a:lnTo>
                      <a:pt x="3556" y="7990"/>
                    </a:lnTo>
                    <a:lnTo>
                      <a:pt x="3123" y="8619"/>
                    </a:lnTo>
                    <a:lnTo>
                      <a:pt x="2717" y="9275"/>
                    </a:lnTo>
                    <a:lnTo>
                      <a:pt x="2336" y="9945"/>
                    </a:lnTo>
                    <a:lnTo>
                      <a:pt x="1982" y="10627"/>
                    </a:lnTo>
                    <a:lnTo>
                      <a:pt x="1654" y="11322"/>
                    </a:lnTo>
                    <a:lnTo>
                      <a:pt x="1365" y="12044"/>
                    </a:lnTo>
                    <a:lnTo>
                      <a:pt x="1090" y="12765"/>
                    </a:lnTo>
                    <a:lnTo>
                      <a:pt x="854" y="13500"/>
                    </a:lnTo>
                    <a:lnTo>
                      <a:pt x="644" y="14248"/>
                    </a:lnTo>
                    <a:lnTo>
                      <a:pt x="460" y="15008"/>
                    </a:lnTo>
                    <a:lnTo>
                      <a:pt x="303" y="15769"/>
                    </a:lnTo>
                    <a:lnTo>
                      <a:pt x="237" y="16163"/>
                    </a:lnTo>
                    <a:lnTo>
                      <a:pt x="185" y="16543"/>
                    </a:lnTo>
                    <a:lnTo>
                      <a:pt x="132" y="16937"/>
                    </a:lnTo>
                    <a:lnTo>
                      <a:pt x="93" y="17331"/>
                    </a:lnTo>
                    <a:lnTo>
                      <a:pt x="53" y="17724"/>
                    </a:lnTo>
                    <a:lnTo>
                      <a:pt x="27" y="18118"/>
                    </a:lnTo>
                    <a:lnTo>
                      <a:pt x="14" y="18511"/>
                    </a:lnTo>
                    <a:lnTo>
                      <a:pt x="1" y="18918"/>
                    </a:lnTo>
                    <a:lnTo>
                      <a:pt x="1" y="19311"/>
                    </a:lnTo>
                    <a:lnTo>
                      <a:pt x="14" y="19718"/>
                    </a:lnTo>
                    <a:lnTo>
                      <a:pt x="27" y="20112"/>
                    </a:lnTo>
                    <a:lnTo>
                      <a:pt x="53" y="20518"/>
                    </a:lnTo>
                    <a:lnTo>
                      <a:pt x="906" y="33060"/>
                    </a:lnTo>
                    <a:lnTo>
                      <a:pt x="932" y="33493"/>
                    </a:lnTo>
                    <a:lnTo>
                      <a:pt x="985" y="33939"/>
                    </a:lnTo>
                    <a:lnTo>
                      <a:pt x="1037" y="34372"/>
                    </a:lnTo>
                    <a:lnTo>
                      <a:pt x="1103" y="34792"/>
                    </a:lnTo>
                    <a:lnTo>
                      <a:pt x="1182" y="35212"/>
                    </a:lnTo>
                    <a:lnTo>
                      <a:pt x="1273" y="35618"/>
                    </a:lnTo>
                    <a:lnTo>
                      <a:pt x="1365" y="36025"/>
                    </a:lnTo>
                    <a:lnTo>
                      <a:pt x="1470" y="36419"/>
                    </a:lnTo>
                    <a:lnTo>
                      <a:pt x="1588" y="36812"/>
                    </a:lnTo>
                    <a:lnTo>
                      <a:pt x="1719" y="37193"/>
                    </a:lnTo>
                    <a:lnTo>
                      <a:pt x="1851" y="37573"/>
                    </a:lnTo>
                    <a:lnTo>
                      <a:pt x="1995" y="37940"/>
                    </a:lnTo>
                    <a:lnTo>
                      <a:pt x="2152" y="38308"/>
                    </a:lnTo>
                    <a:lnTo>
                      <a:pt x="2310" y="38662"/>
                    </a:lnTo>
                    <a:lnTo>
                      <a:pt x="2480" y="39016"/>
                    </a:lnTo>
                    <a:lnTo>
                      <a:pt x="2664" y="39357"/>
                    </a:lnTo>
                    <a:lnTo>
                      <a:pt x="2861" y="39698"/>
                    </a:lnTo>
                    <a:lnTo>
                      <a:pt x="3058" y="40026"/>
                    </a:lnTo>
                    <a:lnTo>
                      <a:pt x="3254" y="40354"/>
                    </a:lnTo>
                    <a:lnTo>
                      <a:pt x="3477" y="40669"/>
                    </a:lnTo>
                    <a:lnTo>
                      <a:pt x="3687" y="40984"/>
                    </a:lnTo>
                    <a:lnTo>
                      <a:pt x="3923" y="41286"/>
                    </a:lnTo>
                    <a:lnTo>
                      <a:pt x="4160" y="41588"/>
                    </a:lnTo>
                    <a:lnTo>
                      <a:pt x="4409" y="41876"/>
                    </a:lnTo>
                    <a:lnTo>
                      <a:pt x="4724" y="42230"/>
                    </a:lnTo>
                    <a:lnTo>
                      <a:pt x="5052" y="42571"/>
                    </a:lnTo>
                    <a:lnTo>
                      <a:pt x="5393" y="42899"/>
                    </a:lnTo>
                    <a:lnTo>
                      <a:pt x="5747" y="43214"/>
                    </a:lnTo>
                    <a:lnTo>
                      <a:pt x="6101" y="43529"/>
                    </a:lnTo>
                    <a:lnTo>
                      <a:pt x="6482" y="43831"/>
                    </a:lnTo>
                    <a:lnTo>
                      <a:pt x="6862" y="44120"/>
                    </a:lnTo>
                    <a:lnTo>
                      <a:pt x="7256" y="44395"/>
                    </a:lnTo>
                    <a:lnTo>
                      <a:pt x="7649" y="44657"/>
                    </a:lnTo>
                    <a:lnTo>
                      <a:pt x="8069" y="44907"/>
                    </a:lnTo>
                    <a:lnTo>
                      <a:pt x="8489" y="45156"/>
                    </a:lnTo>
                    <a:lnTo>
                      <a:pt x="8922" y="45392"/>
                    </a:lnTo>
                    <a:lnTo>
                      <a:pt x="9355" y="45615"/>
                    </a:lnTo>
                    <a:lnTo>
                      <a:pt x="9801" y="45825"/>
                    </a:lnTo>
                    <a:lnTo>
                      <a:pt x="10260" y="46022"/>
                    </a:lnTo>
                    <a:lnTo>
                      <a:pt x="10719" y="46205"/>
                    </a:lnTo>
                    <a:lnTo>
                      <a:pt x="11191" y="46389"/>
                    </a:lnTo>
                    <a:lnTo>
                      <a:pt x="11677" y="46547"/>
                    </a:lnTo>
                    <a:lnTo>
                      <a:pt x="12162" y="46704"/>
                    </a:lnTo>
                    <a:lnTo>
                      <a:pt x="12661" y="46848"/>
                    </a:lnTo>
                    <a:lnTo>
                      <a:pt x="13159" y="46979"/>
                    </a:lnTo>
                    <a:lnTo>
                      <a:pt x="13658" y="47098"/>
                    </a:lnTo>
                    <a:lnTo>
                      <a:pt x="14182" y="47216"/>
                    </a:lnTo>
                    <a:lnTo>
                      <a:pt x="14694" y="47307"/>
                    </a:lnTo>
                    <a:lnTo>
                      <a:pt x="15219" y="47399"/>
                    </a:lnTo>
                    <a:lnTo>
                      <a:pt x="15757" y="47465"/>
                    </a:lnTo>
                    <a:lnTo>
                      <a:pt x="16282" y="47530"/>
                    </a:lnTo>
                    <a:lnTo>
                      <a:pt x="16833" y="47583"/>
                    </a:lnTo>
                    <a:lnTo>
                      <a:pt x="17370" y="47622"/>
                    </a:lnTo>
                    <a:lnTo>
                      <a:pt x="17921" y="47662"/>
                    </a:lnTo>
                    <a:lnTo>
                      <a:pt x="18472" y="47675"/>
                    </a:lnTo>
                    <a:lnTo>
                      <a:pt x="19037" y="47675"/>
                    </a:lnTo>
                    <a:lnTo>
                      <a:pt x="19929" y="47662"/>
                    </a:lnTo>
                    <a:lnTo>
                      <a:pt x="20808" y="47622"/>
                    </a:lnTo>
                    <a:lnTo>
                      <a:pt x="21673" y="47544"/>
                    </a:lnTo>
                    <a:lnTo>
                      <a:pt x="22526" y="47439"/>
                    </a:lnTo>
                    <a:lnTo>
                      <a:pt x="23379" y="47307"/>
                    </a:lnTo>
                    <a:lnTo>
                      <a:pt x="23786" y="47229"/>
                    </a:lnTo>
                    <a:lnTo>
                      <a:pt x="24205" y="47150"/>
                    </a:lnTo>
                    <a:lnTo>
                      <a:pt x="24612" y="47058"/>
                    </a:lnTo>
                    <a:lnTo>
                      <a:pt x="25019" y="46953"/>
                    </a:lnTo>
                    <a:lnTo>
                      <a:pt x="25412" y="46848"/>
                    </a:lnTo>
                    <a:lnTo>
                      <a:pt x="25806" y="46730"/>
                    </a:lnTo>
                    <a:lnTo>
                      <a:pt x="26199" y="46612"/>
                    </a:lnTo>
                    <a:lnTo>
                      <a:pt x="26593" y="46481"/>
                    </a:lnTo>
                    <a:lnTo>
                      <a:pt x="26973" y="46350"/>
                    </a:lnTo>
                    <a:lnTo>
                      <a:pt x="27341" y="46205"/>
                    </a:lnTo>
                    <a:lnTo>
                      <a:pt x="27721" y="46061"/>
                    </a:lnTo>
                    <a:lnTo>
                      <a:pt x="28089" y="45904"/>
                    </a:lnTo>
                    <a:lnTo>
                      <a:pt x="28443" y="45733"/>
                    </a:lnTo>
                    <a:lnTo>
                      <a:pt x="28797" y="45563"/>
                    </a:lnTo>
                    <a:lnTo>
                      <a:pt x="29151" y="45392"/>
                    </a:lnTo>
                    <a:lnTo>
                      <a:pt x="29492" y="45208"/>
                    </a:lnTo>
                    <a:lnTo>
                      <a:pt x="29833" y="45012"/>
                    </a:lnTo>
                    <a:lnTo>
                      <a:pt x="30175" y="44815"/>
                    </a:lnTo>
                    <a:lnTo>
                      <a:pt x="30502" y="44605"/>
                    </a:lnTo>
                    <a:lnTo>
                      <a:pt x="30817" y="44395"/>
                    </a:lnTo>
                    <a:lnTo>
                      <a:pt x="31132" y="44172"/>
                    </a:lnTo>
                    <a:lnTo>
                      <a:pt x="31447" y="43949"/>
                    </a:lnTo>
                    <a:lnTo>
                      <a:pt x="31749" y="43713"/>
                    </a:lnTo>
                    <a:lnTo>
                      <a:pt x="32037" y="43464"/>
                    </a:lnTo>
                    <a:lnTo>
                      <a:pt x="32326" y="43214"/>
                    </a:lnTo>
                    <a:lnTo>
                      <a:pt x="32615" y="42965"/>
                    </a:lnTo>
                    <a:lnTo>
                      <a:pt x="32890" y="42703"/>
                    </a:lnTo>
                    <a:lnTo>
                      <a:pt x="33153" y="42427"/>
                    </a:lnTo>
                    <a:lnTo>
                      <a:pt x="33415" y="42152"/>
                    </a:lnTo>
                    <a:lnTo>
                      <a:pt x="33664" y="41876"/>
                    </a:lnTo>
                    <a:lnTo>
                      <a:pt x="33913" y="41588"/>
                    </a:lnTo>
                    <a:lnTo>
                      <a:pt x="34150" y="41286"/>
                    </a:lnTo>
                    <a:lnTo>
                      <a:pt x="34373" y="40984"/>
                    </a:lnTo>
                    <a:lnTo>
                      <a:pt x="34596" y="40669"/>
                    </a:lnTo>
                    <a:lnTo>
                      <a:pt x="34819" y="40354"/>
                    </a:lnTo>
                    <a:lnTo>
                      <a:pt x="35015" y="40026"/>
                    </a:lnTo>
                    <a:lnTo>
                      <a:pt x="35212" y="39698"/>
                    </a:lnTo>
                    <a:lnTo>
                      <a:pt x="35409" y="39357"/>
                    </a:lnTo>
                    <a:lnTo>
                      <a:pt x="35580" y="39016"/>
                    </a:lnTo>
                    <a:lnTo>
                      <a:pt x="35763" y="38662"/>
                    </a:lnTo>
                    <a:lnTo>
                      <a:pt x="35921" y="38308"/>
                    </a:lnTo>
                    <a:lnTo>
                      <a:pt x="36078" y="37940"/>
                    </a:lnTo>
                    <a:lnTo>
                      <a:pt x="36222" y="37573"/>
                    </a:lnTo>
                    <a:lnTo>
                      <a:pt x="36354" y="37193"/>
                    </a:lnTo>
                    <a:lnTo>
                      <a:pt x="36485" y="36812"/>
                    </a:lnTo>
                    <a:lnTo>
                      <a:pt x="36590" y="36419"/>
                    </a:lnTo>
                    <a:lnTo>
                      <a:pt x="36708" y="36025"/>
                    </a:lnTo>
                    <a:lnTo>
                      <a:pt x="36800" y="35618"/>
                    </a:lnTo>
                    <a:lnTo>
                      <a:pt x="36891" y="35212"/>
                    </a:lnTo>
                    <a:lnTo>
                      <a:pt x="36970" y="34792"/>
                    </a:lnTo>
                    <a:lnTo>
                      <a:pt x="37036" y="34372"/>
                    </a:lnTo>
                    <a:lnTo>
                      <a:pt x="37088" y="33939"/>
                    </a:lnTo>
                    <a:lnTo>
                      <a:pt x="37128" y="33493"/>
                    </a:lnTo>
                    <a:lnTo>
                      <a:pt x="37167" y="33060"/>
                    </a:lnTo>
                    <a:lnTo>
                      <a:pt x="37062" y="33349"/>
                    </a:lnTo>
                    <a:lnTo>
                      <a:pt x="36931" y="33690"/>
                    </a:lnTo>
                    <a:lnTo>
                      <a:pt x="36747" y="34136"/>
                    </a:lnTo>
                    <a:lnTo>
                      <a:pt x="36852" y="33703"/>
                    </a:lnTo>
                    <a:lnTo>
                      <a:pt x="36957" y="33270"/>
                    </a:lnTo>
                    <a:lnTo>
                      <a:pt x="37049" y="32837"/>
                    </a:lnTo>
                    <a:lnTo>
                      <a:pt x="37128" y="32391"/>
                    </a:lnTo>
                    <a:lnTo>
                      <a:pt x="37193" y="31945"/>
                    </a:lnTo>
                    <a:lnTo>
                      <a:pt x="37259" y="31499"/>
                    </a:lnTo>
                    <a:lnTo>
                      <a:pt x="37298" y="31040"/>
                    </a:lnTo>
                    <a:lnTo>
                      <a:pt x="37337" y="30581"/>
                    </a:lnTo>
                    <a:lnTo>
                      <a:pt x="38020" y="20676"/>
                    </a:lnTo>
                    <a:lnTo>
                      <a:pt x="38046" y="20046"/>
                    </a:lnTo>
                    <a:lnTo>
                      <a:pt x="38059" y="19430"/>
                    </a:lnTo>
                    <a:lnTo>
                      <a:pt x="38059" y="18826"/>
                    </a:lnTo>
                    <a:lnTo>
                      <a:pt x="38033" y="18223"/>
                    </a:lnTo>
                    <a:lnTo>
                      <a:pt x="37980" y="17619"/>
                    </a:lnTo>
                    <a:lnTo>
                      <a:pt x="37928" y="17029"/>
                    </a:lnTo>
                    <a:lnTo>
                      <a:pt x="37849" y="16438"/>
                    </a:lnTo>
                    <a:lnTo>
                      <a:pt x="37744" y="15848"/>
                    </a:lnTo>
                    <a:lnTo>
                      <a:pt x="37639" y="15271"/>
                    </a:lnTo>
                    <a:lnTo>
                      <a:pt x="37508" y="14707"/>
                    </a:lnTo>
                    <a:lnTo>
                      <a:pt x="37351" y="14143"/>
                    </a:lnTo>
                    <a:lnTo>
                      <a:pt x="37193" y="13592"/>
                    </a:lnTo>
                    <a:lnTo>
                      <a:pt x="37009" y="13041"/>
                    </a:lnTo>
                    <a:lnTo>
                      <a:pt x="36813" y="12490"/>
                    </a:lnTo>
                    <a:lnTo>
                      <a:pt x="36603" y="11965"/>
                    </a:lnTo>
                    <a:lnTo>
                      <a:pt x="36380" y="11440"/>
                    </a:lnTo>
                    <a:lnTo>
                      <a:pt x="36131" y="10915"/>
                    </a:lnTo>
                    <a:lnTo>
                      <a:pt x="35881" y="10404"/>
                    </a:lnTo>
                    <a:lnTo>
                      <a:pt x="35606" y="9905"/>
                    </a:lnTo>
                    <a:lnTo>
                      <a:pt x="35330" y="9420"/>
                    </a:lnTo>
                    <a:lnTo>
                      <a:pt x="35029" y="8934"/>
                    </a:lnTo>
                    <a:lnTo>
                      <a:pt x="34714" y="8462"/>
                    </a:lnTo>
                    <a:lnTo>
                      <a:pt x="34399" y="8003"/>
                    </a:lnTo>
                    <a:lnTo>
                      <a:pt x="34058" y="7557"/>
                    </a:lnTo>
                    <a:lnTo>
                      <a:pt x="33704" y="7111"/>
                    </a:lnTo>
                    <a:lnTo>
                      <a:pt x="33349" y="6678"/>
                    </a:lnTo>
                    <a:lnTo>
                      <a:pt x="32969" y="6258"/>
                    </a:lnTo>
                    <a:lnTo>
                      <a:pt x="32588" y="5851"/>
                    </a:lnTo>
                    <a:lnTo>
                      <a:pt x="32195" y="5458"/>
                    </a:lnTo>
                    <a:lnTo>
                      <a:pt x="31788" y="5064"/>
                    </a:lnTo>
                    <a:lnTo>
                      <a:pt x="31368" y="4697"/>
                    </a:lnTo>
                    <a:lnTo>
                      <a:pt x="30935" y="4330"/>
                    </a:lnTo>
                    <a:lnTo>
                      <a:pt x="30502" y="3988"/>
                    </a:lnTo>
                    <a:lnTo>
                      <a:pt x="30056" y="3647"/>
                    </a:lnTo>
                    <a:lnTo>
                      <a:pt x="29597" y="3319"/>
                    </a:lnTo>
                    <a:lnTo>
                      <a:pt x="29138" y="3018"/>
                    </a:lnTo>
                    <a:lnTo>
                      <a:pt x="28653" y="2716"/>
                    </a:lnTo>
                    <a:lnTo>
                      <a:pt x="28180" y="2440"/>
                    </a:lnTo>
                    <a:lnTo>
                      <a:pt x="27682" y="2165"/>
                    </a:lnTo>
                    <a:lnTo>
                      <a:pt x="27183" y="1916"/>
                    </a:lnTo>
                    <a:lnTo>
                      <a:pt x="26685" y="1680"/>
                    </a:lnTo>
                    <a:lnTo>
                      <a:pt x="26160" y="1443"/>
                    </a:lnTo>
                    <a:lnTo>
                      <a:pt x="25648" y="1233"/>
                    </a:lnTo>
                    <a:lnTo>
                      <a:pt x="25111" y="1050"/>
                    </a:lnTo>
                    <a:lnTo>
                      <a:pt x="24586" y="866"/>
                    </a:lnTo>
                    <a:lnTo>
                      <a:pt x="24048" y="709"/>
                    </a:lnTo>
                    <a:lnTo>
                      <a:pt x="23497" y="551"/>
                    </a:lnTo>
                    <a:lnTo>
                      <a:pt x="22946" y="433"/>
                    </a:lnTo>
                    <a:lnTo>
                      <a:pt x="22395" y="315"/>
                    </a:lnTo>
                    <a:lnTo>
                      <a:pt x="21831" y="223"/>
                    </a:lnTo>
                    <a:lnTo>
                      <a:pt x="21267" y="145"/>
                    </a:lnTo>
                    <a:lnTo>
                      <a:pt x="20689" y="79"/>
                    </a:lnTo>
                    <a:lnTo>
                      <a:pt x="20125" y="27"/>
                    </a:lnTo>
                    <a:lnTo>
                      <a:pt x="19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45"/>
              <p:cNvSpPr/>
              <p:nvPr/>
            </p:nvSpPr>
            <p:spPr>
              <a:xfrm>
                <a:off x="2064354" y="2534129"/>
                <a:ext cx="246328" cy="126942"/>
              </a:xfrm>
              <a:custGeom>
                <a:avLst/>
                <a:gdLst/>
                <a:ahLst/>
                <a:cxnLst/>
                <a:rect l="l" t="t" r="r" b="b"/>
                <a:pathLst>
                  <a:path w="13723" h="7072" extrusionOk="0">
                    <a:moveTo>
                      <a:pt x="3346" y="1"/>
                    </a:moveTo>
                    <a:lnTo>
                      <a:pt x="3175" y="14"/>
                    </a:lnTo>
                    <a:lnTo>
                      <a:pt x="2991" y="40"/>
                    </a:lnTo>
                    <a:lnTo>
                      <a:pt x="2821" y="66"/>
                    </a:lnTo>
                    <a:lnTo>
                      <a:pt x="2650" y="106"/>
                    </a:lnTo>
                    <a:lnTo>
                      <a:pt x="2480" y="158"/>
                    </a:lnTo>
                    <a:lnTo>
                      <a:pt x="2322" y="211"/>
                    </a:lnTo>
                    <a:lnTo>
                      <a:pt x="2152" y="276"/>
                    </a:lnTo>
                    <a:lnTo>
                      <a:pt x="2007" y="342"/>
                    </a:lnTo>
                    <a:lnTo>
                      <a:pt x="1850" y="421"/>
                    </a:lnTo>
                    <a:lnTo>
                      <a:pt x="1706" y="512"/>
                    </a:lnTo>
                    <a:lnTo>
                      <a:pt x="1561" y="604"/>
                    </a:lnTo>
                    <a:lnTo>
                      <a:pt x="1417" y="696"/>
                    </a:lnTo>
                    <a:lnTo>
                      <a:pt x="1286" y="801"/>
                    </a:lnTo>
                    <a:lnTo>
                      <a:pt x="1155" y="919"/>
                    </a:lnTo>
                    <a:lnTo>
                      <a:pt x="1037" y="1037"/>
                    </a:lnTo>
                    <a:lnTo>
                      <a:pt x="919" y="1155"/>
                    </a:lnTo>
                    <a:lnTo>
                      <a:pt x="801" y="1286"/>
                    </a:lnTo>
                    <a:lnTo>
                      <a:pt x="696" y="1418"/>
                    </a:lnTo>
                    <a:lnTo>
                      <a:pt x="604" y="1562"/>
                    </a:lnTo>
                    <a:lnTo>
                      <a:pt x="512" y="1706"/>
                    </a:lnTo>
                    <a:lnTo>
                      <a:pt x="420" y="1851"/>
                    </a:lnTo>
                    <a:lnTo>
                      <a:pt x="341" y="1995"/>
                    </a:lnTo>
                    <a:lnTo>
                      <a:pt x="276" y="2152"/>
                    </a:lnTo>
                    <a:lnTo>
                      <a:pt x="210" y="2323"/>
                    </a:lnTo>
                    <a:lnTo>
                      <a:pt x="158" y="2480"/>
                    </a:lnTo>
                    <a:lnTo>
                      <a:pt x="105" y="2651"/>
                    </a:lnTo>
                    <a:lnTo>
                      <a:pt x="66" y="2821"/>
                    </a:lnTo>
                    <a:lnTo>
                      <a:pt x="40" y="2992"/>
                    </a:lnTo>
                    <a:lnTo>
                      <a:pt x="13" y="3176"/>
                    </a:lnTo>
                    <a:lnTo>
                      <a:pt x="0" y="3346"/>
                    </a:lnTo>
                    <a:lnTo>
                      <a:pt x="0" y="3530"/>
                    </a:lnTo>
                    <a:lnTo>
                      <a:pt x="0" y="3713"/>
                    </a:lnTo>
                    <a:lnTo>
                      <a:pt x="13" y="3897"/>
                    </a:lnTo>
                    <a:lnTo>
                      <a:pt x="40" y="4068"/>
                    </a:lnTo>
                    <a:lnTo>
                      <a:pt x="66" y="4251"/>
                    </a:lnTo>
                    <a:lnTo>
                      <a:pt x="105" y="4422"/>
                    </a:lnTo>
                    <a:lnTo>
                      <a:pt x="158" y="4579"/>
                    </a:lnTo>
                    <a:lnTo>
                      <a:pt x="210" y="4750"/>
                    </a:lnTo>
                    <a:lnTo>
                      <a:pt x="276" y="4907"/>
                    </a:lnTo>
                    <a:lnTo>
                      <a:pt x="341" y="5065"/>
                    </a:lnTo>
                    <a:lnTo>
                      <a:pt x="420" y="5222"/>
                    </a:lnTo>
                    <a:lnTo>
                      <a:pt x="512" y="5366"/>
                    </a:lnTo>
                    <a:lnTo>
                      <a:pt x="604" y="5511"/>
                    </a:lnTo>
                    <a:lnTo>
                      <a:pt x="696" y="5655"/>
                    </a:lnTo>
                    <a:lnTo>
                      <a:pt x="801" y="5786"/>
                    </a:lnTo>
                    <a:lnTo>
                      <a:pt x="919" y="5904"/>
                    </a:lnTo>
                    <a:lnTo>
                      <a:pt x="1037" y="6036"/>
                    </a:lnTo>
                    <a:lnTo>
                      <a:pt x="1155" y="6154"/>
                    </a:lnTo>
                    <a:lnTo>
                      <a:pt x="1286" y="6259"/>
                    </a:lnTo>
                    <a:lnTo>
                      <a:pt x="1417" y="6364"/>
                    </a:lnTo>
                    <a:lnTo>
                      <a:pt x="1561" y="6468"/>
                    </a:lnTo>
                    <a:lnTo>
                      <a:pt x="1706" y="6560"/>
                    </a:lnTo>
                    <a:lnTo>
                      <a:pt x="1850" y="6639"/>
                    </a:lnTo>
                    <a:lnTo>
                      <a:pt x="2007" y="6718"/>
                    </a:lnTo>
                    <a:lnTo>
                      <a:pt x="2152" y="6796"/>
                    </a:lnTo>
                    <a:lnTo>
                      <a:pt x="2322" y="6849"/>
                    </a:lnTo>
                    <a:lnTo>
                      <a:pt x="2480" y="6915"/>
                    </a:lnTo>
                    <a:lnTo>
                      <a:pt x="2650" y="6954"/>
                    </a:lnTo>
                    <a:lnTo>
                      <a:pt x="2821" y="6993"/>
                    </a:lnTo>
                    <a:lnTo>
                      <a:pt x="2991" y="7033"/>
                    </a:lnTo>
                    <a:lnTo>
                      <a:pt x="3175" y="7046"/>
                    </a:lnTo>
                    <a:lnTo>
                      <a:pt x="3346" y="7059"/>
                    </a:lnTo>
                    <a:lnTo>
                      <a:pt x="3529" y="7072"/>
                    </a:lnTo>
                    <a:lnTo>
                      <a:pt x="10194" y="7072"/>
                    </a:lnTo>
                    <a:lnTo>
                      <a:pt x="10364" y="7059"/>
                    </a:lnTo>
                    <a:lnTo>
                      <a:pt x="10548" y="7046"/>
                    </a:lnTo>
                    <a:lnTo>
                      <a:pt x="10732" y="7033"/>
                    </a:lnTo>
                    <a:lnTo>
                      <a:pt x="10902" y="6993"/>
                    </a:lnTo>
                    <a:lnTo>
                      <a:pt x="11073" y="6954"/>
                    </a:lnTo>
                    <a:lnTo>
                      <a:pt x="11243" y="6915"/>
                    </a:lnTo>
                    <a:lnTo>
                      <a:pt x="11401" y="6849"/>
                    </a:lnTo>
                    <a:lnTo>
                      <a:pt x="11558" y="6796"/>
                    </a:lnTo>
                    <a:lnTo>
                      <a:pt x="11716" y="6718"/>
                    </a:lnTo>
                    <a:lnTo>
                      <a:pt x="11873" y="6639"/>
                    </a:lnTo>
                    <a:lnTo>
                      <a:pt x="12017" y="6560"/>
                    </a:lnTo>
                    <a:lnTo>
                      <a:pt x="12162" y="6468"/>
                    </a:lnTo>
                    <a:lnTo>
                      <a:pt x="12306" y="6364"/>
                    </a:lnTo>
                    <a:lnTo>
                      <a:pt x="12437" y="6259"/>
                    </a:lnTo>
                    <a:lnTo>
                      <a:pt x="12568" y="6154"/>
                    </a:lnTo>
                    <a:lnTo>
                      <a:pt x="12686" y="6036"/>
                    </a:lnTo>
                    <a:lnTo>
                      <a:pt x="12804" y="5904"/>
                    </a:lnTo>
                    <a:lnTo>
                      <a:pt x="12909" y="5786"/>
                    </a:lnTo>
                    <a:lnTo>
                      <a:pt x="13014" y="5655"/>
                    </a:lnTo>
                    <a:lnTo>
                      <a:pt x="13119" y="5511"/>
                    </a:lnTo>
                    <a:lnTo>
                      <a:pt x="13211" y="5366"/>
                    </a:lnTo>
                    <a:lnTo>
                      <a:pt x="13290" y="5222"/>
                    </a:lnTo>
                    <a:lnTo>
                      <a:pt x="13369" y="5065"/>
                    </a:lnTo>
                    <a:lnTo>
                      <a:pt x="13447" y="4907"/>
                    </a:lnTo>
                    <a:lnTo>
                      <a:pt x="13513" y="4750"/>
                    </a:lnTo>
                    <a:lnTo>
                      <a:pt x="13565" y="4579"/>
                    </a:lnTo>
                    <a:lnTo>
                      <a:pt x="13618" y="4422"/>
                    </a:lnTo>
                    <a:lnTo>
                      <a:pt x="13657" y="4251"/>
                    </a:lnTo>
                    <a:lnTo>
                      <a:pt x="13683" y="4068"/>
                    </a:lnTo>
                    <a:lnTo>
                      <a:pt x="13710" y="3897"/>
                    </a:lnTo>
                    <a:lnTo>
                      <a:pt x="13723" y="3713"/>
                    </a:lnTo>
                    <a:lnTo>
                      <a:pt x="13723" y="3530"/>
                    </a:lnTo>
                    <a:lnTo>
                      <a:pt x="13723" y="3346"/>
                    </a:lnTo>
                    <a:lnTo>
                      <a:pt x="13710" y="3176"/>
                    </a:lnTo>
                    <a:lnTo>
                      <a:pt x="13683" y="2992"/>
                    </a:lnTo>
                    <a:lnTo>
                      <a:pt x="13657" y="2821"/>
                    </a:lnTo>
                    <a:lnTo>
                      <a:pt x="13618" y="2651"/>
                    </a:lnTo>
                    <a:lnTo>
                      <a:pt x="13565" y="2480"/>
                    </a:lnTo>
                    <a:lnTo>
                      <a:pt x="13513" y="2323"/>
                    </a:lnTo>
                    <a:lnTo>
                      <a:pt x="13447" y="2152"/>
                    </a:lnTo>
                    <a:lnTo>
                      <a:pt x="13369" y="1995"/>
                    </a:lnTo>
                    <a:lnTo>
                      <a:pt x="13290" y="1851"/>
                    </a:lnTo>
                    <a:lnTo>
                      <a:pt x="13211" y="1706"/>
                    </a:lnTo>
                    <a:lnTo>
                      <a:pt x="13119" y="1562"/>
                    </a:lnTo>
                    <a:lnTo>
                      <a:pt x="13014" y="1418"/>
                    </a:lnTo>
                    <a:lnTo>
                      <a:pt x="12909" y="1286"/>
                    </a:lnTo>
                    <a:lnTo>
                      <a:pt x="12804" y="1155"/>
                    </a:lnTo>
                    <a:lnTo>
                      <a:pt x="12686" y="1037"/>
                    </a:lnTo>
                    <a:lnTo>
                      <a:pt x="12568" y="919"/>
                    </a:lnTo>
                    <a:lnTo>
                      <a:pt x="12437" y="801"/>
                    </a:lnTo>
                    <a:lnTo>
                      <a:pt x="12306" y="696"/>
                    </a:lnTo>
                    <a:lnTo>
                      <a:pt x="12162" y="604"/>
                    </a:lnTo>
                    <a:lnTo>
                      <a:pt x="12017" y="512"/>
                    </a:lnTo>
                    <a:lnTo>
                      <a:pt x="11873" y="421"/>
                    </a:lnTo>
                    <a:lnTo>
                      <a:pt x="11716" y="342"/>
                    </a:lnTo>
                    <a:lnTo>
                      <a:pt x="11558" y="276"/>
                    </a:lnTo>
                    <a:lnTo>
                      <a:pt x="11401" y="211"/>
                    </a:lnTo>
                    <a:lnTo>
                      <a:pt x="11243" y="158"/>
                    </a:lnTo>
                    <a:lnTo>
                      <a:pt x="11073" y="106"/>
                    </a:lnTo>
                    <a:lnTo>
                      <a:pt x="10902" y="66"/>
                    </a:lnTo>
                    <a:lnTo>
                      <a:pt x="10732" y="40"/>
                    </a:lnTo>
                    <a:lnTo>
                      <a:pt x="10548" y="14"/>
                    </a:lnTo>
                    <a:lnTo>
                      <a:pt x="10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45"/>
              <p:cNvSpPr/>
              <p:nvPr/>
            </p:nvSpPr>
            <p:spPr>
              <a:xfrm>
                <a:off x="2165143" y="3497038"/>
                <a:ext cx="44749" cy="533869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9742" extrusionOk="0">
                    <a:moveTo>
                      <a:pt x="0" y="0"/>
                    </a:moveTo>
                    <a:lnTo>
                      <a:pt x="0" y="29741"/>
                    </a:lnTo>
                    <a:lnTo>
                      <a:pt x="2493" y="29741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45"/>
              <p:cNvSpPr/>
              <p:nvPr/>
            </p:nvSpPr>
            <p:spPr>
              <a:xfrm>
                <a:off x="2131469" y="2564033"/>
                <a:ext cx="112098" cy="955389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53225" extrusionOk="0">
                    <a:moveTo>
                      <a:pt x="1023" y="1"/>
                    </a:moveTo>
                    <a:lnTo>
                      <a:pt x="905" y="14"/>
                    </a:lnTo>
                    <a:lnTo>
                      <a:pt x="800" y="53"/>
                    </a:lnTo>
                    <a:lnTo>
                      <a:pt x="696" y="80"/>
                    </a:lnTo>
                    <a:lnTo>
                      <a:pt x="604" y="132"/>
                    </a:lnTo>
                    <a:lnTo>
                      <a:pt x="499" y="185"/>
                    </a:lnTo>
                    <a:lnTo>
                      <a:pt x="420" y="250"/>
                    </a:lnTo>
                    <a:lnTo>
                      <a:pt x="341" y="329"/>
                    </a:lnTo>
                    <a:lnTo>
                      <a:pt x="263" y="408"/>
                    </a:lnTo>
                    <a:lnTo>
                      <a:pt x="197" y="499"/>
                    </a:lnTo>
                    <a:lnTo>
                      <a:pt x="145" y="591"/>
                    </a:lnTo>
                    <a:lnTo>
                      <a:pt x="92" y="696"/>
                    </a:lnTo>
                    <a:lnTo>
                      <a:pt x="53" y="801"/>
                    </a:lnTo>
                    <a:lnTo>
                      <a:pt x="26" y="906"/>
                    </a:lnTo>
                    <a:lnTo>
                      <a:pt x="13" y="1024"/>
                    </a:lnTo>
                    <a:lnTo>
                      <a:pt x="0" y="1129"/>
                    </a:lnTo>
                    <a:lnTo>
                      <a:pt x="0" y="50116"/>
                    </a:lnTo>
                    <a:lnTo>
                      <a:pt x="0" y="50273"/>
                    </a:lnTo>
                    <a:lnTo>
                      <a:pt x="13" y="50430"/>
                    </a:lnTo>
                    <a:lnTo>
                      <a:pt x="40" y="50588"/>
                    </a:lnTo>
                    <a:lnTo>
                      <a:pt x="66" y="50745"/>
                    </a:lnTo>
                    <a:lnTo>
                      <a:pt x="145" y="51034"/>
                    </a:lnTo>
                    <a:lnTo>
                      <a:pt x="249" y="51322"/>
                    </a:lnTo>
                    <a:lnTo>
                      <a:pt x="381" y="51598"/>
                    </a:lnTo>
                    <a:lnTo>
                      <a:pt x="538" y="51860"/>
                    </a:lnTo>
                    <a:lnTo>
                      <a:pt x="709" y="52097"/>
                    </a:lnTo>
                    <a:lnTo>
                      <a:pt x="919" y="52320"/>
                    </a:lnTo>
                    <a:lnTo>
                      <a:pt x="1142" y="52516"/>
                    </a:lnTo>
                    <a:lnTo>
                      <a:pt x="1378" y="52700"/>
                    </a:lnTo>
                    <a:lnTo>
                      <a:pt x="1640" y="52857"/>
                    </a:lnTo>
                    <a:lnTo>
                      <a:pt x="1902" y="52989"/>
                    </a:lnTo>
                    <a:lnTo>
                      <a:pt x="2191" y="53094"/>
                    </a:lnTo>
                    <a:lnTo>
                      <a:pt x="2493" y="53172"/>
                    </a:lnTo>
                    <a:lnTo>
                      <a:pt x="2650" y="53199"/>
                    </a:lnTo>
                    <a:lnTo>
                      <a:pt x="2808" y="53212"/>
                    </a:lnTo>
                    <a:lnTo>
                      <a:pt x="2965" y="53225"/>
                    </a:lnTo>
                    <a:lnTo>
                      <a:pt x="3280" y="53225"/>
                    </a:lnTo>
                    <a:lnTo>
                      <a:pt x="3437" y="53212"/>
                    </a:lnTo>
                    <a:lnTo>
                      <a:pt x="3595" y="53199"/>
                    </a:lnTo>
                    <a:lnTo>
                      <a:pt x="3752" y="53172"/>
                    </a:lnTo>
                    <a:lnTo>
                      <a:pt x="4054" y="53094"/>
                    </a:lnTo>
                    <a:lnTo>
                      <a:pt x="4329" y="52989"/>
                    </a:lnTo>
                    <a:lnTo>
                      <a:pt x="4605" y="52857"/>
                    </a:lnTo>
                    <a:lnTo>
                      <a:pt x="4867" y="52700"/>
                    </a:lnTo>
                    <a:lnTo>
                      <a:pt x="5103" y="52516"/>
                    </a:lnTo>
                    <a:lnTo>
                      <a:pt x="5326" y="52320"/>
                    </a:lnTo>
                    <a:lnTo>
                      <a:pt x="5523" y="52097"/>
                    </a:lnTo>
                    <a:lnTo>
                      <a:pt x="5707" y="51860"/>
                    </a:lnTo>
                    <a:lnTo>
                      <a:pt x="5864" y="51598"/>
                    </a:lnTo>
                    <a:lnTo>
                      <a:pt x="5996" y="51322"/>
                    </a:lnTo>
                    <a:lnTo>
                      <a:pt x="6101" y="51034"/>
                    </a:lnTo>
                    <a:lnTo>
                      <a:pt x="6179" y="50745"/>
                    </a:lnTo>
                    <a:lnTo>
                      <a:pt x="6205" y="50588"/>
                    </a:lnTo>
                    <a:lnTo>
                      <a:pt x="6219" y="50430"/>
                    </a:lnTo>
                    <a:lnTo>
                      <a:pt x="6232" y="50273"/>
                    </a:lnTo>
                    <a:lnTo>
                      <a:pt x="6245" y="50116"/>
                    </a:lnTo>
                    <a:lnTo>
                      <a:pt x="6245" y="1129"/>
                    </a:lnTo>
                    <a:lnTo>
                      <a:pt x="6232" y="1024"/>
                    </a:lnTo>
                    <a:lnTo>
                      <a:pt x="6219" y="906"/>
                    </a:lnTo>
                    <a:lnTo>
                      <a:pt x="6192" y="801"/>
                    </a:lnTo>
                    <a:lnTo>
                      <a:pt x="6153" y="696"/>
                    </a:lnTo>
                    <a:lnTo>
                      <a:pt x="6101" y="591"/>
                    </a:lnTo>
                    <a:lnTo>
                      <a:pt x="6048" y="499"/>
                    </a:lnTo>
                    <a:lnTo>
                      <a:pt x="5982" y="408"/>
                    </a:lnTo>
                    <a:lnTo>
                      <a:pt x="5904" y="329"/>
                    </a:lnTo>
                    <a:lnTo>
                      <a:pt x="5825" y="250"/>
                    </a:lnTo>
                    <a:lnTo>
                      <a:pt x="5733" y="185"/>
                    </a:lnTo>
                    <a:lnTo>
                      <a:pt x="5641" y="132"/>
                    </a:lnTo>
                    <a:lnTo>
                      <a:pt x="5550" y="80"/>
                    </a:lnTo>
                    <a:lnTo>
                      <a:pt x="5445" y="53"/>
                    </a:lnTo>
                    <a:lnTo>
                      <a:pt x="5326" y="14"/>
                    </a:lnTo>
                    <a:lnTo>
                      <a:pt x="52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45"/>
              <p:cNvSpPr/>
              <p:nvPr/>
            </p:nvSpPr>
            <p:spPr>
              <a:xfrm>
                <a:off x="1780583" y="3354102"/>
                <a:ext cx="813871" cy="74654"/>
              </a:xfrm>
              <a:custGeom>
                <a:avLst/>
                <a:gdLst/>
                <a:ahLst/>
                <a:cxnLst/>
                <a:rect l="l" t="t" r="r" b="b"/>
                <a:pathLst>
                  <a:path w="45341" h="4159" extrusionOk="0">
                    <a:moveTo>
                      <a:pt x="1" y="0"/>
                    </a:moveTo>
                    <a:lnTo>
                      <a:pt x="14" y="210"/>
                    </a:lnTo>
                    <a:lnTo>
                      <a:pt x="27" y="420"/>
                    </a:lnTo>
                    <a:lnTo>
                      <a:pt x="53" y="630"/>
                    </a:lnTo>
                    <a:lnTo>
                      <a:pt x="93" y="840"/>
                    </a:lnTo>
                    <a:lnTo>
                      <a:pt x="132" y="1037"/>
                    </a:lnTo>
                    <a:lnTo>
                      <a:pt x="185" y="1233"/>
                    </a:lnTo>
                    <a:lnTo>
                      <a:pt x="250" y="1430"/>
                    </a:lnTo>
                    <a:lnTo>
                      <a:pt x="329" y="1614"/>
                    </a:lnTo>
                    <a:lnTo>
                      <a:pt x="421" y="1798"/>
                    </a:lnTo>
                    <a:lnTo>
                      <a:pt x="513" y="1981"/>
                    </a:lnTo>
                    <a:lnTo>
                      <a:pt x="604" y="2152"/>
                    </a:lnTo>
                    <a:lnTo>
                      <a:pt x="709" y="2322"/>
                    </a:lnTo>
                    <a:lnTo>
                      <a:pt x="827" y="2480"/>
                    </a:lnTo>
                    <a:lnTo>
                      <a:pt x="959" y="2637"/>
                    </a:lnTo>
                    <a:lnTo>
                      <a:pt x="1090" y="2795"/>
                    </a:lnTo>
                    <a:lnTo>
                      <a:pt x="1221" y="2939"/>
                    </a:lnTo>
                    <a:lnTo>
                      <a:pt x="1365" y="3070"/>
                    </a:lnTo>
                    <a:lnTo>
                      <a:pt x="1523" y="3201"/>
                    </a:lnTo>
                    <a:lnTo>
                      <a:pt x="1680" y="3332"/>
                    </a:lnTo>
                    <a:lnTo>
                      <a:pt x="1838" y="3450"/>
                    </a:lnTo>
                    <a:lnTo>
                      <a:pt x="2008" y="3555"/>
                    </a:lnTo>
                    <a:lnTo>
                      <a:pt x="2179" y="3647"/>
                    </a:lnTo>
                    <a:lnTo>
                      <a:pt x="2362" y="3739"/>
                    </a:lnTo>
                    <a:lnTo>
                      <a:pt x="2546" y="3831"/>
                    </a:lnTo>
                    <a:lnTo>
                      <a:pt x="2730" y="3897"/>
                    </a:lnTo>
                    <a:lnTo>
                      <a:pt x="2926" y="3962"/>
                    </a:lnTo>
                    <a:lnTo>
                      <a:pt x="3123" y="4028"/>
                    </a:lnTo>
                    <a:lnTo>
                      <a:pt x="3320" y="4067"/>
                    </a:lnTo>
                    <a:lnTo>
                      <a:pt x="3530" y="4106"/>
                    </a:lnTo>
                    <a:lnTo>
                      <a:pt x="3740" y="4133"/>
                    </a:lnTo>
                    <a:lnTo>
                      <a:pt x="3950" y="4146"/>
                    </a:lnTo>
                    <a:lnTo>
                      <a:pt x="4160" y="4159"/>
                    </a:lnTo>
                    <a:lnTo>
                      <a:pt x="41181" y="4159"/>
                    </a:lnTo>
                    <a:lnTo>
                      <a:pt x="41391" y="4146"/>
                    </a:lnTo>
                    <a:lnTo>
                      <a:pt x="41601" y="4133"/>
                    </a:lnTo>
                    <a:lnTo>
                      <a:pt x="41811" y="4106"/>
                    </a:lnTo>
                    <a:lnTo>
                      <a:pt x="42021" y="4067"/>
                    </a:lnTo>
                    <a:lnTo>
                      <a:pt x="42218" y="4028"/>
                    </a:lnTo>
                    <a:lnTo>
                      <a:pt x="42415" y="3962"/>
                    </a:lnTo>
                    <a:lnTo>
                      <a:pt x="42611" y="3897"/>
                    </a:lnTo>
                    <a:lnTo>
                      <a:pt x="42795" y="3831"/>
                    </a:lnTo>
                    <a:lnTo>
                      <a:pt x="42979" y="3739"/>
                    </a:lnTo>
                    <a:lnTo>
                      <a:pt x="43162" y="3647"/>
                    </a:lnTo>
                    <a:lnTo>
                      <a:pt x="43333" y="3555"/>
                    </a:lnTo>
                    <a:lnTo>
                      <a:pt x="43503" y="3450"/>
                    </a:lnTo>
                    <a:lnTo>
                      <a:pt x="43661" y="3332"/>
                    </a:lnTo>
                    <a:lnTo>
                      <a:pt x="43818" y="3201"/>
                    </a:lnTo>
                    <a:lnTo>
                      <a:pt x="43976" y="3070"/>
                    </a:lnTo>
                    <a:lnTo>
                      <a:pt x="44120" y="2939"/>
                    </a:lnTo>
                    <a:lnTo>
                      <a:pt x="44251" y="2795"/>
                    </a:lnTo>
                    <a:lnTo>
                      <a:pt x="44382" y="2637"/>
                    </a:lnTo>
                    <a:lnTo>
                      <a:pt x="44514" y="2480"/>
                    </a:lnTo>
                    <a:lnTo>
                      <a:pt x="44632" y="2322"/>
                    </a:lnTo>
                    <a:lnTo>
                      <a:pt x="44737" y="2152"/>
                    </a:lnTo>
                    <a:lnTo>
                      <a:pt x="44828" y="1981"/>
                    </a:lnTo>
                    <a:lnTo>
                      <a:pt x="44920" y="1798"/>
                    </a:lnTo>
                    <a:lnTo>
                      <a:pt x="45012" y="1614"/>
                    </a:lnTo>
                    <a:lnTo>
                      <a:pt x="45078" y="1430"/>
                    </a:lnTo>
                    <a:lnTo>
                      <a:pt x="45143" y="1233"/>
                    </a:lnTo>
                    <a:lnTo>
                      <a:pt x="45209" y="1037"/>
                    </a:lnTo>
                    <a:lnTo>
                      <a:pt x="45248" y="840"/>
                    </a:lnTo>
                    <a:lnTo>
                      <a:pt x="45288" y="630"/>
                    </a:lnTo>
                    <a:lnTo>
                      <a:pt x="45314" y="420"/>
                    </a:lnTo>
                    <a:lnTo>
                      <a:pt x="45327" y="210"/>
                    </a:lnTo>
                    <a:lnTo>
                      <a:pt x="45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45"/>
              <p:cNvSpPr/>
              <p:nvPr/>
            </p:nvSpPr>
            <p:spPr>
              <a:xfrm>
                <a:off x="1847931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4" y="0"/>
                    </a:moveTo>
                    <a:lnTo>
                      <a:pt x="2231" y="13"/>
                    </a:lnTo>
                    <a:lnTo>
                      <a:pt x="1982" y="53"/>
                    </a:lnTo>
                    <a:lnTo>
                      <a:pt x="1746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090" y="433"/>
                    </a:lnTo>
                    <a:lnTo>
                      <a:pt x="906" y="577"/>
                    </a:lnTo>
                    <a:lnTo>
                      <a:pt x="723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85" y="1522"/>
                    </a:lnTo>
                    <a:lnTo>
                      <a:pt x="106" y="1758"/>
                    </a:lnTo>
                    <a:lnTo>
                      <a:pt x="40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40" y="3004"/>
                    </a:lnTo>
                    <a:lnTo>
                      <a:pt x="106" y="3241"/>
                    </a:lnTo>
                    <a:lnTo>
                      <a:pt x="185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23" y="4264"/>
                    </a:lnTo>
                    <a:lnTo>
                      <a:pt x="906" y="4421"/>
                    </a:lnTo>
                    <a:lnTo>
                      <a:pt x="1090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46" y="4881"/>
                    </a:lnTo>
                    <a:lnTo>
                      <a:pt x="1982" y="4946"/>
                    </a:lnTo>
                    <a:lnTo>
                      <a:pt x="2231" y="4985"/>
                    </a:lnTo>
                    <a:lnTo>
                      <a:pt x="2494" y="4999"/>
                    </a:lnTo>
                    <a:lnTo>
                      <a:pt x="2743" y="4985"/>
                    </a:lnTo>
                    <a:lnTo>
                      <a:pt x="2992" y="4946"/>
                    </a:lnTo>
                    <a:lnTo>
                      <a:pt x="3228" y="4881"/>
                    </a:lnTo>
                    <a:lnTo>
                      <a:pt x="3464" y="4802"/>
                    </a:lnTo>
                    <a:lnTo>
                      <a:pt x="3674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52" y="4264"/>
                    </a:lnTo>
                    <a:lnTo>
                      <a:pt x="4422" y="4080"/>
                    </a:lnTo>
                    <a:lnTo>
                      <a:pt x="4553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68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68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53" y="1102"/>
                    </a:lnTo>
                    <a:lnTo>
                      <a:pt x="4422" y="905"/>
                    </a:lnTo>
                    <a:lnTo>
                      <a:pt x="4252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74" y="302"/>
                    </a:lnTo>
                    <a:lnTo>
                      <a:pt x="3464" y="197"/>
                    </a:lnTo>
                    <a:lnTo>
                      <a:pt x="3228" y="118"/>
                    </a:lnTo>
                    <a:lnTo>
                      <a:pt x="2992" y="53"/>
                    </a:lnTo>
                    <a:lnTo>
                      <a:pt x="2743" y="13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45"/>
              <p:cNvSpPr/>
              <p:nvPr/>
            </p:nvSpPr>
            <p:spPr>
              <a:xfrm>
                <a:off x="1870315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7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66" y="66"/>
                    </a:lnTo>
                    <a:lnTo>
                      <a:pt x="761" y="106"/>
                    </a:lnTo>
                    <a:lnTo>
                      <a:pt x="643" y="158"/>
                    </a:lnTo>
                    <a:lnTo>
                      <a:pt x="551" y="224"/>
                    </a:lnTo>
                    <a:lnTo>
                      <a:pt x="446" y="289"/>
                    </a:lnTo>
                    <a:lnTo>
                      <a:pt x="368" y="368"/>
                    </a:lnTo>
                    <a:lnTo>
                      <a:pt x="276" y="460"/>
                    </a:lnTo>
                    <a:lnTo>
                      <a:pt x="210" y="552"/>
                    </a:lnTo>
                    <a:lnTo>
                      <a:pt x="145" y="656"/>
                    </a:lnTo>
                    <a:lnTo>
                      <a:pt x="92" y="761"/>
                    </a:lnTo>
                    <a:lnTo>
                      <a:pt x="53" y="880"/>
                    </a:lnTo>
                    <a:lnTo>
                      <a:pt x="27" y="998"/>
                    </a:lnTo>
                    <a:lnTo>
                      <a:pt x="0" y="1129"/>
                    </a:lnTo>
                    <a:lnTo>
                      <a:pt x="0" y="1247"/>
                    </a:lnTo>
                    <a:lnTo>
                      <a:pt x="0" y="1378"/>
                    </a:lnTo>
                    <a:lnTo>
                      <a:pt x="27" y="1509"/>
                    </a:lnTo>
                    <a:lnTo>
                      <a:pt x="53" y="1627"/>
                    </a:lnTo>
                    <a:lnTo>
                      <a:pt x="92" y="1732"/>
                    </a:lnTo>
                    <a:lnTo>
                      <a:pt x="145" y="1850"/>
                    </a:lnTo>
                    <a:lnTo>
                      <a:pt x="210" y="1955"/>
                    </a:lnTo>
                    <a:lnTo>
                      <a:pt x="276" y="2047"/>
                    </a:lnTo>
                    <a:lnTo>
                      <a:pt x="368" y="2139"/>
                    </a:lnTo>
                    <a:lnTo>
                      <a:pt x="446" y="2218"/>
                    </a:lnTo>
                    <a:lnTo>
                      <a:pt x="551" y="2283"/>
                    </a:lnTo>
                    <a:lnTo>
                      <a:pt x="643" y="2349"/>
                    </a:lnTo>
                    <a:lnTo>
                      <a:pt x="761" y="2401"/>
                    </a:lnTo>
                    <a:lnTo>
                      <a:pt x="866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7" y="2506"/>
                    </a:lnTo>
                    <a:lnTo>
                      <a:pt x="1365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34" y="2218"/>
                    </a:lnTo>
                    <a:lnTo>
                      <a:pt x="2126" y="2139"/>
                    </a:lnTo>
                    <a:lnTo>
                      <a:pt x="2204" y="2047"/>
                    </a:lnTo>
                    <a:lnTo>
                      <a:pt x="2283" y="1955"/>
                    </a:lnTo>
                    <a:lnTo>
                      <a:pt x="2335" y="1850"/>
                    </a:lnTo>
                    <a:lnTo>
                      <a:pt x="2388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80" y="1378"/>
                    </a:lnTo>
                    <a:lnTo>
                      <a:pt x="2493" y="1247"/>
                    </a:lnTo>
                    <a:lnTo>
                      <a:pt x="2480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388" y="761"/>
                    </a:lnTo>
                    <a:lnTo>
                      <a:pt x="2335" y="656"/>
                    </a:lnTo>
                    <a:lnTo>
                      <a:pt x="2283" y="552"/>
                    </a:lnTo>
                    <a:lnTo>
                      <a:pt x="2204" y="460"/>
                    </a:lnTo>
                    <a:lnTo>
                      <a:pt x="2126" y="368"/>
                    </a:lnTo>
                    <a:lnTo>
                      <a:pt x="2034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65" y="1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45"/>
              <p:cNvSpPr/>
              <p:nvPr/>
            </p:nvSpPr>
            <p:spPr>
              <a:xfrm>
                <a:off x="1855237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7475" y="1"/>
                    </a:moveTo>
                    <a:lnTo>
                      <a:pt x="512" y="2415"/>
                    </a:lnTo>
                    <a:lnTo>
                      <a:pt x="407" y="2441"/>
                    </a:lnTo>
                    <a:lnTo>
                      <a:pt x="316" y="2480"/>
                    </a:lnTo>
                    <a:lnTo>
                      <a:pt x="224" y="2546"/>
                    </a:lnTo>
                    <a:lnTo>
                      <a:pt x="145" y="2611"/>
                    </a:lnTo>
                    <a:lnTo>
                      <a:pt x="92" y="2703"/>
                    </a:lnTo>
                    <a:lnTo>
                      <a:pt x="40" y="2795"/>
                    </a:lnTo>
                    <a:lnTo>
                      <a:pt x="14" y="2900"/>
                    </a:lnTo>
                    <a:lnTo>
                      <a:pt x="1" y="3005"/>
                    </a:lnTo>
                    <a:lnTo>
                      <a:pt x="14" y="3123"/>
                    </a:lnTo>
                    <a:lnTo>
                      <a:pt x="53" y="3241"/>
                    </a:lnTo>
                    <a:lnTo>
                      <a:pt x="106" y="3333"/>
                    </a:lnTo>
                    <a:lnTo>
                      <a:pt x="184" y="3425"/>
                    </a:lnTo>
                    <a:lnTo>
                      <a:pt x="263" y="3503"/>
                    </a:lnTo>
                    <a:lnTo>
                      <a:pt x="368" y="3556"/>
                    </a:lnTo>
                    <a:lnTo>
                      <a:pt x="473" y="3582"/>
                    </a:lnTo>
                    <a:lnTo>
                      <a:pt x="604" y="3595"/>
                    </a:lnTo>
                    <a:lnTo>
                      <a:pt x="17475" y="3595"/>
                    </a:lnTo>
                    <a:lnTo>
                      <a:pt x="17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45"/>
              <p:cNvSpPr/>
              <p:nvPr/>
            </p:nvSpPr>
            <p:spPr>
              <a:xfrm>
                <a:off x="2437589" y="4030889"/>
                <a:ext cx="89517" cy="89732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4999" extrusionOk="0">
                    <a:moveTo>
                      <a:pt x="2493" y="0"/>
                    </a:moveTo>
                    <a:lnTo>
                      <a:pt x="2244" y="13"/>
                    </a:lnTo>
                    <a:lnTo>
                      <a:pt x="1995" y="53"/>
                    </a:lnTo>
                    <a:lnTo>
                      <a:pt x="1759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103" y="433"/>
                    </a:lnTo>
                    <a:lnTo>
                      <a:pt x="906" y="577"/>
                    </a:lnTo>
                    <a:lnTo>
                      <a:pt x="736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98" y="1522"/>
                    </a:lnTo>
                    <a:lnTo>
                      <a:pt x="106" y="1758"/>
                    </a:lnTo>
                    <a:lnTo>
                      <a:pt x="53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53" y="3004"/>
                    </a:lnTo>
                    <a:lnTo>
                      <a:pt x="106" y="3241"/>
                    </a:lnTo>
                    <a:lnTo>
                      <a:pt x="198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36" y="4264"/>
                    </a:lnTo>
                    <a:lnTo>
                      <a:pt x="906" y="4421"/>
                    </a:lnTo>
                    <a:lnTo>
                      <a:pt x="1103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59" y="4881"/>
                    </a:lnTo>
                    <a:lnTo>
                      <a:pt x="1995" y="4946"/>
                    </a:lnTo>
                    <a:lnTo>
                      <a:pt x="2244" y="4985"/>
                    </a:lnTo>
                    <a:lnTo>
                      <a:pt x="2493" y="4999"/>
                    </a:lnTo>
                    <a:lnTo>
                      <a:pt x="2756" y="4985"/>
                    </a:lnTo>
                    <a:lnTo>
                      <a:pt x="2992" y="4946"/>
                    </a:lnTo>
                    <a:lnTo>
                      <a:pt x="3241" y="4881"/>
                    </a:lnTo>
                    <a:lnTo>
                      <a:pt x="3464" y="4802"/>
                    </a:lnTo>
                    <a:lnTo>
                      <a:pt x="3687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65" y="4264"/>
                    </a:lnTo>
                    <a:lnTo>
                      <a:pt x="4422" y="4080"/>
                    </a:lnTo>
                    <a:lnTo>
                      <a:pt x="4566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81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81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66" y="1102"/>
                    </a:lnTo>
                    <a:lnTo>
                      <a:pt x="4422" y="905"/>
                    </a:lnTo>
                    <a:lnTo>
                      <a:pt x="4265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87" y="302"/>
                    </a:lnTo>
                    <a:lnTo>
                      <a:pt x="3464" y="197"/>
                    </a:lnTo>
                    <a:lnTo>
                      <a:pt x="3241" y="118"/>
                    </a:lnTo>
                    <a:lnTo>
                      <a:pt x="2992" y="53"/>
                    </a:lnTo>
                    <a:lnTo>
                      <a:pt x="2756" y="13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45"/>
              <p:cNvSpPr/>
              <p:nvPr/>
            </p:nvSpPr>
            <p:spPr>
              <a:xfrm>
                <a:off x="2459972" y="4053255"/>
                <a:ext cx="44749" cy="45001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507" extrusionOk="0">
                    <a:moveTo>
                      <a:pt x="1246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79" y="66"/>
                    </a:lnTo>
                    <a:lnTo>
                      <a:pt x="761" y="106"/>
                    </a:lnTo>
                    <a:lnTo>
                      <a:pt x="656" y="158"/>
                    </a:lnTo>
                    <a:lnTo>
                      <a:pt x="551" y="224"/>
                    </a:lnTo>
                    <a:lnTo>
                      <a:pt x="459" y="289"/>
                    </a:lnTo>
                    <a:lnTo>
                      <a:pt x="367" y="368"/>
                    </a:lnTo>
                    <a:lnTo>
                      <a:pt x="289" y="460"/>
                    </a:lnTo>
                    <a:lnTo>
                      <a:pt x="210" y="552"/>
                    </a:lnTo>
                    <a:lnTo>
                      <a:pt x="158" y="656"/>
                    </a:lnTo>
                    <a:lnTo>
                      <a:pt x="105" y="761"/>
                    </a:lnTo>
                    <a:lnTo>
                      <a:pt x="53" y="880"/>
                    </a:lnTo>
                    <a:lnTo>
                      <a:pt x="26" y="998"/>
                    </a:lnTo>
                    <a:lnTo>
                      <a:pt x="13" y="1129"/>
                    </a:lnTo>
                    <a:lnTo>
                      <a:pt x="0" y="1247"/>
                    </a:lnTo>
                    <a:lnTo>
                      <a:pt x="13" y="1378"/>
                    </a:lnTo>
                    <a:lnTo>
                      <a:pt x="26" y="1509"/>
                    </a:lnTo>
                    <a:lnTo>
                      <a:pt x="53" y="1627"/>
                    </a:lnTo>
                    <a:lnTo>
                      <a:pt x="105" y="1732"/>
                    </a:lnTo>
                    <a:lnTo>
                      <a:pt x="158" y="1850"/>
                    </a:lnTo>
                    <a:lnTo>
                      <a:pt x="210" y="1955"/>
                    </a:lnTo>
                    <a:lnTo>
                      <a:pt x="289" y="2047"/>
                    </a:lnTo>
                    <a:lnTo>
                      <a:pt x="367" y="2139"/>
                    </a:lnTo>
                    <a:lnTo>
                      <a:pt x="459" y="2218"/>
                    </a:lnTo>
                    <a:lnTo>
                      <a:pt x="551" y="2283"/>
                    </a:lnTo>
                    <a:lnTo>
                      <a:pt x="656" y="2349"/>
                    </a:lnTo>
                    <a:lnTo>
                      <a:pt x="761" y="2401"/>
                    </a:lnTo>
                    <a:lnTo>
                      <a:pt x="879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6" y="2506"/>
                    </a:lnTo>
                    <a:lnTo>
                      <a:pt x="1378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47" y="2218"/>
                    </a:lnTo>
                    <a:lnTo>
                      <a:pt x="2125" y="2139"/>
                    </a:lnTo>
                    <a:lnTo>
                      <a:pt x="2217" y="2047"/>
                    </a:lnTo>
                    <a:lnTo>
                      <a:pt x="2283" y="1955"/>
                    </a:lnTo>
                    <a:lnTo>
                      <a:pt x="2348" y="1850"/>
                    </a:lnTo>
                    <a:lnTo>
                      <a:pt x="2401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93" y="1378"/>
                    </a:lnTo>
                    <a:lnTo>
                      <a:pt x="2493" y="1247"/>
                    </a:lnTo>
                    <a:lnTo>
                      <a:pt x="2493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401" y="761"/>
                    </a:lnTo>
                    <a:lnTo>
                      <a:pt x="2348" y="656"/>
                    </a:lnTo>
                    <a:lnTo>
                      <a:pt x="2283" y="552"/>
                    </a:lnTo>
                    <a:lnTo>
                      <a:pt x="2217" y="460"/>
                    </a:lnTo>
                    <a:lnTo>
                      <a:pt x="2125" y="368"/>
                    </a:lnTo>
                    <a:lnTo>
                      <a:pt x="2047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78" y="1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45"/>
              <p:cNvSpPr/>
              <p:nvPr/>
            </p:nvSpPr>
            <p:spPr>
              <a:xfrm>
                <a:off x="2206105" y="3966359"/>
                <a:ext cx="313694" cy="64548"/>
              </a:xfrm>
              <a:custGeom>
                <a:avLst/>
                <a:gdLst/>
                <a:ahLst/>
                <a:cxnLst/>
                <a:rect l="l" t="t" r="r" b="b"/>
                <a:pathLst>
                  <a:path w="17476" h="3596" extrusionOk="0">
                    <a:moveTo>
                      <a:pt x="1" y="1"/>
                    </a:moveTo>
                    <a:lnTo>
                      <a:pt x="1" y="3595"/>
                    </a:lnTo>
                    <a:lnTo>
                      <a:pt x="16872" y="3595"/>
                    </a:lnTo>
                    <a:lnTo>
                      <a:pt x="16990" y="3582"/>
                    </a:lnTo>
                    <a:lnTo>
                      <a:pt x="17108" y="3556"/>
                    </a:lnTo>
                    <a:lnTo>
                      <a:pt x="17213" y="3503"/>
                    </a:lnTo>
                    <a:lnTo>
                      <a:pt x="17292" y="3425"/>
                    </a:lnTo>
                    <a:lnTo>
                      <a:pt x="17370" y="3333"/>
                    </a:lnTo>
                    <a:lnTo>
                      <a:pt x="17423" y="3241"/>
                    </a:lnTo>
                    <a:lnTo>
                      <a:pt x="17462" y="3123"/>
                    </a:lnTo>
                    <a:lnTo>
                      <a:pt x="17475" y="3005"/>
                    </a:lnTo>
                    <a:lnTo>
                      <a:pt x="17462" y="2900"/>
                    </a:lnTo>
                    <a:lnTo>
                      <a:pt x="17436" y="2795"/>
                    </a:lnTo>
                    <a:lnTo>
                      <a:pt x="17384" y="2703"/>
                    </a:lnTo>
                    <a:lnTo>
                      <a:pt x="17331" y="2611"/>
                    </a:lnTo>
                    <a:lnTo>
                      <a:pt x="17252" y="2546"/>
                    </a:lnTo>
                    <a:lnTo>
                      <a:pt x="17161" y="2480"/>
                    </a:lnTo>
                    <a:lnTo>
                      <a:pt x="17069" y="2441"/>
                    </a:lnTo>
                    <a:lnTo>
                      <a:pt x="16964" y="24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45"/>
              <p:cNvSpPr/>
              <p:nvPr/>
            </p:nvSpPr>
            <p:spPr>
              <a:xfrm>
                <a:off x="2161374" y="3978601"/>
                <a:ext cx="44749" cy="112116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6246" extrusionOk="0">
                    <a:moveTo>
                      <a:pt x="0" y="1"/>
                    </a:moveTo>
                    <a:lnTo>
                      <a:pt x="420" y="6245"/>
                    </a:lnTo>
                    <a:lnTo>
                      <a:pt x="2073" y="6245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45"/>
              <p:cNvSpPr/>
              <p:nvPr/>
            </p:nvSpPr>
            <p:spPr>
              <a:xfrm>
                <a:off x="2162792" y="4068333"/>
                <a:ext cx="41931" cy="10455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825" extrusionOk="0">
                    <a:moveTo>
                      <a:pt x="1050" y="0"/>
                    </a:moveTo>
                    <a:lnTo>
                      <a:pt x="931" y="26"/>
                    </a:lnTo>
                    <a:lnTo>
                      <a:pt x="827" y="53"/>
                    </a:lnTo>
                    <a:lnTo>
                      <a:pt x="722" y="92"/>
                    </a:lnTo>
                    <a:lnTo>
                      <a:pt x="617" y="131"/>
                    </a:lnTo>
                    <a:lnTo>
                      <a:pt x="512" y="197"/>
                    </a:lnTo>
                    <a:lnTo>
                      <a:pt x="433" y="263"/>
                    </a:lnTo>
                    <a:lnTo>
                      <a:pt x="341" y="341"/>
                    </a:lnTo>
                    <a:lnTo>
                      <a:pt x="276" y="420"/>
                    </a:lnTo>
                    <a:lnTo>
                      <a:pt x="197" y="512"/>
                    </a:lnTo>
                    <a:lnTo>
                      <a:pt x="144" y="604"/>
                    </a:lnTo>
                    <a:lnTo>
                      <a:pt x="92" y="709"/>
                    </a:lnTo>
                    <a:lnTo>
                      <a:pt x="52" y="814"/>
                    </a:lnTo>
                    <a:lnTo>
                      <a:pt x="26" y="932"/>
                    </a:lnTo>
                    <a:lnTo>
                      <a:pt x="13" y="1037"/>
                    </a:lnTo>
                    <a:lnTo>
                      <a:pt x="0" y="1168"/>
                    </a:lnTo>
                    <a:lnTo>
                      <a:pt x="0" y="4657"/>
                    </a:lnTo>
                    <a:lnTo>
                      <a:pt x="13" y="4775"/>
                    </a:lnTo>
                    <a:lnTo>
                      <a:pt x="26" y="4894"/>
                    </a:lnTo>
                    <a:lnTo>
                      <a:pt x="52" y="4999"/>
                    </a:lnTo>
                    <a:lnTo>
                      <a:pt x="92" y="5103"/>
                    </a:lnTo>
                    <a:lnTo>
                      <a:pt x="144" y="5208"/>
                    </a:lnTo>
                    <a:lnTo>
                      <a:pt x="197" y="5300"/>
                    </a:lnTo>
                    <a:lnTo>
                      <a:pt x="276" y="5392"/>
                    </a:lnTo>
                    <a:lnTo>
                      <a:pt x="341" y="5484"/>
                    </a:lnTo>
                    <a:lnTo>
                      <a:pt x="433" y="5550"/>
                    </a:lnTo>
                    <a:lnTo>
                      <a:pt x="512" y="5615"/>
                    </a:lnTo>
                    <a:lnTo>
                      <a:pt x="617" y="5681"/>
                    </a:lnTo>
                    <a:lnTo>
                      <a:pt x="722" y="5733"/>
                    </a:lnTo>
                    <a:lnTo>
                      <a:pt x="827" y="5773"/>
                    </a:lnTo>
                    <a:lnTo>
                      <a:pt x="931" y="5799"/>
                    </a:lnTo>
                    <a:lnTo>
                      <a:pt x="1050" y="5812"/>
                    </a:lnTo>
                    <a:lnTo>
                      <a:pt x="1168" y="5825"/>
                    </a:lnTo>
                    <a:lnTo>
                      <a:pt x="1286" y="5812"/>
                    </a:lnTo>
                    <a:lnTo>
                      <a:pt x="1404" y="5799"/>
                    </a:lnTo>
                    <a:lnTo>
                      <a:pt x="1509" y="5773"/>
                    </a:lnTo>
                    <a:lnTo>
                      <a:pt x="1627" y="5733"/>
                    </a:lnTo>
                    <a:lnTo>
                      <a:pt x="1719" y="5681"/>
                    </a:lnTo>
                    <a:lnTo>
                      <a:pt x="1824" y="5615"/>
                    </a:lnTo>
                    <a:lnTo>
                      <a:pt x="1915" y="5550"/>
                    </a:lnTo>
                    <a:lnTo>
                      <a:pt x="1994" y="5484"/>
                    </a:lnTo>
                    <a:lnTo>
                      <a:pt x="2073" y="5392"/>
                    </a:lnTo>
                    <a:lnTo>
                      <a:pt x="2138" y="5300"/>
                    </a:lnTo>
                    <a:lnTo>
                      <a:pt x="2191" y="5208"/>
                    </a:lnTo>
                    <a:lnTo>
                      <a:pt x="2243" y="5103"/>
                    </a:lnTo>
                    <a:lnTo>
                      <a:pt x="2283" y="4999"/>
                    </a:lnTo>
                    <a:lnTo>
                      <a:pt x="2309" y="4894"/>
                    </a:lnTo>
                    <a:lnTo>
                      <a:pt x="2322" y="4775"/>
                    </a:lnTo>
                    <a:lnTo>
                      <a:pt x="2335" y="4657"/>
                    </a:lnTo>
                    <a:lnTo>
                      <a:pt x="2335" y="1168"/>
                    </a:lnTo>
                    <a:lnTo>
                      <a:pt x="2322" y="1037"/>
                    </a:lnTo>
                    <a:lnTo>
                      <a:pt x="2309" y="932"/>
                    </a:lnTo>
                    <a:lnTo>
                      <a:pt x="2283" y="814"/>
                    </a:lnTo>
                    <a:lnTo>
                      <a:pt x="2243" y="709"/>
                    </a:lnTo>
                    <a:lnTo>
                      <a:pt x="2191" y="604"/>
                    </a:lnTo>
                    <a:lnTo>
                      <a:pt x="2138" y="512"/>
                    </a:lnTo>
                    <a:lnTo>
                      <a:pt x="2073" y="420"/>
                    </a:lnTo>
                    <a:lnTo>
                      <a:pt x="1994" y="341"/>
                    </a:lnTo>
                    <a:lnTo>
                      <a:pt x="1915" y="263"/>
                    </a:lnTo>
                    <a:lnTo>
                      <a:pt x="1824" y="197"/>
                    </a:lnTo>
                    <a:lnTo>
                      <a:pt x="1719" y="131"/>
                    </a:lnTo>
                    <a:lnTo>
                      <a:pt x="1627" y="92"/>
                    </a:lnTo>
                    <a:lnTo>
                      <a:pt x="1509" y="53"/>
                    </a:lnTo>
                    <a:lnTo>
                      <a:pt x="1404" y="2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45"/>
              <p:cNvSpPr/>
              <p:nvPr/>
            </p:nvSpPr>
            <p:spPr>
              <a:xfrm>
                <a:off x="1891747" y="1544617"/>
                <a:ext cx="591309" cy="702240"/>
              </a:xfrm>
              <a:custGeom>
                <a:avLst/>
                <a:gdLst/>
                <a:ahLst/>
                <a:cxnLst/>
                <a:rect l="l" t="t" r="r" b="b"/>
                <a:pathLst>
                  <a:path w="32942" h="39122" extrusionOk="0">
                    <a:moveTo>
                      <a:pt x="19009" y="1"/>
                    </a:moveTo>
                    <a:lnTo>
                      <a:pt x="18695" y="27"/>
                    </a:lnTo>
                    <a:lnTo>
                      <a:pt x="18406" y="93"/>
                    </a:lnTo>
                    <a:lnTo>
                      <a:pt x="18130" y="171"/>
                    </a:lnTo>
                    <a:lnTo>
                      <a:pt x="17881" y="276"/>
                    </a:lnTo>
                    <a:lnTo>
                      <a:pt x="17645" y="407"/>
                    </a:lnTo>
                    <a:lnTo>
                      <a:pt x="17422" y="552"/>
                    </a:lnTo>
                    <a:lnTo>
                      <a:pt x="17238" y="709"/>
                    </a:lnTo>
                    <a:lnTo>
                      <a:pt x="17055" y="893"/>
                    </a:lnTo>
                    <a:lnTo>
                      <a:pt x="16897" y="1090"/>
                    </a:lnTo>
                    <a:lnTo>
                      <a:pt x="16766" y="1299"/>
                    </a:lnTo>
                    <a:lnTo>
                      <a:pt x="16648" y="1523"/>
                    </a:lnTo>
                    <a:lnTo>
                      <a:pt x="16556" y="1746"/>
                    </a:lnTo>
                    <a:lnTo>
                      <a:pt x="16478" y="1982"/>
                    </a:lnTo>
                    <a:lnTo>
                      <a:pt x="16412" y="2231"/>
                    </a:lnTo>
                    <a:lnTo>
                      <a:pt x="16373" y="2480"/>
                    </a:lnTo>
                    <a:lnTo>
                      <a:pt x="16359" y="2729"/>
                    </a:lnTo>
                    <a:lnTo>
                      <a:pt x="16281" y="2848"/>
                    </a:lnTo>
                    <a:lnTo>
                      <a:pt x="16254" y="2848"/>
                    </a:lnTo>
                    <a:lnTo>
                      <a:pt x="15874" y="2874"/>
                    </a:lnTo>
                    <a:lnTo>
                      <a:pt x="15507" y="2913"/>
                    </a:lnTo>
                    <a:lnTo>
                      <a:pt x="15152" y="2952"/>
                    </a:lnTo>
                    <a:lnTo>
                      <a:pt x="14798" y="2992"/>
                    </a:lnTo>
                    <a:lnTo>
                      <a:pt x="14457" y="3044"/>
                    </a:lnTo>
                    <a:lnTo>
                      <a:pt x="14116" y="3110"/>
                    </a:lnTo>
                    <a:lnTo>
                      <a:pt x="13788" y="3175"/>
                    </a:lnTo>
                    <a:lnTo>
                      <a:pt x="13460" y="3254"/>
                    </a:lnTo>
                    <a:lnTo>
                      <a:pt x="13145" y="3333"/>
                    </a:lnTo>
                    <a:lnTo>
                      <a:pt x="12830" y="3425"/>
                    </a:lnTo>
                    <a:lnTo>
                      <a:pt x="12516" y="3517"/>
                    </a:lnTo>
                    <a:lnTo>
                      <a:pt x="12214" y="3622"/>
                    </a:lnTo>
                    <a:lnTo>
                      <a:pt x="11925" y="3726"/>
                    </a:lnTo>
                    <a:lnTo>
                      <a:pt x="11637" y="3845"/>
                    </a:lnTo>
                    <a:lnTo>
                      <a:pt x="11348" y="3963"/>
                    </a:lnTo>
                    <a:lnTo>
                      <a:pt x="11072" y="4094"/>
                    </a:lnTo>
                    <a:lnTo>
                      <a:pt x="10810" y="4238"/>
                    </a:lnTo>
                    <a:lnTo>
                      <a:pt x="10548" y="4382"/>
                    </a:lnTo>
                    <a:lnTo>
                      <a:pt x="10285" y="4527"/>
                    </a:lnTo>
                    <a:lnTo>
                      <a:pt x="10036" y="4684"/>
                    </a:lnTo>
                    <a:lnTo>
                      <a:pt x="9800" y="4842"/>
                    </a:lnTo>
                    <a:lnTo>
                      <a:pt x="9551" y="5012"/>
                    </a:lnTo>
                    <a:lnTo>
                      <a:pt x="9328" y="5183"/>
                    </a:lnTo>
                    <a:lnTo>
                      <a:pt x="9105" y="5366"/>
                    </a:lnTo>
                    <a:lnTo>
                      <a:pt x="8882" y="5550"/>
                    </a:lnTo>
                    <a:lnTo>
                      <a:pt x="8672" y="5747"/>
                    </a:lnTo>
                    <a:lnTo>
                      <a:pt x="8462" y="5944"/>
                    </a:lnTo>
                    <a:lnTo>
                      <a:pt x="8252" y="6154"/>
                    </a:lnTo>
                    <a:lnTo>
                      <a:pt x="8068" y="6363"/>
                    </a:lnTo>
                    <a:lnTo>
                      <a:pt x="7871" y="6586"/>
                    </a:lnTo>
                    <a:lnTo>
                      <a:pt x="7688" y="6809"/>
                    </a:lnTo>
                    <a:lnTo>
                      <a:pt x="7517" y="7032"/>
                    </a:lnTo>
                    <a:lnTo>
                      <a:pt x="7347" y="7269"/>
                    </a:lnTo>
                    <a:lnTo>
                      <a:pt x="7176" y="7505"/>
                    </a:lnTo>
                    <a:lnTo>
                      <a:pt x="7019" y="7754"/>
                    </a:lnTo>
                    <a:lnTo>
                      <a:pt x="6874" y="8003"/>
                    </a:lnTo>
                    <a:lnTo>
                      <a:pt x="6730" y="8266"/>
                    </a:lnTo>
                    <a:lnTo>
                      <a:pt x="6586" y="8515"/>
                    </a:lnTo>
                    <a:lnTo>
                      <a:pt x="6323" y="9066"/>
                    </a:lnTo>
                    <a:lnTo>
                      <a:pt x="6087" y="9617"/>
                    </a:lnTo>
                    <a:lnTo>
                      <a:pt x="5877" y="10194"/>
                    </a:lnTo>
                    <a:lnTo>
                      <a:pt x="5681" y="10798"/>
                    </a:lnTo>
                    <a:lnTo>
                      <a:pt x="5523" y="11414"/>
                    </a:lnTo>
                    <a:lnTo>
                      <a:pt x="5379" y="12057"/>
                    </a:lnTo>
                    <a:lnTo>
                      <a:pt x="5261" y="12713"/>
                    </a:lnTo>
                    <a:lnTo>
                      <a:pt x="5169" y="13395"/>
                    </a:lnTo>
                    <a:lnTo>
                      <a:pt x="5090" y="14077"/>
                    </a:lnTo>
                    <a:lnTo>
                      <a:pt x="5051" y="14799"/>
                    </a:lnTo>
                    <a:lnTo>
                      <a:pt x="5025" y="15520"/>
                    </a:lnTo>
                    <a:lnTo>
                      <a:pt x="5025" y="16255"/>
                    </a:lnTo>
                    <a:lnTo>
                      <a:pt x="5051" y="17016"/>
                    </a:lnTo>
                    <a:lnTo>
                      <a:pt x="5025" y="17803"/>
                    </a:lnTo>
                    <a:lnTo>
                      <a:pt x="4985" y="18577"/>
                    </a:lnTo>
                    <a:lnTo>
                      <a:pt x="4920" y="19351"/>
                    </a:lnTo>
                    <a:lnTo>
                      <a:pt x="4841" y="20112"/>
                    </a:lnTo>
                    <a:lnTo>
                      <a:pt x="4736" y="20873"/>
                    </a:lnTo>
                    <a:lnTo>
                      <a:pt x="4618" y="21634"/>
                    </a:lnTo>
                    <a:lnTo>
                      <a:pt x="4461" y="22382"/>
                    </a:lnTo>
                    <a:lnTo>
                      <a:pt x="4303" y="23130"/>
                    </a:lnTo>
                    <a:lnTo>
                      <a:pt x="4106" y="23877"/>
                    </a:lnTo>
                    <a:lnTo>
                      <a:pt x="3896" y="24612"/>
                    </a:lnTo>
                    <a:lnTo>
                      <a:pt x="3673" y="25334"/>
                    </a:lnTo>
                    <a:lnTo>
                      <a:pt x="3424" y="26068"/>
                    </a:lnTo>
                    <a:lnTo>
                      <a:pt x="3149" y="26790"/>
                    </a:lnTo>
                    <a:lnTo>
                      <a:pt x="2860" y="27498"/>
                    </a:lnTo>
                    <a:lnTo>
                      <a:pt x="2545" y="28220"/>
                    </a:lnTo>
                    <a:lnTo>
                      <a:pt x="2204" y="28928"/>
                    </a:lnTo>
                    <a:lnTo>
                      <a:pt x="2020" y="29309"/>
                    </a:lnTo>
                    <a:lnTo>
                      <a:pt x="1811" y="29715"/>
                    </a:lnTo>
                    <a:lnTo>
                      <a:pt x="1338" y="30594"/>
                    </a:lnTo>
                    <a:lnTo>
                      <a:pt x="1102" y="31067"/>
                    </a:lnTo>
                    <a:lnTo>
                      <a:pt x="879" y="31552"/>
                    </a:lnTo>
                    <a:lnTo>
                      <a:pt x="656" y="32050"/>
                    </a:lnTo>
                    <a:lnTo>
                      <a:pt x="459" y="32549"/>
                    </a:lnTo>
                    <a:lnTo>
                      <a:pt x="289" y="33047"/>
                    </a:lnTo>
                    <a:lnTo>
                      <a:pt x="223" y="33310"/>
                    </a:lnTo>
                    <a:lnTo>
                      <a:pt x="158" y="33559"/>
                    </a:lnTo>
                    <a:lnTo>
                      <a:pt x="105" y="33808"/>
                    </a:lnTo>
                    <a:lnTo>
                      <a:pt x="53" y="34058"/>
                    </a:lnTo>
                    <a:lnTo>
                      <a:pt x="26" y="34307"/>
                    </a:lnTo>
                    <a:lnTo>
                      <a:pt x="13" y="34556"/>
                    </a:lnTo>
                    <a:lnTo>
                      <a:pt x="0" y="34792"/>
                    </a:lnTo>
                    <a:lnTo>
                      <a:pt x="13" y="35042"/>
                    </a:lnTo>
                    <a:lnTo>
                      <a:pt x="39" y="35278"/>
                    </a:lnTo>
                    <a:lnTo>
                      <a:pt x="79" y="35501"/>
                    </a:lnTo>
                    <a:lnTo>
                      <a:pt x="144" y="35737"/>
                    </a:lnTo>
                    <a:lnTo>
                      <a:pt x="210" y="35960"/>
                    </a:lnTo>
                    <a:lnTo>
                      <a:pt x="315" y="36183"/>
                    </a:lnTo>
                    <a:lnTo>
                      <a:pt x="420" y="36393"/>
                    </a:lnTo>
                    <a:lnTo>
                      <a:pt x="538" y="36563"/>
                    </a:lnTo>
                    <a:lnTo>
                      <a:pt x="656" y="36734"/>
                    </a:lnTo>
                    <a:lnTo>
                      <a:pt x="787" y="36891"/>
                    </a:lnTo>
                    <a:lnTo>
                      <a:pt x="932" y="37036"/>
                    </a:lnTo>
                    <a:lnTo>
                      <a:pt x="1089" y="37180"/>
                    </a:lnTo>
                    <a:lnTo>
                      <a:pt x="1246" y="37311"/>
                    </a:lnTo>
                    <a:lnTo>
                      <a:pt x="1417" y="37429"/>
                    </a:lnTo>
                    <a:lnTo>
                      <a:pt x="1587" y="37547"/>
                    </a:lnTo>
                    <a:lnTo>
                      <a:pt x="1771" y="37652"/>
                    </a:lnTo>
                    <a:lnTo>
                      <a:pt x="1968" y="37757"/>
                    </a:lnTo>
                    <a:lnTo>
                      <a:pt x="2152" y="37849"/>
                    </a:lnTo>
                    <a:lnTo>
                      <a:pt x="2362" y="37928"/>
                    </a:lnTo>
                    <a:lnTo>
                      <a:pt x="2558" y="38006"/>
                    </a:lnTo>
                    <a:lnTo>
                      <a:pt x="2768" y="38072"/>
                    </a:lnTo>
                    <a:lnTo>
                      <a:pt x="3201" y="38190"/>
                    </a:lnTo>
                    <a:lnTo>
                      <a:pt x="3634" y="38269"/>
                    </a:lnTo>
                    <a:lnTo>
                      <a:pt x="4080" y="38334"/>
                    </a:lnTo>
                    <a:lnTo>
                      <a:pt x="4513" y="38374"/>
                    </a:lnTo>
                    <a:lnTo>
                      <a:pt x="4959" y="38374"/>
                    </a:lnTo>
                    <a:lnTo>
                      <a:pt x="5379" y="38361"/>
                    </a:lnTo>
                    <a:lnTo>
                      <a:pt x="5799" y="38334"/>
                    </a:lnTo>
                    <a:lnTo>
                      <a:pt x="6205" y="38282"/>
                    </a:lnTo>
                    <a:lnTo>
                      <a:pt x="6573" y="38203"/>
                    </a:lnTo>
                    <a:lnTo>
                      <a:pt x="6874" y="38125"/>
                    </a:lnTo>
                    <a:lnTo>
                      <a:pt x="7163" y="38033"/>
                    </a:lnTo>
                    <a:lnTo>
                      <a:pt x="7452" y="37941"/>
                    </a:lnTo>
                    <a:lnTo>
                      <a:pt x="7727" y="37836"/>
                    </a:lnTo>
                    <a:lnTo>
                      <a:pt x="7990" y="37705"/>
                    </a:lnTo>
                    <a:lnTo>
                      <a:pt x="8252" y="37574"/>
                    </a:lnTo>
                    <a:lnTo>
                      <a:pt x="8514" y="37442"/>
                    </a:lnTo>
                    <a:lnTo>
                      <a:pt x="8764" y="37285"/>
                    </a:lnTo>
                    <a:lnTo>
                      <a:pt x="8987" y="37521"/>
                    </a:lnTo>
                    <a:lnTo>
                      <a:pt x="9236" y="37731"/>
                    </a:lnTo>
                    <a:lnTo>
                      <a:pt x="9472" y="37928"/>
                    </a:lnTo>
                    <a:lnTo>
                      <a:pt x="9721" y="38111"/>
                    </a:lnTo>
                    <a:lnTo>
                      <a:pt x="9984" y="38282"/>
                    </a:lnTo>
                    <a:lnTo>
                      <a:pt x="10246" y="38426"/>
                    </a:lnTo>
                    <a:lnTo>
                      <a:pt x="10522" y="38571"/>
                    </a:lnTo>
                    <a:lnTo>
                      <a:pt x="10784" y="38689"/>
                    </a:lnTo>
                    <a:lnTo>
                      <a:pt x="11059" y="38794"/>
                    </a:lnTo>
                    <a:lnTo>
                      <a:pt x="11348" y="38885"/>
                    </a:lnTo>
                    <a:lnTo>
                      <a:pt x="11637" y="38951"/>
                    </a:lnTo>
                    <a:lnTo>
                      <a:pt x="11925" y="39017"/>
                    </a:lnTo>
                    <a:lnTo>
                      <a:pt x="12214" y="39056"/>
                    </a:lnTo>
                    <a:lnTo>
                      <a:pt x="12502" y="39095"/>
                    </a:lnTo>
                    <a:lnTo>
                      <a:pt x="12791" y="39108"/>
                    </a:lnTo>
                    <a:lnTo>
                      <a:pt x="13093" y="39122"/>
                    </a:lnTo>
                    <a:lnTo>
                      <a:pt x="13395" y="39108"/>
                    </a:lnTo>
                    <a:lnTo>
                      <a:pt x="13683" y="39095"/>
                    </a:lnTo>
                    <a:lnTo>
                      <a:pt x="13985" y="39056"/>
                    </a:lnTo>
                    <a:lnTo>
                      <a:pt x="14274" y="39017"/>
                    </a:lnTo>
                    <a:lnTo>
                      <a:pt x="14575" y="38951"/>
                    </a:lnTo>
                    <a:lnTo>
                      <a:pt x="14877" y="38885"/>
                    </a:lnTo>
                    <a:lnTo>
                      <a:pt x="15166" y="38807"/>
                    </a:lnTo>
                    <a:lnTo>
                      <a:pt x="15454" y="38715"/>
                    </a:lnTo>
                    <a:lnTo>
                      <a:pt x="15743" y="38623"/>
                    </a:lnTo>
                    <a:lnTo>
                      <a:pt x="16031" y="38505"/>
                    </a:lnTo>
                    <a:lnTo>
                      <a:pt x="16320" y="38387"/>
                    </a:lnTo>
                    <a:lnTo>
                      <a:pt x="16596" y="38256"/>
                    </a:lnTo>
                    <a:lnTo>
                      <a:pt x="16871" y="38111"/>
                    </a:lnTo>
                    <a:lnTo>
                      <a:pt x="17133" y="37967"/>
                    </a:lnTo>
                    <a:lnTo>
                      <a:pt x="17409" y="37810"/>
                    </a:lnTo>
                    <a:lnTo>
                      <a:pt x="17671" y="37639"/>
                    </a:lnTo>
                    <a:lnTo>
                      <a:pt x="17684" y="37652"/>
                    </a:lnTo>
                    <a:lnTo>
                      <a:pt x="17881" y="37757"/>
                    </a:lnTo>
                    <a:lnTo>
                      <a:pt x="18078" y="37862"/>
                    </a:lnTo>
                    <a:lnTo>
                      <a:pt x="18275" y="37954"/>
                    </a:lnTo>
                    <a:lnTo>
                      <a:pt x="18485" y="38046"/>
                    </a:lnTo>
                    <a:lnTo>
                      <a:pt x="18681" y="38111"/>
                    </a:lnTo>
                    <a:lnTo>
                      <a:pt x="18891" y="38190"/>
                    </a:lnTo>
                    <a:lnTo>
                      <a:pt x="19088" y="38243"/>
                    </a:lnTo>
                    <a:lnTo>
                      <a:pt x="19298" y="38295"/>
                    </a:lnTo>
                    <a:lnTo>
                      <a:pt x="19705" y="38374"/>
                    </a:lnTo>
                    <a:lnTo>
                      <a:pt x="20125" y="38426"/>
                    </a:lnTo>
                    <a:lnTo>
                      <a:pt x="20531" y="38453"/>
                    </a:lnTo>
                    <a:lnTo>
                      <a:pt x="20951" y="38439"/>
                    </a:lnTo>
                    <a:lnTo>
                      <a:pt x="21358" y="38400"/>
                    </a:lnTo>
                    <a:lnTo>
                      <a:pt x="21751" y="38321"/>
                    </a:lnTo>
                    <a:lnTo>
                      <a:pt x="22145" y="38216"/>
                    </a:lnTo>
                    <a:lnTo>
                      <a:pt x="22538" y="38085"/>
                    </a:lnTo>
                    <a:lnTo>
                      <a:pt x="22919" y="37928"/>
                    </a:lnTo>
                    <a:lnTo>
                      <a:pt x="23103" y="37836"/>
                    </a:lnTo>
                    <a:lnTo>
                      <a:pt x="23273" y="37731"/>
                    </a:lnTo>
                    <a:lnTo>
                      <a:pt x="23457" y="37626"/>
                    </a:lnTo>
                    <a:lnTo>
                      <a:pt x="23627" y="37508"/>
                    </a:lnTo>
                    <a:lnTo>
                      <a:pt x="23798" y="37390"/>
                    </a:lnTo>
                    <a:lnTo>
                      <a:pt x="23968" y="37259"/>
                    </a:lnTo>
                    <a:lnTo>
                      <a:pt x="24244" y="37429"/>
                    </a:lnTo>
                    <a:lnTo>
                      <a:pt x="24533" y="37587"/>
                    </a:lnTo>
                    <a:lnTo>
                      <a:pt x="24834" y="37731"/>
                    </a:lnTo>
                    <a:lnTo>
                      <a:pt x="25149" y="37875"/>
                    </a:lnTo>
                    <a:lnTo>
                      <a:pt x="25477" y="38006"/>
                    </a:lnTo>
                    <a:lnTo>
                      <a:pt x="25805" y="38125"/>
                    </a:lnTo>
                    <a:lnTo>
                      <a:pt x="26159" y="38243"/>
                    </a:lnTo>
                    <a:lnTo>
                      <a:pt x="26514" y="38334"/>
                    </a:lnTo>
                    <a:lnTo>
                      <a:pt x="26868" y="38426"/>
                    </a:lnTo>
                    <a:lnTo>
                      <a:pt x="27222" y="38492"/>
                    </a:lnTo>
                    <a:lnTo>
                      <a:pt x="27589" y="38557"/>
                    </a:lnTo>
                    <a:lnTo>
                      <a:pt x="27957" y="38597"/>
                    </a:lnTo>
                    <a:lnTo>
                      <a:pt x="28311" y="38623"/>
                    </a:lnTo>
                    <a:lnTo>
                      <a:pt x="28678" y="38636"/>
                    </a:lnTo>
                    <a:lnTo>
                      <a:pt x="29032" y="38636"/>
                    </a:lnTo>
                    <a:lnTo>
                      <a:pt x="29387" y="38610"/>
                    </a:lnTo>
                    <a:lnTo>
                      <a:pt x="29728" y="38571"/>
                    </a:lnTo>
                    <a:lnTo>
                      <a:pt x="30056" y="38505"/>
                    </a:lnTo>
                    <a:lnTo>
                      <a:pt x="30384" y="38426"/>
                    </a:lnTo>
                    <a:lnTo>
                      <a:pt x="30698" y="38334"/>
                    </a:lnTo>
                    <a:lnTo>
                      <a:pt x="30987" y="38203"/>
                    </a:lnTo>
                    <a:lnTo>
                      <a:pt x="31276" y="38059"/>
                    </a:lnTo>
                    <a:lnTo>
                      <a:pt x="31538" y="37902"/>
                    </a:lnTo>
                    <a:lnTo>
                      <a:pt x="31787" y="37705"/>
                    </a:lnTo>
                    <a:lnTo>
                      <a:pt x="31905" y="37600"/>
                    </a:lnTo>
                    <a:lnTo>
                      <a:pt x="32023" y="37495"/>
                    </a:lnTo>
                    <a:lnTo>
                      <a:pt x="32128" y="37377"/>
                    </a:lnTo>
                    <a:lnTo>
                      <a:pt x="32233" y="37246"/>
                    </a:lnTo>
                    <a:lnTo>
                      <a:pt x="32325" y="37128"/>
                    </a:lnTo>
                    <a:lnTo>
                      <a:pt x="32417" y="36983"/>
                    </a:lnTo>
                    <a:lnTo>
                      <a:pt x="32496" y="36839"/>
                    </a:lnTo>
                    <a:lnTo>
                      <a:pt x="32574" y="36695"/>
                    </a:lnTo>
                    <a:lnTo>
                      <a:pt x="32640" y="36537"/>
                    </a:lnTo>
                    <a:lnTo>
                      <a:pt x="32706" y="36380"/>
                    </a:lnTo>
                    <a:lnTo>
                      <a:pt x="32758" y="36209"/>
                    </a:lnTo>
                    <a:lnTo>
                      <a:pt x="32811" y="36026"/>
                    </a:lnTo>
                    <a:lnTo>
                      <a:pt x="32850" y="35842"/>
                    </a:lnTo>
                    <a:lnTo>
                      <a:pt x="32889" y="35645"/>
                    </a:lnTo>
                    <a:lnTo>
                      <a:pt x="32916" y="35448"/>
                    </a:lnTo>
                    <a:lnTo>
                      <a:pt x="32942" y="35238"/>
                    </a:lnTo>
                    <a:lnTo>
                      <a:pt x="32942" y="35002"/>
                    </a:lnTo>
                    <a:lnTo>
                      <a:pt x="32942" y="34779"/>
                    </a:lnTo>
                    <a:lnTo>
                      <a:pt x="32942" y="34543"/>
                    </a:lnTo>
                    <a:lnTo>
                      <a:pt x="32916" y="34320"/>
                    </a:lnTo>
                    <a:lnTo>
                      <a:pt x="32889" y="34097"/>
                    </a:lnTo>
                    <a:lnTo>
                      <a:pt x="32850" y="33887"/>
                    </a:lnTo>
                    <a:lnTo>
                      <a:pt x="32811" y="33664"/>
                    </a:lnTo>
                    <a:lnTo>
                      <a:pt x="32758" y="33454"/>
                    </a:lnTo>
                    <a:lnTo>
                      <a:pt x="32627" y="33021"/>
                    </a:lnTo>
                    <a:lnTo>
                      <a:pt x="32470" y="32615"/>
                    </a:lnTo>
                    <a:lnTo>
                      <a:pt x="32286" y="32208"/>
                    </a:lnTo>
                    <a:lnTo>
                      <a:pt x="32089" y="31801"/>
                    </a:lnTo>
                    <a:lnTo>
                      <a:pt x="31879" y="31408"/>
                    </a:lnTo>
                    <a:lnTo>
                      <a:pt x="31656" y="31014"/>
                    </a:lnTo>
                    <a:lnTo>
                      <a:pt x="31197" y="30240"/>
                    </a:lnTo>
                    <a:lnTo>
                      <a:pt x="30751" y="29453"/>
                    </a:lnTo>
                    <a:lnTo>
                      <a:pt x="30528" y="29059"/>
                    </a:lnTo>
                    <a:lnTo>
                      <a:pt x="30318" y="28666"/>
                    </a:lnTo>
                    <a:lnTo>
                      <a:pt x="30174" y="28351"/>
                    </a:lnTo>
                    <a:lnTo>
                      <a:pt x="30029" y="28023"/>
                    </a:lnTo>
                    <a:lnTo>
                      <a:pt x="29898" y="27695"/>
                    </a:lnTo>
                    <a:lnTo>
                      <a:pt x="29767" y="27367"/>
                    </a:lnTo>
                    <a:lnTo>
                      <a:pt x="29636" y="26960"/>
                    </a:lnTo>
                    <a:lnTo>
                      <a:pt x="29518" y="26540"/>
                    </a:lnTo>
                    <a:lnTo>
                      <a:pt x="29413" y="26108"/>
                    </a:lnTo>
                    <a:lnTo>
                      <a:pt x="29321" y="25661"/>
                    </a:lnTo>
                    <a:lnTo>
                      <a:pt x="29242" y="25215"/>
                    </a:lnTo>
                    <a:lnTo>
                      <a:pt x="29177" y="24756"/>
                    </a:lnTo>
                    <a:lnTo>
                      <a:pt x="29111" y="24297"/>
                    </a:lnTo>
                    <a:lnTo>
                      <a:pt x="29072" y="23825"/>
                    </a:lnTo>
                    <a:lnTo>
                      <a:pt x="29032" y="23366"/>
                    </a:lnTo>
                    <a:lnTo>
                      <a:pt x="29006" y="22893"/>
                    </a:lnTo>
                    <a:lnTo>
                      <a:pt x="28967" y="21962"/>
                    </a:lnTo>
                    <a:lnTo>
                      <a:pt x="28954" y="21057"/>
                    </a:lnTo>
                    <a:lnTo>
                      <a:pt x="28941" y="20178"/>
                    </a:lnTo>
                    <a:lnTo>
                      <a:pt x="28954" y="19496"/>
                    </a:lnTo>
                    <a:lnTo>
                      <a:pt x="28980" y="18840"/>
                    </a:lnTo>
                    <a:lnTo>
                      <a:pt x="29019" y="18184"/>
                    </a:lnTo>
                    <a:lnTo>
                      <a:pt x="29072" y="17554"/>
                    </a:lnTo>
                    <a:lnTo>
                      <a:pt x="29177" y="16268"/>
                    </a:lnTo>
                    <a:lnTo>
                      <a:pt x="29216" y="15639"/>
                    </a:lnTo>
                    <a:lnTo>
                      <a:pt x="29255" y="14996"/>
                    </a:lnTo>
                    <a:lnTo>
                      <a:pt x="29255" y="14340"/>
                    </a:lnTo>
                    <a:lnTo>
                      <a:pt x="29242" y="13671"/>
                    </a:lnTo>
                    <a:lnTo>
                      <a:pt x="29216" y="13330"/>
                    </a:lnTo>
                    <a:lnTo>
                      <a:pt x="29190" y="12975"/>
                    </a:lnTo>
                    <a:lnTo>
                      <a:pt x="29150" y="12634"/>
                    </a:lnTo>
                    <a:lnTo>
                      <a:pt x="29098" y="12280"/>
                    </a:lnTo>
                    <a:lnTo>
                      <a:pt x="29032" y="11913"/>
                    </a:lnTo>
                    <a:lnTo>
                      <a:pt x="28967" y="11545"/>
                    </a:lnTo>
                    <a:lnTo>
                      <a:pt x="28875" y="11165"/>
                    </a:lnTo>
                    <a:lnTo>
                      <a:pt x="28783" y="10785"/>
                    </a:lnTo>
                    <a:lnTo>
                      <a:pt x="28678" y="10391"/>
                    </a:lnTo>
                    <a:lnTo>
                      <a:pt x="28547" y="9997"/>
                    </a:lnTo>
                    <a:lnTo>
                      <a:pt x="28403" y="9591"/>
                    </a:lnTo>
                    <a:lnTo>
                      <a:pt x="28245" y="9171"/>
                    </a:lnTo>
                    <a:lnTo>
                      <a:pt x="28140" y="8935"/>
                    </a:lnTo>
                    <a:lnTo>
                      <a:pt x="28035" y="8685"/>
                    </a:lnTo>
                    <a:lnTo>
                      <a:pt x="27904" y="8462"/>
                    </a:lnTo>
                    <a:lnTo>
                      <a:pt x="27773" y="8226"/>
                    </a:lnTo>
                    <a:lnTo>
                      <a:pt x="27629" y="8016"/>
                    </a:lnTo>
                    <a:lnTo>
                      <a:pt x="27484" y="7807"/>
                    </a:lnTo>
                    <a:lnTo>
                      <a:pt x="27327" y="7597"/>
                    </a:lnTo>
                    <a:lnTo>
                      <a:pt x="27169" y="7400"/>
                    </a:lnTo>
                    <a:lnTo>
                      <a:pt x="26841" y="7032"/>
                    </a:lnTo>
                    <a:lnTo>
                      <a:pt x="26514" y="6691"/>
                    </a:lnTo>
                    <a:lnTo>
                      <a:pt x="26172" y="6377"/>
                    </a:lnTo>
                    <a:lnTo>
                      <a:pt x="25831" y="6088"/>
                    </a:lnTo>
                    <a:lnTo>
                      <a:pt x="25503" y="5839"/>
                    </a:lnTo>
                    <a:lnTo>
                      <a:pt x="25202" y="5629"/>
                    </a:lnTo>
                    <a:lnTo>
                      <a:pt x="24926" y="5445"/>
                    </a:lnTo>
                    <a:lnTo>
                      <a:pt x="24690" y="5288"/>
                    </a:lnTo>
                    <a:lnTo>
                      <a:pt x="24336" y="5091"/>
                    </a:lnTo>
                    <a:lnTo>
                      <a:pt x="24191" y="5025"/>
                    </a:lnTo>
                    <a:lnTo>
                      <a:pt x="24244" y="4789"/>
                    </a:lnTo>
                    <a:lnTo>
                      <a:pt x="24270" y="4553"/>
                    </a:lnTo>
                    <a:lnTo>
                      <a:pt x="24270" y="4304"/>
                    </a:lnTo>
                    <a:lnTo>
                      <a:pt x="24244" y="4068"/>
                    </a:lnTo>
                    <a:lnTo>
                      <a:pt x="24205" y="3831"/>
                    </a:lnTo>
                    <a:lnTo>
                      <a:pt x="24126" y="3608"/>
                    </a:lnTo>
                    <a:lnTo>
                      <a:pt x="24034" y="3385"/>
                    </a:lnTo>
                    <a:lnTo>
                      <a:pt x="23916" y="3175"/>
                    </a:lnTo>
                    <a:lnTo>
                      <a:pt x="23772" y="2992"/>
                    </a:lnTo>
                    <a:lnTo>
                      <a:pt x="23614" y="2821"/>
                    </a:lnTo>
                    <a:lnTo>
                      <a:pt x="23522" y="2743"/>
                    </a:lnTo>
                    <a:lnTo>
                      <a:pt x="23431" y="2664"/>
                    </a:lnTo>
                    <a:lnTo>
                      <a:pt x="23326" y="2598"/>
                    </a:lnTo>
                    <a:lnTo>
                      <a:pt x="23221" y="2546"/>
                    </a:lnTo>
                    <a:lnTo>
                      <a:pt x="23103" y="2493"/>
                    </a:lnTo>
                    <a:lnTo>
                      <a:pt x="22985" y="2441"/>
                    </a:lnTo>
                    <a:lnTo>
                      <a:pt x="22866" y="2401"/>
                    </a:lnTo>
                    <a:lnTo>
                      <a:pt x="22735" y="2375"/>
                    </a:lnTo>
                    <a:lnTo>
                      <a:pt x="22591" y="2349"/>
                    </a:lnTo>
                    <a:lnTo>
                      <a:pt x="22460" y="2336"/>
                    </a:lnTo>
                    <a:lnTo>
                      <a:pt x="22302" y="2323"/>
                    </a:lnTo>
                    <a:lnTo>
                      <a:pt x="22158" y="2336"/>
                    </a:lnTo>
                    <a:lnTo>
                      <a:pt x="22040" y="2349"/>
                    </a:lnTo>
                    <a:lnTo>
                      <a:pt x="21922" y="2362"/>
                    </a:lnTo>
                    <a:lnTo>
                      <a:pt x="21883" y="2126"/>
                    </a:lnTo>
                    <a:lnTo>
                      <a:pt x="21804" y="1890"/>
                    </a:lnTo>
                    <a:lnTo>
                      <a:pt x="21725" y="1654"/>
                    </a:lnTo>
                    <a:lnTo>
                      <a:pt x="21620" y="1431"/>
                    </a:lnTo>
                    <a:lnTo>
                      <a:pt x="21489" y="1221"/>
                    </a:lnTo>
                    <a:lnTo>
                      <a:pt x="21358" y="1024"/>
                    </a:lnTo>
                    <a:lnTo>
                      <a:pt x="21200" y="827"/>
                    </a:lnTo>
                    <a:lnTo>
                      <a:pt x="21030" y="657"/>
                    </a:lnTo>
                    <a:lnTo>
                      <a:pt x="20833" y="499"/>
                    </a:lnTo>
                    <a:lnTo>
                      <a:pt x="20623" y="368"/>
                    </a:lnTo>
                    <a:lnTo>
                      <a:pt x="20400" y="250"/>
                    </a:lnTo>
                    <a:lnTo>
                      <a:pt x="20151" y="145"/>
                    </a:lnTo>
                    <a:lnTo>
                      <a:pt x="19888" y="66"/>
                    </a:lnTo>
                    <a:lnTo>
                      <a:pt x="19613" y="27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45"/>
              <p:cNvSpPr/>
              <p:nvPr/>
            </p:nvSpPr>
            <p:spPr>
              <a:xfrm>
                <a:off x="1989700" y="3428739"/>
                <a:ext cx="395636" cy="44767"/>
              </a:xfrm>
              <a:custGeom>
                <a:avLst/>
                <a:gdLst/>
                <a:ahLst/>
                <a:cxnLst/>
                <a:rect l="l" t="t" r="r" b="b"/>
                <a:pathLst>
                  <a:path w="22041" h="2494" extrusionOk="0">
                    <a:moveTo>
                      <a:pt x="1" y="1"/>
                    </a:moveTo>
                    <a:lnTo>
                      <a:pt x="14" y="250"/>
                    </a:lnTo>
                    <a:lnTo>
                      <a:pt x="53" y="499"/>
                    </a:lnTo>
                    <a:lnTo>
                      <a:pt x="106" y="736"/>
                    </a:lnTo>
                    <a:lnTo>
                      <a:pt x="197" y="972"/>
                    </a:lnTo>
                    <a:lnTo>
                      <a:pt x="302" y="1182"/>
                    </a:lnTo>
                    <a:lnTo>
                      <a:pt x="420" y="1392"/>
                    </a:lnTo>
                    <a:lnTo>
                      <a:pt x="565" y="1588"/>
                    </a:lnTo>
                    <a:lnTo>
                      <a:pt x="735" y="1759"/>
                    </a:lnTo>
                    <a:lnTo>
                      <a:pt x="906" y="1916"/>
                    </a:lnTo>
                    <a:lnTo>
                      <a:pt x="1103" y="2061"/>
                    </a:lnTo>
                    <a:lnTo>
                      <a:pt x="1299" y="2192"/>
                    </a:lnTo>
                    <a:lnTo>
                      <a:pt x="1522" y="2297"/>
                    </a:lnTo>
                    <a:lnTo>
                      <a:pt x="1759" y="2375"/>
                    </a:lnTo>
                    <a:lnTo>
                      <a:pt x="1995" y="2441"/>
                    </a:lnTo>
                    <a:lnTo>
                      <a:pt x="2244" y="2480"/>
                    </a:lnTo>
                    <a:lnTo>
                      <a:pt x="2493" y="2494"/>
                    </a:lnTo>
                    <a:lnTo>
                      <a:pt x="19548" y="2494"/>
                    </a:lnTo>
                    <a:lnTo>
                      <a:pt x="19797" y="2480"/>
                    </a:lnTo>
                    <a:lnTo>
                      <a:pt x="20046" y="2441"/>
                    </a:lnTo>
                    <a:lnTo>
                      <a:pt x="20282" y="2375"/>
                    </a:lnTo>
                    <a:lnTo>
                      <a:pt x="20519" y="2297"/>
                    </a:lnTo>
                    <a:lnTo>
                      <a:pt x="20729" y="2192"/>
                    </a:lnTo>
                    <a:lnTo>
                      <a:pt x="20938" y="2061"/>
                    </a:lnTo>
                    <a:lnTo>
                      <a:pt x="21135" y="1916"/>
                    </a:lnTo>
                    <a:lnTo>
                      <a:pt x="21306" y="1759"/>
                    </a:lnTo>
                    <a:lnTo>
                      <a:pt x="21476" y="1588"/>
                    </a:lnTo>
                    <a:lnTo>
                      <a:pt x="21621" y="1392"/>
                    </a:lnTo>
                    <a:lnTo>
                      <a:pt x="21739" y="1182"/>
                    </a:lnTo>
                    <a:lnTo>
                      <a:pt x="21844" y="972"/>
                    </a:lnTo>
                    <a:lnTo>
                      <a:pt x="21922" y="736"/>
                    </a:lnTo>
                    <a:lnTo>
                      <a:pt x="21988" y="499"/>
                    </a:lnTo>
                    <a:lnTo>
                      <a:pt x="22027" y="250"/>
                    </a:lnTo>
                    <a:lnTo>
                      <a:pt x="220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60256A-F1D5-CA36-115A-B61E114DB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33"/>
            <a:ext cx="9144000" cy="5123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05B598-6CAE-B0DA-5DBA-6419BA972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97" y="1244464"/>
            <a:ext cx="7335806" cy="2654571"/>
          </a:xfrm>
          <a:prstGeom prst="rect">
            <a:avLst/>
          </a:prstGeom>
        </p:spPr>
      </p:pic>
      <p:sp>
        <p:nvSpPr>
          <p:cNvPr id="9" name="Google Shape;1331;p29">
            <a:extLst>
              <a:ext uri="{FF2B5EF4-FFF2-40B4-BE49-F238E27FC236}">
                <a16:creationId xmlns:a16="http://schemas.microsoft.com/office/drawing/2014/main" id="{1F2F024A-2D92-AB7B-483D-B3A5D0C33791}"/>
              </a:ext>
            </a:extLst>
          </p:cNvPr>
          <p:cNvSpPr/>
          <p:nvPr/>
        </p:nvSpPr>
        <p:spPr>
          <a:xfrm>
            <a:off x="2977870" y="592676"/>
            <a:ext cx="3188260" cy="385576"/>
          </a:xfrm>
          <a:prstGeom prst="roundRect">
            <a:avLst>
              <a:gd name="adj" fmla="val 0"/>
            </a:avLst>
          </a:prstGeom>
          <a:solidFill>
            <a:srgbClr val="77C6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GradCam</a:t>
            </a:r>
            <a:endParaRPr sz="20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52323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graphicFrame>
        <p:nvGraphicFramePr>
          <p:cNvPr id="1185" name="Google Shape;1185;p29"/>
          <p:cNvGraphicFramePr/>
          <p:nvPr>
            <p:extLst>
              <p:ext uri="{D42A27DB-BD31-4B8C-83A1-F6EECF244321}">
                <p14:modId xmlns:p14="http://schemas.microsoft.com/office/powerpoint/2010/main" val="1116136468"/>
              </p:ext>
            </p:extLst>
          </p:nvPr>
        </p:nvGraphicFramePr>
        <p:xfrm>
          <a:off x="330774" y="1339067"/>
          <a:ext cx="4529200" cy="432282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9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01</a:t>
                      </a:r>
                      <a:endParaRPr b="1"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 Medium" panose="00000600000000000000" pitchFamily="2" charset="0"/>
                          <a:ea typeface="+mn-ea"/>
                          <a:cs typeface="+mn-cs"/>
                          <a:sym typeface="Arial"/>
                        </a:rPr>
                        <a:t>Custom CNN Ensemble Stacking achieved </a:t>
                      </a:r>
                      <a:r>
                        <a:rPr lang="en-US" sz="1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 Medium" panose="00000600000000000000" pitchFamily="2" charset="0"/>
                          <a:ea typeface="+mn-ea"/>
                          <a:cs typeface="+mn-cs"/>
                          <a:sym typeface="Arial"/>
                        </a:rPr>
                        <a:t>best accuracy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 Medium" panose="00000600000000000000" pitchFamily="2" charset="0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 Medium" panose="00000600000000000000" pitchFamily="2" charset="0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02</a:t>
                      </a:r>
                      <a:endParaRPr b="1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 Medium" panose="00000600000000000000" pitchFamily="2" charset="0"/>
                          <a:ea typeface="+mn-ea"/>
                          <a:cs typeface="+mn-cs"/>
                          <a:sym typeface="Arial"/>
                        </a:rPr>
                        <a:t>Pretrained models competitive but slightly weaker.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 Medium" panose="00000600000000000000" pitchFamily="2" charset="0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62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03</a:t>
                      </a:r>
                      <a:endParaRPr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 Medium" panose="00000600000000000000" pitchFamily="2" charset="0"/>
                          <a:ea typeface="+mn-ea"/>
                          <a:cs typeface="+mn-cs"/>
                          <a:sym typeface="Arial"/>
                        </a:rPr>
                        <a:t>Ensemble + attention mechanisms → strong robustness.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4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04</a:t>
                      </a:r>
                      <a:endParaRPr b="1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 Medium" panose="00000600000000000000" pitchFamily="2" charset="0"/>
                          <a:ea typeface="+mn-ea"/>
                          <a:cs typeface="+mn-cs"/>
                          <a:sym typeface="Arial"/>
                        </a:rPr>
                        <a:t>Future work: real-time deployment on mobile devices.</a:t>
                      </a:r>
                      <a:endParaRPr sz="1400" b="1" dirty="0">
                        <a:solidFill>
                          <a:schemeClr val="dk1"/>
                        </a:solidFill>
                        <a:latin typeface="Montserrat Medium" panose="00000600000000000000" pitchFamily="2" charset="0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186" name="Google Shape;1186;p29"/>
          <p:cNvGrpSpPr/>
          <p:nvPr/>
        </p:nvGrpSpPr>
        <p:grpSpPr>
          <a:xfrm>
            <a:off x="4572000" y="997018"/>
            <a:ext cx="4114785" cy="3734967"/>
            <a:chOff x="457200" y="997005"/>
            <a:chExt cx="4114785" cy="3734967"/>
          </a:xfrm>
        </p:grpSpPr>
        <p:sp>
          <p:nvSpPr>
            <p:cNvPr id="1187" name="Google Shape;1187;p29"/>
            <p:cNvSpPr/>
            <p:nvPr/>
          </p:nvSpPr>
          <p:spPr>
            <a:xfrm>
              <a:off x="457200" y="4475703"/>
              <a:ext cx="3036451" cy="256268"/>
            </a:xfrm>
            <a:custGeom>
              <a:avLst/>
              <a:gdLst/>
              <a:ahLst/>
              <a:cxnLst/>
              <a:rect l="l" t="t" r="r" b="b"/>
              <a:pathLst>
                <a:path w="85915" h="7251" extrusionOk="0">
                  <a:moveTo>
                    <a:pt x="40754" y="1"/>
                  </a:moveTo>
                  <a:lnTo>
                    <a:pt x="38564" y="14"/>
                  </a:lnTo>
                  <a:lnTo>
                    <a:pt x="36414" y="42"/>
                  </a:lnTo>
                  <a:lnTo>
                    <a:pt x="34306" y="69"/>
                  </a:lnTo>
                  <a:lnTo>
                    <a:pt x="32225" y="110"/>
                  </a:lnTo>
                  <a:lnTo>
                    <a:pt x="30184" y="164"/>
                  </a:lnTo>
                  <a:lnTo>
                    <a:pt x="28185" y="219"/>
                  </a:lnTo>
                  <a:lnTo>
                    <a:pt x="26240" y="287"/>
                  </a:lnTo>
                  <a:lnTo>
                    <a:pt x="24335" y="355"/>
                  </a:lnTo>
                  <a:lnTo>
                    <a:pt x="22485" y="436"/>
                  </a:lnTo>
                  <a:lnTo>
                    <a:pt x="20690" y="518"/>
                  </a:lnTo>
                  <a:lnTo>
                    <a:pt x="18935" y="613"/>
                  </a:lnTo>
                  <a:lnTo>
                    <a:pt x="17262" y="722"/>
                  </a:lnTo>
                  <a:lnTo>
                    <a:pt x="15630" y="831"/>
                  </a:lnTo>
                  <a:lnTo>
                    <a:pt x="14079" y="939"/>
                  </a:lnTo>
                  <a:lnTo>
                    <a:pt x="12583" y="1062"/>
                  </a:lnTo>
                  <a:lnTo>
                    <a:pt x="11168" y="1184"/>
                  </a:lnTo>
                  <a:lnTo>
                    <a:pt x="9808" y="1320"/>
                  </a:lnTo>
                  <a:lnTo>
                    <a:pt x="8543" y="1456"/>
                  </a:lnTo>
                  <a:lnTo>
                    <a:pt x="7332" y="1592"/>
                  </a:lnTo>
                  <a:lnTo>
                    <a:pt x="6217" y="1742"/>
                  </a:lnTo>
                  <a:lnTo>
                    <a:pt x="5183" y="1892"/>
                  </a:lnTo>
                  <a:lnTo>
                    <a:pt x="4244" y="2055"/>
                  </a:lnTo>
                  <a:lnTo>
                    <a:pt x="3374" y="2218"/>
                  </a:lnTo>
                  <a:lnTo>
                    <a:pt x="2612" y="2381"/>
                  </a:lnTo>
                  <a:lnTo>
                    <a:pt x="1932" y="2545"/>
                  </a:lnTo>
                  <a:lnTo>
                    <a:pt x="1361" y="2721"/>
                  </a:lnTo>
                  <a:lnTo>
                    <a:pt x="1102" y="2803"/>
                  </a:lnTo>
                  <a:lnTo>
                    <a:pt x="871" y="2898"/>
                  </a:lnTo>
                  <a:lnTo>
                    <a:pt x="667" y="2980"/>
                  </a:lnTo>
                  <a:lnTo>
                    <a:pt x="504" y="3075"/>
                  </a:lnTo>
                  <a:lnTo>
                    <a:pt x="354" y="3157"/>
                  </a:lnTo>
                  <a:lnTo>
                    <a:pt x="218" y="3252"/>
                  </a:lnTo>
                  <a:lnTo>
                    <a:pt x="123" y="3347"/>
                  </a:lnTo>
                  <a:lnTo>
                    <a:pt x="55" y="3442"/>
                  </a:lnTo>
                  <a:lnTo>
                    <a:pt x="14" y="3538"/>
                  </a:lnTo>
                  <a:lnTo>
                    <a:pt x="0" y="3619"/>
                  </a:lnTo>
                  <a:lnTo>
                    <a:pt x="14" y="3714"/>
                  </a:lnTo>
                  <a:lnTo>
                    <a:pt x="55" y="3810"/>
                  </a:lnTo>
                  <a:lnTo>
                    <a:pt x="123" y="3905"/>
                  </a:lnTo>
                  <a:lnTo>
                    <a:pt x="218" y="4000"/>
                  </a:lnTo>
                  <a:lnTo>
                    <a:pt x="354" y="4082"/>
                  </a:lnTo>
                  <a:lnTo>
                    <a:pt x="504" y="4177"/>
                  </a:lnTo>
                  <a:lnTo>
                    <a:pt x="667" y="4272"/>
                  </a:lnTo>
                  <a:lnTo>
                    <a:pt x="871" y="4354"/>
                  </a:lnTo>
                  <a:lnTo>
                    <a:pt x="1102" y="4449"/>
                  </a:lnTo>
                  <a:lnTo>
                    <a:pt x="1361" y="4531"/>
                  </a:lnTo>
                  <a:lnTo>
                    <a:pt x="1932" y="4707"/>
                  </a:lnTo>
                  <a:lnTo>
                    <a:pt x="2612" y="4871"/>
                  </a:lnTo>
                  <a:lnTo>
                    <a:pt x="3374" y="5034"/>
                  </a:lnTo>
                  <a:lnTo>
                    <a:pt x="4244" y="5197"/>
                  </a:lnTo>
                  <a:lnTo>
                    <a:pt x="5183" y="5360"/>
                  </a:lnTo>
                  <a:lnTo>
                    <a:pt x="6217" y="5510"/>
                  </a:lnTo>
                  <a:lnTo>
                    <a:pt x="7332" y="5646"/>
                  </a:lnTo>
                  <a:lnTo>
                    <a:pt x="8543" y="5796"/>
                  </a:lnTo>
                  <a:lnTo>
                    <a:pt x="9808" y="5932"/>
                  </a:lnTo>
                  <a:lnTo>
                    <a:pt x="11168" y="6068"/>
                  </a:lnTo>
                  <a:lnTo>
                    <a:pt x="12583" y="6190"/>
                  </a:lnTo>
                  <a:lnTo>
                    <a:pt x="14079" y="6312"/>
                  </a:lnTo>
                  <a:lnTo>
                    <a:pt x="15630" y="6421"/>
                  </a:lnTo>
                  <a:lnTo>
                    <a:pt x="17262" y="6530"/>
                  </a:lnTo>
                  <a:lnTo>
                    <a:pt x="18935" y="6639"/>
                  </a:lnTo>
                  <a:lnTo>
                    <a:pt x="20690" y="6721"/>
                  </a:lnTo>
                  <a:lnTo>
                    <a:pt x="22485" y="6816"/>
                  </a:lnTo>
                  <a:lnTo>
                    <a:pt x="24335" y="6897"/>
                  </a:lnTo>
                  <a:lnTo>
                    <a:pt x="26240" y="6965"/>
                  </a:lnTo>
                  <a:lnTo>
                    <a:pt x="28185" y="7033"/>
                  </a:lnTo>
                  <a:lnTo>
                    <a:pt x="30184" y="7088"/>
                  </a:lnTo>
                  <a:lnTo>
                    <a:pt x="32225" y="7142"/>
                  </a:lnTo>
                  <a:lnTo>
                    <a:pt x="34306" y="7183"/>
                  </a:lnTo>
                  <a:lnTo>
                    <a:pt x="36414" y="7210"/>
                  </a:lnTo>
                  <a:lnTo>
                    <a:pt x="38564" y="7237"/>
                  </a:lnTo>
                  <a:lnTo>
                    <a:pt x="40754" y="7251"/>
                  </a:lnTo>
                  <a:lnTo>
                    <a:pt x="45175" y="7251"/>
                  </a:lnTo>
                  <a:lnTo>
                    <a:pt x="47351" y="7237"/>
                  </a:lnTo>
                  <a:lnTo>
                    <a:pt x="49500" y="7210"/>
                  </a:lnTo>
                  <a:lnTo>
                    <a:pt x="51622" y="7183"/>
                  </a:lnTo>
                  <a:lnTo>
                    <a:pt x="53690" y="7142"/>
                  </a:lnTo>
                  <a:lnTo>
                    <a:pt x="55730" y="7088"/>
                  </a:lnTo>
                  <a:lnTo>
                    <a:pt x="57730" y="7033"/>
                  </a:lnTo>
                  <a:lnTo>
                    <a:pt x="59675" y="6965"/>
                  </a:lnTo>
                  <a:lnTo>
                    <a:pt x="61579" y="6897"/>
                  </a:lnTo>
                  <a:lnTo>
                    <a:pt x="63429" y="6816"/>
                  </a:lnTo>
                  <a:lnTo>
                    <a:pt x="65238" y="6721"/>
                  </a:lnTo>
                  <a:lnTo>
                    <a:pt x="66980" y="6639"/>
                  </a:lnTo>
                  <a:lnTo>
                    <a:pt x="68666" y="6530"/>
                  </a:lnTo>
                  <a:lnTo>
                    <a:pt x="70285" y="6421"/>
                  </a:lnTo>
                  <a:lnTo>
                    <a:pt x="71836" y="6312"/>
                  </a:lnTo>
                  <a:lnTo>
                    <a:pt x="73332" y="6190"/>
                  </a:lnTo>
                  <a:lnTo>
                    <a:pt x="74760" y="6068"/>
                  </a:lnTo>
                  <a:lnTo>
                    <a:pt x="76107" y="5932"/>
                  </a:lnTo>
                  <a:lnTo>
                    <a:pt x="77386" y="5796"/>
                  </a:lnTo>
                  <a:lnTo>
                    <a:pt x="78583" y="5646"/>
                  </a:lnTo>
                  <a:lnTo>
                    <a:pt x="79698" y="5510"/>
                  </a:lnTo>
                  <a:lnTo>
                    <a:pt x="80732" y="5360"/>
                  </a:lnTo>
                  <a:lnTo>
                    <a:pt x="81684" y="5197"/>
                  </a:lnTo>
                  <a:lnTo>
                    <a:pt x="82541" y="5034"/>
                  </a:lnTo>
                  <a:lnTo>
                    <a:pt x="83303" y="4871"/>
                  </a:lnTo>
                  <a:lnTo>
                    <a:pt x="83983" y="4707"/>
                  </a:lnTo>
                  <a:lnTo>
                    <a:pt x="84568" y="4531"/>
                  </a:lnTo>
                  <a:lnTo>
                    <a:pt x="84813" y="4449"/>
                  </a:lnTo>
                  <a:lnTo>
                    <a:pt x="85044" y="4354"/>
                  </a:lnTo>
                  <a:lnTo>
                    <a:pt x="85248" y="4272"/>
                  </a:lnTo>
                  <a:lnTo>
                    <a:pt x="85425" y="4177"/>
                  </a:lnTo>
                  <a:lnTo>
                    <a:pt x="85574" y="4082"/>
                  </a:lnTo>
                  <a:lnTo>
                    <a:pt x="85697" y="4000"/>
                  </a:lnTo>
                  <a:lnTo>
                    <a:pt x="85792" y="3905"/>
                  </a:lnTo>
                  <a:lnTo>
                    <a:pt x="85860" y="3810"/>
                  </a:lnTo>
                  <a:lnTo>
                    <a:pt x="85901" y="3714"/>
                  </a:lnTo>
                  <a:lnTo>
                    <a:pt x="85914" y="3619"/>
                  </a:lnTo>
                  <a:lnTo>
                    <a:pt x="85901" y="3538"/>
                  </a:lnTo>
                  <a:lnTo>
                    <a:pt x="85860" y="3442"/>
                  </a:lnTo>
                  <a:lnTo>
                    <a:pt x="85792" y="3347"/>
                  </a:lnTo>
                  <a:lnTo>
                    <a:pt x="85697" y="3252"/>
                  </a:lnTo>
                  <a:lnTo>
                    <a:pt x="85574" y="3157"/>
                  </a:lnTo>
                  <a:lnTo>
                    <a:pt x="85425" y="3075"/>
                  </a:lnTo>
                  <a:lnTo>
                    <a:pt x="85248" y="2980"/>
                  </a:lnTo>
                  <a:lnTo>
                    <a:pt x="85044" y="2898"/>
                  </a:lnTo>
                  <a:lnTo>
                    <a:pt x="84813" y="2803"/>
                  </a:lnTo>
                  <a:lnTo>
                    <a:pt x="84568" y="2721"/>
                  </a:lnTo>
                  <a:lnTo>
                    <a:pt x="83983" y="2545"/>
                  </a:lnTo>
                  <a:lnTo>
                    <a:pt x="83303" y="2381"/>
                  </a:lnTo>
                  <a:lnTo>
                    <a:pt x="82541" y="2218"/>
                  </a:lnTo>
                  <a:lnTo>
                    <a:pt x="81684" y="2055"/>
                  </a:lnTo>
                  <a:lnTo>
                    <a:pt x="80732" y="1892"/>
                  </a:lnTo>
                  <a:lnTo>
                    <a:pt x="79698" y="1742"/>
                  </a:lnTo>
                  <a:lnTo>
                    <a:pt x="78583" y="1592"/>
                  </a:lnTo>
                  <a:lnTo>
                    <a:pt x="77386" y="1456"/>
                  </a:lnTo>
                  <a:lnTo>
                    <a:pt x="76107" y="1320"/>
                  </a:lnTo>
                  <a:lnTo>
                    <a:pt x="74760" y="1184"/>
                  </a:lnTo>
                  <a:lnTo>
                    <a:pt x="73332" y="1062"/>
                  </a:lnTo>
                  <a:lnTo>
                    <a:pt x="71836" y="939"/>
                  </a:lnTo>
                  <a:lnTo>
                    <a:pt x="70285" y="831"/>
                  </a:lnTo>
                  <a:lnTo>
                    <a:pt x="68666" y="722"/>
                  </a:lnTo>
                  <a:lnTo>
                    <a:pt x="66980" y="613"/>
                  </a:lnTo>
                  <a:lnTo>
                    <a:pt x="65238" y="518"/>
                  </a:lnTo>
                  <a:lnTo>
                    <a:pt x="63429" y="436"/>
                  </a:lnTo>
                  <a:lnTo>
                    <a:pt x="61579" y="355"/>
                  </a:lnTo>
                  <a:lnTo>
                    <a:pt x="59675" y="287"/>
                  </a:lnTo>
                  <a:lnTo>
                    <a:pt x="57730" y="219"/>
                  </a:lnTo>
                  <a:lnTo>
                    <a:pt x="55730" y="164"/>
                  </a:lnTo>
                  <a:lnTo>
                    <a:pt x="53690" y="110"/>
                  </a:lnTo>
                  <a:lnTo>
                    <a:pt x="51622" y="69"/>
                  </a:lnTo>
                  <a:lnTo>
                    <a:pt x="49500" y="42"/>
                  </a:lnTo>
                  <a:lnTo>
                    <a:pt x="47351" y="14"/>
                  </a:lnTo>
                  <a:lnTo>
                    <a:pt x="45175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9"/>
            <p:cNvSpPr/>
            <p:nvPr/>
          </p:nvSpPr>
          <p:spPr>
            <a:xfrm>
              <a:off x="1125429" y="3092593"/>
              <a:ext cx="204386" cy="1191325"/>
            </a:xfrm>
            <a:custGeom>
              <a:avLst/>
              <a:gdLst/>
              <a:ahLst/>
              <a:cxnLst/>
              <a:rect l="l" t="t" r="r" b="b"/>
              <a:pathLst>
                <a:path w="5783" h="33708" extrusionOk="0">
                  <a:moveTo>
                    <a:pt x="531" y="0"/>
                  </a:moveTo>
                  <a:lnTo>
                    <a:pt x="423" y="14"/>
                  </a:lnTo>
                  <a:lnTo>
                    <a:pt x="327" y="41"/>
                  </a:lnTo>
                  <a:lnTo>
                    <a:pt x="232" y="96"/>
                  </a:lnTo>
                  <a:lnTo>
                    <a:pt x="151" y="164"/>
                  </a:lnTo>
                  <a:lnTo>
                    <a:pt x="96" y="245"/>
                  </a:lnTo>
                  <a:lnTo>
                    <a:pt x="42" y="327"/>
                  </a:lnTo>
                  <a:lnTo>
                    <a:pt x="15" y="422"/>
                  </a:lnTo>
                  <a:lnTo>
                    <a:pt x="1" y="531"/>
                  </a:lnTo>
                  <a:lnTo>
                    <a:pt x="1" y="10420"/>
                  </a:lnTo>
                  <a:lnTo>
                    <a:pt x="15" y="10529"/>
                  </a:lnTo>
                  <a:lnTo>
                    <a:pt x="42" y="10624"/>
                  </a:lnTo>
                  <a:lnTo>
                    <a:pt x="83" y="10719"/>
                  </a:lnTo>
                  <a:lnTo>
                    <a:pt x="151" y="10801"/>
                  </a:lnTo>
                  <a:lnTo>
                    <a:pt x="4721" y="15371"/>
                  </a:lnTo>
                  <a:lnTo>
                    <a:pt x="4721" y="19983"/>
                  </a:lnTo>
                  <a:lnTo>
                    <a:pt x="341" y="24376"/>
                  </a:lnTo>
                  <a:lnTo>
                    <a:pt x="273" y="24444"/>
                  </a:lnTo>
                  <a:lnTo>
                    <a:pt x="219" y="24539"/>
                  </a:lnTo>
                  <a:lnTo>
                    <a:pt x="191" y="24635"/>
                  </a:lnTo>
                  <a:lnTo>
                    <a:pt x="178" y="24743"/>
                  </a:lnTo>
                  <a:lnTo>
                    <a:pt x="178" y="33177"/>
                  </a:lnTo>
                  <a:lnTo>
                    <a:pt x="191" y="33286"/>
                  </a:lnTo>
                  <a:lnTo>
                    <a:pt x="219" y="33395"/>
                  </a:lnTo>
                  <a:lnTo>
                    <a:pt x="273" y="33476"/>
                  </a:lnTo>
                  <a:lnTo>
                    <a:pt x="341" y="33558"/>
                  </a:lnTo>
                  <a:lnTo>
                    <a:pt x="409" y="33626"/>
                  </a:lnTo>
                  <a:lnTo>
                    <a:pt x="504" y="33667"/>
                  </a:lnTo>
                  <a:lnTo>
                    <a:pt x="599" y="33707"/>
                  </a:lnTo>
                  <a:lnTo>
                    <a:pt x="817" y="33707"/>
                  </a:lnTo>
                  <a:lnTo>
                    <a:pt x="912" y="33667"/>
                  </a:lnTo>
                  <a:lnTo>
                    <a:pt x="1007" y="33626"/>
                  </a:lnTo>
                  <a:lnTo>
                    <a:pt x="1089" y="33558"/>
                  </a:lnTo>
                  <a:lnTo>
                    <a:pt x="1144" y="33476"/>
                  </a:lnTo>
                  <a:lnTo>
                    <a:pt x="1198" y="33395"/>
                  </a:lnTo>
                  <a:lnTo>
                    <a:pt x="1225" y="33286"/>
                  </a:lnTo>
                  <a:lnTo>
                    <a:pt x="1239" y="33177"/>
                  </a:lnTo>
                  <a:lnTo>
                    <a:pt x="1239" y="24961"/>
                  </a:lnTo>
                  <a:lnTo>
                    <a:pt x="5632" y="20581"/>
                  </a:lnTo>
                  <a:lnTo>
                    <a:pt x="5700" y="20499"/>
                  </a:lnTo>
                  <a:lnTo>
                    <a:pt x="5741" y="20404"/>
                  </a:lnTo>
                  <a:lnTo>
                    <a:pt x="5768" y="20309"/>
                  </a:lnTo>
                  <a:lnTo>
                    <a:pt x="5782" y="20200"/>
                  </a:lnTo>
                  <a:lnTo>
                    <a:pt x="5782" y="15154"/>
                  </a:lnTo>
                  <a:lnTo>
                    <a:pt x="5768" y="15045"/>
                  </a:lnTo>
                  <a:lnTo>
                    <a:pt x="5741" y="14950"/>
                  </a:lnTo>
                  <a:lnTo>
                    <a:pt x="5700" y="14854"/>
                  </a:lnTo>
                  <a:lnTo>
                    <a:pt x="5632" y="14773"/>
                  </a:lnTo>
                  <a:lnTo>
                    <a:pt x="1062" y="10202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45"/>
                  </a:lnTo>
                  <a:lnTo>
                    <a:pt x="899" y="164"/>
                  </a:lnTo>
                  <a:lnTo>
                    <a:pt x="831" y="96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9"/>
            <p:cNvSpPr/>
            <p:nvPr/>
          </p:nvSpPr>
          <p:spPr>
            <a:xfrm>
              <a:off x="1484583" y="3638253"/>
              <a:ext cx="111541" cy="667302"/>
            </a:xfrm>
            <a:custGeom>
              <a:avLst/>
              <a:gdLst/>
              <a:ahLst/>
              <a:cxnLst/>
              <a:rect l="l" t="t" r="r" b="b"/>
              <a:pathLst>
                <a:path w="3156" h="18881" extrusionOk="0">
                  <a:moveTo>
                    <a:pt x="2517" y="0"/>
                  </a:moveTo>
                  <a:lnTo>
                    <a:pt x="2421" y="41"/>
                  </a:lnTo>
                  <a:lnTo>
                    <a:pt x="2326" y="82"/>
                  </a:lnTo>
                  <a:lnTo>
                    <a:pt x="2244" y="150"/>
                  </a:lnTo>
                  <a:lnTo>
                    <a:pt x="2176" y="232"/>
                  </a:lnTo>
                  <a:lnTo>
                    <a:pt x="2136" y="313"/>
                  </a:lnTo>
                  <a:lnTo>
                    <a:pt x="2108" y="422"/>
                  </a:lnTo>
                  <a:lnTo>
                    <a:pt x="2095" y="531"/>
                  </a:lnTo>
                  <a:lnTo>
                    <a:pt x="2095" y="6489"/>
                  </a:lnTo>
                  <a:lnTo>
                    <a:pt x="163" y="8420"/>
                  </a:lnTo>
                  <a:lnTo>
                    <a:pt x="95" y="8502"/>
                  </a:lnTo>
                  <a:lnTo>
                    <a:pt x="41" y="8583"/>
                  </a:lnTo>
                  <a:lnTo>
                    <a:pt x="14" y="8692"/>
                  </a:lnTo>
                  <a:lnTo>
                    <a:pt x="0" y="8787"/>
                  </a:lnTo>
                  <a:lnTo>
                    <a:pt x="0" y="18350"/>
                  </a:lnTo>
                  <a:lnTo>
                    <a:pt x="14" y="18459"/>
                  </a:lnTo>
                  <a:lnTo>
                    <a:pt x="41" y="18568"/>
                  </a:lnTo>
                  <a:lnTo>
                    <a:pt x="95" y="18649"/>
                  </a:lnTo>
                  <a:lnTo>
                    <a:pt x="163" y="18731"/>
                  </a:lnTo>
                  <a:lnTo>
                    <a:pt x="245" y="18799"/>
                  </a:lnTo>
                  <a:lnTo>
                    <a:pt x="327" y="18840"/>
                  </a:lnTo>
                  <a:lnTo>
                    <a:pt x="422" y="18881"/>
                  </a:lnTo>
                  <a:lnTo>
                    <a:pt x="639" y="18881"/>
                  </a:lnTo>
                  <a:lnTo>
                    <a:pt x="735" y="18840"/>
                  </a:lnTo>
                  <a:lnTo>
                    <a:pt x="830" y="18799"/>
                  </a:lnTo>
                  <a:lnTo>
                    <a:pt x="911" y="18731"/>
                  </a:lnTo>
                  <a:lnTo>
                    <a:pt x="979" y="18649"/>
                  </a:lnTo>
                  <a:lnTo>
                    <a:pt x="1020" y="18568"/>
                  </a:lnTo>
                  <a:lnTo>
                    <a:pt x="1047" y="18459"/>
                  </a:lnTo>
                  <a:lnTo>
                    <a:pt x="1061" y="18350"/>
                  </a:lnTo>
                  <a:lnTo>
                    <a:pt x="1061" y="9005"/>
                  </a:lnTo>
                  <a:lnTo>
                    <a:pt x="2993" y="7074"/>
                  </a:lnTo>
                  <a:lnTo>
                    <a:pt x="3061" y="6992"/>
                  </a:lnTo>
                  <a:lnTo>
                    <a:pt x="3115" y="6910"/>
                  </a:lnTo>
                  <a:lnTo>
                    <a:pt x="3142" y="6802"/>
                  </a:lnTo>
                  <a:lnTo>
                    <a:pt x="3156" y="6706"/>
                  </a:lnTo>
                  <a:lnTo>
                    <a:pt x="3156" y="531"/>
                  </a:lnTo>
                  <a:lnTo>
                    <a:pt x="3142" y="422"/>
                  </a:lnTo>
                  <a:lnTo>
                    <a:pt x="3115" y="313"/>
                  </a:lnTo>
                  <a:lnTo>
                    <a:pt x="3061" y="232"/>
                  </a:lnTo>
                  <a:lnTo>
                    <a:pt x="2993" y="150"/>
                  </a:lnTo>
                  <a:lnTo>
                    <a:pt x="2925" y="82"/>
                  </a:lnTo>
                  <a:lnTo>
                    <a:pt x="2829" y="41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9"/>
            <p:cNvSpPr/>
            <p:nvPr/>
          </p:nvSpPr>
          <p:spPr>
            <a:xfrm>
              <a:off x="1689360" y="3070009"/>
              <a:ext cx="205799" cy="1235538"/>
            </a:xfrm>
            <a:custGeom>
              <a:avLst/>
              <a:gdLst/>
              <a:ahLst/>
              <a:cxnLst/>
              <a:rect l="l" t="t" r="r" b="b"/>
              <a:pathLst>
                <a:path w="5823" h="34959" extrusionOk="0">
                  <a:moveTo>
                    <a:pt x="531" y="0"/>
                  </a:moveTo>
                  <a:lnTo>
                    <a:pt x="422" y="14"/>
                  </a:lnTo>
                  <a:lnTo>
                    <a:pt x="327" y="41"/>
                  </a:lnTo>
                  <a:lnTo>
                    <a:pt x="232" y="95"/>
                  </a:lnTo>
                  <a:lnTo>
                    <a:pt x="164" y="150"/>
                  </a:lnTo>
                  <a:lnTo>
                    <a:pt x="96" y="231"/>
                  </a:lnTo>
                  <a:lnTo>
                    <a:pt x="42" y="327"/>
                  </a:lnTo>
                  <a:lnTo>
                    <a:pt x="14" y="422"/>
                  </a:lnTo>
                  <a:lnTo>
                    <a:pt x="1" y="531"/>
                  </a:lnTo>
                  <a:lnTo>
                    <a:pt x="1" y="7726"/>
                  </a:lnTo>
                  <a:lnTo>
                    <a:pt x="14" y="7835"/>
                  </a:lnTo>
                  <a:lnTo>
                    <a:pt x="42" y="7930"/>
                  </a:lnTo>
                  <a:lnTo>
                    <a:pt x="96" y="8026"/>
                  </a:lnTo>
                  <a:lnTo>
                    <a:pt x="164" y="8107"/>
                  </a:lnTo>
                  <a:lnTo>
                    <a:pt x="4762" y="12705"/>
                  </a:lnTo>
                  <a:lnTo>
                    <a:pt x="4762" y="34428"/>
                  </a:lnTo>
                  <a:lnTo>
                    <a:pt x="4775" y="34537"/>
                  </a:lnTo>
                  <a:lnTo>
                    <a:pt x="4802" y="34646"/>
                  </a:lnTo>
                  <a:lnTo>
                    <a:pt x="4857" y="34727"/>
                  </a:lnTo>
                  <a:lnTo>
                    <a:pt x="4911" y="34809"/>
                  </a:lnTo>
                  <a:lnTo>
                    <a:pt x="4993" y="34877"/>
                  </a:lnTo>
                  <a:lnTo>
                    <a:pt x="5088" y="34918"/>
                  </a:lnTo>
                  <a:lnTo>
                    <a:pt x="5183" y="34959"/>
                  </a:lnTo>
                  <a:lnTo>
                    <a:pt x="5401" y="34959"/>
                  </a:lnTo>
                  <a:lnTo>
                    <a:pt x="5496" y="34918"/>
                  </a:lnTo>
                  <a:lnTo>
                    <a:pt x="5591" y="34877"/>
                  </a:lnTo>
                  <a:lnTo>
                    <a:pt x="5673" y="34809"/>
                  </a:lnTo>
                  <a:lnTo>
                    <a:pt x="5727" y="34727"/>
                  </a:lnTo>
                  <a:lnTo>
                    <a:pt x="5782" y="34646"/>
                  </a:lnTo>
                  <a:lnTo>
                    <a:pt x="5809" y="34537"/>
                  </a:lnTo>
                  <a:lnTo>
                    <a:pt x="5823" y="34428"/>
                  </a:lnTo>
                  <a:lnTo>
                    <a:pt x="5823" y="12487"/>
                  </a:lnTo>
                  <a:lnTo>
                    <a:pt x="5809" y="12392"/>
                  </a:lnTo>
                  <a:lnTo>
                    <a:pt x="5782" y="12283"/>
                  </a:lnTo>
                  <a:lnTo>
                    <a:pt x="5727" y="12202"/>
                  </a:lnTo>
                  <a:lnTo>
                    <a:pt x="5673" y="12120"/>
                  </a:lnTo>
                  <a:lnTo>
                    <a:pt x="1062" y="7509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31"/>
                  </a:lnTo>
                  <a:lnTo>
                    <a:pt x="912" y="150"/>
                  </a:lnTo>
                  <a:lnTo>
                    <a:pt x="831" y="95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9"/>
            <p:cNvSpPr/>
            <p:nvPr/>
          </p:nvSpPr>
          <p:spPr>
            <a:xfrm>
              <a:off x="2097995" y="3230077"/>
              <a:ext cx="167842" cy="1103852"/>
            </a:xfrm>
            <a:custGeom>
              <a:avLst/>
              <a:gdLst/>
              <a:ahLst/>
              <a:cxnLst/>
              <a:rect l="l" t="t" r="r" b="b"/>
              <a:pathLst>
                <a:path w="4749" h="31233" extrusionOk="0">
                  <a:moveTo>
                    <a:pt x="4041" y="1"/>
                  </a:moveTo>
                  <a:lnTo>
                    <a:pt x="3932" y="14"/>
                  </a:lnTo>
                  <a:lnTo>
                    <a:pt x="3823" y="42"/>
                  </a:lnTo>
                  <a:lnTo>
                    <a:pt x="3742" y="96"/>
                  </a:lnTo>
                  <a:lnTo>
                    <a:pt x="3660" y="150"/>
                  </a:lnTo>
                  <a:lnTo>
                    <a:pt x="3592" y="232"/>
                  </a:lnTo>
                  <a:lnTo>
                    <a:pt x="3551" y="327"/>
                  </a:lnTo>
                  <a:lnTo>
                    <a:pt x="3510" y="422"/>
                  </a:lnTo>
                  <a:lnTo>
                    <a:pt x="3510" y="531"/>
                  </a:lnTo>
                  <a:lnTo>
                    <a:pt x="3510" y="6856"/>
                  </a:lnTo>
                  <a:lnTo>
                    <a:pt x="151" y="10203"/>
                  </a:lnTo>
                  <a:lnTo>
                    <a:pt x="96" y="10284"/>
                  </a:lnTo>
                  <a:lnTo>
                    <a:pt x="42" y="10379"/>
                  </a:lnTo>
                  <a:lnTo>
                    <a:pt x="15" y="10475"/>
                  </a:lnTo>
                  <a:lnTo>
                    <a:pt x="1" y="10570"/>
                  </a:lnTo>
                  <a:lnTo>
                    <a:pt x="1" y="20731"/>
                  </a:lnTo>
                  <a:lnTo>
                    <a:pt x="15" y="20826"/>
                  </a:lnTo>
                  <a:lnTo>
                    <a:pt x="42" y="20921"/>
                  </a:lnTo>
                  <a:lnTo>
                    <a:pt x="96" y="21017"/>
                  </a:lnTo>
                  <a:lnTo>
                    <a:pt x="151" y="21098"/>
                  </a:lnTo>
                  <a:lnTo>
                    <a:pt x="3701" y="24635"/>
                  </a:lnTo>
                  <a:lnTo>
                    <a:pt x="3701" y="30702"/>
                  </a:lnTo>
                  <a:lnTo>
                    <a:pt x="3701" y="30810"/>
                  </a:lnTo>
                  <a:lnTo>
                    <a:pt x="3742" y="30919"/>
                  </a:lnTo>
                  <a:lnTo>
                    <a:pt x="3783" y="31001"/>
                  </a:lnTo>
                  <a:lnTo>
                    <a:pt x="3851" y="31082"/>
                  </a:lnTo>
                  <a:lnTo>
                    <a:pt x="3932" y="31151"/>
                  </a:lnTo>
                  <a:lnTo>
                    <a:pt x="4014" y="31191"/>
                  </a:lnTo>
                  <a:lnTo>
                    <a:pt x="4123" y="31232"/>
                  </a:lnTo>
                  <a:lnTo>
                    <a:pt x="4327" y="31232"/>
                  </a:lnTo>
                  <a:lnTo>
                    <a:pt x="4435" y="31191"/>
                  </a:lnTo>
                  <a:lnTo>
                    <a:pt x="4517" y="31151"/>
                  </a:lnTo>
                  <a:lnTo>
                    <a:pt x="4599" y="31082"/>
                  </a:lnTo>
                  <a:lnTo>
                    <a:pt x="4667" y="31001"/>
                  </a:lnTo>
                  <a:lnTo>
                    <a:pt x="4707" y="30919"/>
                  </a:lnTo>
                  <a:lnTo>
                    <a:pt x="4748" y="30810"/>
                  </a:lnTo>
                  <a:lnTo>
                    <a:pt x="4748" y="30702"/>
                  </a:lnTo>
                  <a:lnTo>
                    <a:pt x="4748" y="24417"/>
                  </a:lnTo>
                  <a:lnTo>
                    <a:pt x="4748" y="24308"/>
                  </a:lnTo>
                  <a:lnTo>
                    <a:pt x="4721" y="24213"/>
                  </a:lnTo>
                  <a:lnTo>
                    <a:pt x="4667" y="24118"/>
                  </a:lnTo>
                  <a:lnTo>
                    <a:pt x="4599" y="24050"/>
                  </a:lnTo>
                  <a:lnTo>
                    <a:pt x="1062" y="20500"/>
                  </a:lnTo>
                  <a:lnTo>
                    <a:pt x="1062" y="10801"/>
                  </a:lnTo>
                  <a:lnTo>
                    <a:pt x="4408" y="7441"/>
                  </a:lnTo>
                  <a:lnTo>
                    <a:pt x="4476" y="7360"/>
                  </a:lnTo>
                  <a:lnTo>
                    <a:pt x="4531" y="7278"/>
                  </a:lnTo>
                  <a:lnTo>
                    <a:pt x="4558" y="7183"/>
                  </a:lnTo>
                  <a:lnTo>
                    <a:pt x="4558" y="7074"/>
                  </a:lnTo>
                  <a:lnTo>
                    <a:pt x="4558" y="531"/>
                  </a:lnTo>
                  <a:lnTo>
                    <a:pt x="4558" y="422"/>
                  </a:lnTo>
                  <a:lnTo>
                    <a:pt x="4517" y="327"/>
                  </a:lnTo>
                  <a:lnTo>
                    <a:pt x="4476" y="232"/>
                  </a:lnTo>
                  <a:lnTo>
                    <a:pt x="4408" y="150"/>
                  </a:lnTo>
                  <a:lnTo>
                    <a:pt x="4327" y="96"/>
                  </a:lnTo>
                  <a:lnTo>
                    <a:pt x="4245" y="42"/>
                  </a:lnTo>
                  <a:lnTo>
                    <a:pt x="4136" y="14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9"/>
            <p:cNvSpPr/>
            <p:nvPr/>
          </p:nvSpPr>
          <p:spPr>
            <a:xfrm>
              <a:off x="2493659" y="3432946"/>
              <a:ext cx="163989" cy="913003"/>
            </a:xfrm>
            <a:custGeom>
              <a:avLst/>
              <a:gdLst/>
              <a:ahLst/>
              <a:cxnLst/>
              <a:rect l="l" t="t" r="r" b="b"/>
              <a:pathLst>
                <a:path w="4640" h="25833" extrusionOk="0">
                  <a:moveTo>
                    <a:pt x="599" y="1"/>
                  </a:moveTo>
                  <a:lnTo>
                    <a:pt x="504" y="42"/>
                  </a:lnTo>
                  <a:lnTo>
                    <a:pt x="423" y="83"/>
                  </a:lnTo>
                  <a:lnTo>
                    <a:pt x="341" y="151"/>
                  </a:lnTo>
                  <a:lnTo>
                    <a:pt x="273" y="232"/>
                  </a:lnTo>
                  <a:lnTo>
                    <a:pt x="219" y="314"/>
                  </a:lnTo>
                  <a:lnTo>
                    <a:pt x="191" y="423"/>
                  </a:lnTo>
                  <a:lnTo>
                    <a:pt x="178" y="531"/>
                  </a:lnTo>
                  <a:lnTo>
                    <a:pt x="178" y="9577"/>
                  </a:lnTo>
                  <a:lnTo>
                    <a:pt x="191" y="9672"/>
                  </a:lnTo>
                  <a:lnTo>
                    <a:pt x="219" y="9768"/>
                  </a:lnTo>
                  <a:lnTo>
                    <a:pt x="273" y="9863"/>
                  </a:lnTo>
                  <a:lnTo>
                    <a:pt x="341" y="9944"/>
                  </a:lnTo>
                  <a:lnTo>
                    <a:pt x="3578" y="13182"/>
                  </a:lnTo>
                  <a:lnTo>
                    <a:pt x="3578" y="18473"/>
                  </a:lnTo>
                  <a:lnTo>
                    <a:pt x="151" y="21901"/>
                  </a:lnTo>
                  <a:lnTo>
                    <a:pt x="83" y="21983"/>
                  </a:lnTo>
                  <a:lnTo>
                    <a:pt x="42" y="22064"/>
                  </a:lnTo>
                  <a:lnTo>
                    <a:pt x="1" y="22173"/>
                  </a:lnTo>
                  <a:lnTo>
                    <a:pt x="1" y="22268"/>
                  </a:lnTo>
                  <a:lnTo>
                    <a:pt x="1" y="25302"/>
                  </a:lnTo>
                  <a:lnTo>
                    <a:pt x="1" y="25411"/>
                  </a:lnTo>
                  <a:lnTo>
                    <a:pt x="42" y="25506"/>
                  </a:lnTo>
                  <a:lnTo>
                    <a:pt x="83" y="25601"/>
                  </a:lnTo>
                  <a:lnTo>
                    <a:pt x="151" y="25669"/>
                  </a:lnTo>
                  <a:lnTo>
                    <a:pt x="232" y="25737"/>
                  </a:lnTo>
                  <a:lnTo>
                    <a:pt x="314" y="25791"/>
                  </a:lnTo>
                  <a:lnTo>
                    <a:pt x="423" y="25819"/>
                  </a:lnTo>
                  <a:lnTo>
                    <a:pt x="531" y="25832"/>
                  </a:lnTo>
                  <a:lnTo>
                    <a:pt x="627" y="25819"/>
                  </a:lnTo>
                  <a:lnTo>
                    <a:pt x="735" y="25791"/>
                  </a:lnTo>
                  <a:lnTo>
                    <a:pt x="817" y="25737"/>
                  </a:lnTo>
                  <a:lnTo>
                    <a:pt x="899" y="25669"/>
                  </a:lnTo>
                  <a:lnTo>
                    <a:pt x="967" y="25601"/>
                  </a:lnTo>
                  <a:lnTo>
                    <a:pt x="1021" y="25506"/>
                  </a:lnTo>
                  <a:lnTo>
                    <a:pt x="1048" y="25411"/>
                  </a:lnTo>
                  <a:lnTo>
                    <a:pt x="1062" y="25302"/>
                  </a:lnTo>
                  <a:lnTo>
                    <a:pt x="1062" y="22486"/>
                  </a:lnTo>
                  <a:lnTo>
                    <a:pt x="4476" y="19072"/>
                  </a:lnTo>
                  <a:lnTo>
                    <a:pt x="4544" y="18990"/>
                  </a:lnTo>
                  <a:lnTo>
                    <a:pt x="4599" y="18895"/>
                  </a:lnTo>
                  <a:lnTo>
                    <a:pt x="4626" y="18800"/>
                  </a:lnTo>
                  <a:lnTo>
                    <a:pt x="4639" y="18691"/>
                  </a:lnTo>
                  <a:lnTo>
                    <a:pt x="4639" y="12964"/>
                  </a:lnTo>
                  <a:lnTo>
                    <a:pt x="4626" y="12855"/>
                  </a:lnTo>
                  <a:lnTo>
                    <a:pt x="4599" y="12760"/>
                  </a:lnTo>
                  <a:lnTo>
                    <a:pt x="4544" y="12665"/>
                  </a:lnTo>
                  <a:lnTo>
                    <a:pt x="4476" y="12597"/>
                  </a:lnTo>
                  <a:lnTo>
                    <a:pt x="1239" y="9346"/>
                  </a:lnTo>
                  <a:lnTo>
                    <a:pt x="1239" y="531"/>
                  </a:lnTo>
                  <a:lnTo>
                    <a:pt x="1225" y="423"/>
                  </a:lnTo>
                  <a:lnTo>
                    <a:pt x="1198" y="314"/>
                  </a:lnTo>
                  <a:lnTo>
                    <a:pt x="1157" y="232"/>
                  </a:lnTo>
                  <a:lnTo>
                    <a:pt x="1089" y="151"/>
                  </a:lnTo>
                  <a:lnTo>
                    <a:pt x="1008" y="83"/>
                  </a:lnTo>
                  <a:lnTo>
                    <a:pt x="912" y="4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9"/>
            <p:cNvSpPr/>
            <p:nvPr/>
          </p:nvSpPr>
          <p:spPr>
            <a:xfrm>
              <a:off x="2641251" y="3274786"/>
              <a:ext cx="118786" cy="1009134"/>
            </a:xfrm>
            <a:custGeom>
              <a:avLst/>
              <a:gdLst/>
              <a:ahLst/>
              <a:cxnLst/>
              <a:rect l="l" t="t" r="r" b="b"/>
              <a:pathLst>
                <a:path w="3361" h="28553" extrusionOk="0">
                  <a:moveTo>
                    <a:pt x="2545" y="1"/>
                  </a:moveTo>
                  <a:lnTo>
                    <a:pt x="2449" y="14"/>
                  </a:lnTo>
                  <a:lnTo>
                    <a:pt x="2341" y="42"/>
                  </a:lnTo>
                  <a:lnTo>
                    <a:pt x="2259" y="96"/>
                  </a:lnTo>
                  <a:lnTo>
                    <a:pt x="2177" y="150"/>
                  </a:lnTo>
                  <a:lnTo>
                    <a:pt x="2109" y="232"/>
                  </a:lnTo>
                  <a:lnTo>
                    <a:pt x="2069" y="327"/>
                  </a:lnTo>
                  <a:lnTo>
                    <a:pt x="2028" y="422"/>
                  </a:lnTo>
                  <a:lnTo>
                    <a:pt x="2028" y="531"/>
                  </a:lnTo>
                  <a:lnTo>
                    <a:pt x="2028" y="7441"/>
                  </a:lnTo>
                  <a:lnTo>
                    <a:pt x="151" y="9318"/>
                  </a:lnTo>
                  <a:lnTo>
                    <a:pt x="83" y="9400"/>
                  </a:lnTo>
                  <a:lnTo>
                    <a:pt x="42" y="9482"/>
                  </a:lnTo>
                  <a:lnTo>
                    <a:pt x="15" y="9591"/>
                  </a:lnTo>
                  <a:lnTo>
                    <a:pt x="1" y="9686"/>
                  </a:lnTo>
                  <a:lnTo>
                    <a:pt x="1" y="12284"/>
                  </a:lnTo>
                  <a:lnTo>
                    <a:pt x="15" y="12379"/>
                  </a:lnTo>
                  <a:lnTo>
                    <a:pt x="42" y="12488"/>
                  </a:lnTo>
                  <a:lnTo>
                    <a:pt x="83" y="12569"/>
                  </a:lnTo>
                  <a:lnTo>
                    <a:pt x="151" y="12651"/>
                  </a:lnTo>
                  <a:lnTo>
                    <a:pt x="2300" y="14800"/>
                  </a:lnTo>
                  <a:lnTo>
                    <a:pt x="2300" y="28022"/>
                  </a:lnTo>
                  <a:lnTo>
                    <a:pt x="2313" y="28131"/>
                  </a:lnTo>
                  <a:lnTo>
                    <a:pt x="2341" y="28240"/>
                  </a:lnTo>
                  <a:lnTo>
                    <a:pt x="2395" y="28321"/>
                  </a:lnTo>
                  <a:lnTo>
                    <a:pt x="2463" y="28403"/>
                  </a:lnTo>
                  <a:lnTo>
                    <a:pt x="2545" y="28471"/>
                  </a:lnTo>
                  <a:lnTo>
                    <a:pt x="2626" y="28512"/>
                  </a:lnTo>
                  <a:lnTo>
                    <a:pt x="2721" y="28552"/>
                  </a:lnTo>
                  <a:lnTo>
                    <a:pt x="2939" y="28552"/>
                  </a:lnTo>
                  <a:lnTo>
                    <a:pt x="3034" y="28512"/>
                  </a:lnTo>
                  <a:lnTo>
                    <a:pt x="3130" y="28471"/>
                  </a:lnTo>
                  <a:lnTo>
                    <a:pt x="3211" y="28403"/>
                  </a:lnTo>
                  <a:lnTo>
                    <a:pt x="3279" y="28321"/>
                  </a:lnTo>
                  <a:lnTo>
                    <a:pt x="3320" y="28240"/>
                  </a:lnTo>
                  <a:lnTo>
                    <a:pt x="3347" y="28131"/>
                  </a:lnTo>
                  <a:lnTo>
                    <a:pt x="3361" y="28022"/>
                  </a:lnTo>
                  <a:lnTo>
                    <a:pt x="3361" y="14583"/>
                  </a:lnTo>
                  <a:lnTo>
                    <a:pt x="3361" y="14487"/>
                  </a:lnTo>
                  <a:lnTo>
                    <a:pt x="3320" y="14379"/>
                  </a:lnTo>
                  <a:lnTo>
                    <a:pt x="3279" y="14297"/>
                  </a:lnTo>
                  <a:lnTo>
                    <a:pt x="3211" y="14215"/>
                  </a:lnTo>
                  <a:lnTo>
                    <a:pt x="1062" y="12066"/>
                  </a:lnTo>
                  <a:lnTo>
                    <a:pt x="1062" y="9903"/>
                  </a:lnTo>
                  <a:lnTo>
                    <a:pt x="2925" y="8040"/>
                  </a:lnTo>
                  <a:lnTo>
                    <a:pt x="2994" y="7958"/>
                  </a:lnTo>
                  <a:lnTo>
                    <a:pt x="3034" y="7877"/>
                  </a:lnTo>
                  <a:lnTo>
                    <a:pt x="3075" y="7768"/>
                  </a:lnTo>
                  <a:lnTo>
                    <a:pt x="3075" y="7673"/>
                  </a:lnTo>
                  <a:lnTo>
                    <a:pt x="3075" y="531"/>
                  </a:lnTo>
                  <a:lnTo>
                    <a:pt x="3075" y="422"/>
                  </a:lnTo>
                  <a:lnTo>
                    <a:pt x="3034" y="327"/>
                  </a:lnTo>
                  <a:lnTo>
                    <a:pt x="2994" y="232"/>
                  </a:lnTo>
                  <a:lnTo>
                    <a:pt x="2925" y="150"/>
                  </a:lnTo>
                  <a:lnTo>
                    <a:pt x="2844" y="96"/>
                  </a:lnTo>
                  <a:lnTo>
                    <a:pt x="2762" y="42"/>
                  </a:lnTo>
                  <a:lnTo>
                    <a:pt x="2653" y="14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9"/>
            <p:cNvSpPr/>
            <p:nvPr/>
          </p:nvSpPr>
          <p:spPr>
            <a:xfrm>
              <a:off x="1060539" y="3002222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41"/>
                  </a:lnTo>
                  <a:lnTo>
                    <a:pt x="1660" y="109"/>
                  </a:lnTo>
                  <a:lnTo>
                    <a:pt x="1442" y="177"/>
                  </a:lnTo>
                  <a:lnTo>
                    <a:pt x="1238" y="286"/>
                  </a:lnTo>
                  <a:lnTo>
                    <a:pt x="1048" y="395"/>
                  </a:lnTo>
                  <a:lnTo>
                    <a:pt x="858" y="531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34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77"/>
                  </a:lnTo>
                  <a:lnTo>
                    <a:pt x="14" y="2122"/>
                  </a:lnTo>
                  <a:lnTo>
                    <a:pt x="1" y="2353"/>
                  </a:lnTo>
                  <a:lnTo>
                    <a:pt x="14" y="2598"/>
                  </a:lnTo>
                  <a:lnTo>
                    <a:pt x="55" y="2829"/>
                  </a:lnTo>
                  <a:lnTo>
                    <a:pt x="109" y="3061"/>
                  </a:lnTo>
                  <a:lnTo>
                    <a:pt x="191" y="3278"/>
                  </a:lnTo>
                  <a:lnTo>
                    <a:pt x="286" y="3482"/>
                  </a:lnTo>
                  <a:lnTo>
                    <a:pt x="409" y="3673"/>
                  </a:lnTo>
                  <a:lnTo>
                    <a:pt x="545" y="3863"/>
                  </a:lnTo>
                  <a:lnTo>
                    <a:pt x="694" y="4026"/>
                  </a:lnTo>
                  <a:lnTo>
                    <a:pt x="858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1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0"/>
                  </a:lnTo>
                  <a:lnTo>
                    <a:pt x="2612" y="4707"/>
                  </a:lnTo>
                  <a:lnTo>
                    <a:pt x="2843" y="4666"/>
                  </a:lnTo>
                  <a:lnTo>
                    <a:pt x="3061" y="4611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6"/>
                  </a:lnTo>
                  <a:lnTo>
                    <a:pt x="4190" y="3863"/>
                  </a:lnTo>
                  <a:lnTo>
                    <a:pt x="4326" y="3673"/>
                  </a:lnTo>
                  <a:lnTo>
                    <a:pt x="4435" y="3482"/>
                  </a:lnTo>
                  <a:lnTo>
                    <a:pt x="4544" y="3278"/>
                  </a:lnTo>
                  <a:lnTo>
                    <a:pt x="4612" y="3061"/>
                  </a:lnTo>
                  <a:lnTo>
                    <a:pt x="4680" y="2829"/>
                  </a:lnTo>
                  <a:lnTo>
                    <a:pt x="4707" y="2598"/>
                  </a:lnTo>
                  <a:lnTo>
                    <a:pt x="4721" y="2353"/>
                  </a:lnTo>
                  <a:lnTo>
                    <a:pt x="4707" y="2122"/>
                  </a:lnTo>
                  <a:lnTo>
                    <a:pt x="4680" y="1877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34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31"/>
                  </a:lnTo>
                  <a:lnTo>
                    <a:pt x="3687" y="395"/>
                  </a:lnTo>
                  <a:lnTo>
                    <a:pt x="3483" y="286"/>
                  </a:lnTo>
                  <a:lnTo>
                    <a:pt x="3279" y="177"/>
                  </a:lnTo>
                  <a:lnTo>
                    <a:pt x="3061" y="109"/>
                  </a:lnTo>
                  <a:lnTo>
                    <a:pt x="2843" y="41"/>
                  </a:lnTo>
                  <a:lnTo>
                    <a:pt x="2612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9"/>
            <p:cNvSpPr/>
            <p:nvPr/>
          </p:nvSpPr>
          <p:spPr>
            <a:xfrm>
              <a:off x="1493702" y="3526711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0"/>
                  </a:moveTo>
                  <a:lnTo>
                    <a:pt x="2123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1" y="2354"/>
                  </a:lnTo>
                  <a:lnTo>
                    <a:pt x="14" y="2599"/>
                  </a:lnTo>
                  <a:lnTo>
                    <a:pt x="55" y="2830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9" y="3673"/>
                  </a:lnTo>
                  <a:lnTo>
                    <a:pt x="545" y="3864"/>
                  </a:lnTo>
                  <a:lnTo>
                    <a:pt x="694" y="4027"/>
                  </a:lnTo>
                  <a:lnTo>
                    <a:pt x="857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1"/>
                  </a:lnTo>
                  <a:lnTo>
                    <a:pt x="2599" y="4707"/>
                  </a:lnTo>
                  <a:lnTo>
                    <a:pt x="2843" y="4666"/>
                  </a:lnTo>
                  <a:lnTo>
                    <a:pt x="3061" y="4612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7"/>
                  </a:lnTo>
                  <a:lnTo>
                    <a:pt x="4190" y="3864"/>
                  </a:lnTo>
                  <a:lnTo>
                    <a:pt x="4326" y="3673"/>
                  </a:lnTo>
                  <a:lnTo>
                    <a:pt x="4435" y="3483"/>
                  </a:lnTo>
                  <a:lnTo>
                    <a:pt x="4544" y="3279"/>
                  </a:lnTo>
                  <a:lnTo>
                    <a:pt x="4612" y="3061"/>
                  </a:lnTo>
                  <a:lnTo>
                    <a:pt x="4680" y="2830"/>
                  </a:lnTo>
                  <a:lnTo>
                    <a:pt x="4707" y="2599"/>
                  </a:lnTo>
                  <a:lnTo>
                    <a:pt x="4721" y="2354"/>
                  </a:lnTo>
                  <a:lnTo>
                    <a:pt x="4707" y="2122"/>
                  </a:lnTo>
                  <a:lnTo>
                    <a:pt x="4680" y="1891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48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45"/>
                  </a:lnTo>
                  <a:lnTo>
                    <a:pt x="3687" y="409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9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9"/>
            <p:cNvSpPr/>
            <p:nvPr/>
          </p:nvSpPr>
          <p:spPr>
            <a:xfrm>
              <a:off x="1624966" y="2976245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1"/>
                  </a:moveTo>
                  <a:lnTo>
                    <a:pt x="2108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24" y="286"/>
                  </a:lnTo>
                  <a:lnTo>
                    <a:pt x="1034" y="409"/>
                  </a:lnTo>
                  <a:lnTo>
                    <a:pt x="857" y="545"/>
                  </a:lnTo>
                  <a:lnTo>
                    <a:pt x="680" y="694"/>
                  </a:lnTo>
                  <a:lnTo>
                    <a:pt x="531" y="858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95" y="1660"/>
                  </a:lnTo>
                  <a:lnTo>
                    <a:pt x="41" y="1891"/>
                  </a:lnTo>
                  <a:lnTo>
                    <a:pt x="14" y="2123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4"/>
                  </a:lnTo>
                  <a:lnTo>
                    <a:pt x="95" y="3061"/>
                  </a:lnTo>
                  <a:lnTo>
                    <a:pt x="177" y="3279"/>
                  </a:lnTo>
                  <a:lnTo>
                    <a:pt x="286" y="3483"/>
                  </a:lnTo>
                  <a:lnTo>
                    <a:pt x="394" y="3687"/>
                  </a:lnTo>
                  <a:lnTo>
                    <a:pt x="531" y="3864"/>
                  </a:lnTo>
                  <a:lnTo>
                    <a:pt x="680" y="4027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24" y="4435"/>
                  </a:lnTo>
                  <a:lnTo>
                    <a:pt x="1442" y="4544"/>
                  </a:lnTo>
                  <a:lnTo>
                    <a:pt x="1660" y="4612"/>
                  </a:lnTo>
                  <a:lnTo>
                    <a:pt x="1877" y="4680"/>
                  </a:lnTo>
                  <a:lnTo>
                    <a:pt x="2108" y="4707"/>
                  </a:lnTo>
                  <a:lnTo>
                    <a:pt x="2353" y="4721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12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50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4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50" y="545"/>
                  </a:lnTo>
                  <a:lnTo>
                    <a:pt x="3673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9"/>
            <p:cNvSpPr/>
            <p:nvPr/>
          </p:nvSpPr>
          <p:spPr>
            <a:xfrm>
              <a:off x="2157159" y="3143063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67" y="1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4" y="858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3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3"/>
                  </a:lnTo>
                  <a:lnTo>
                    <a:pt x="0" y="2368"/>
                  </a:lnTo>
                  <a:lnTo>
                    <a:pt x="14" y="2599"/>
                  </a:lnTo>
                  <a:lnTo>
                    <a:pt x="55" y="2844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27"/>
                  </a:lnTo>
                  <a:lnTo>
                    <a:pt x="857" y="4190"/>
                  </a:lnTo>
                  <a:lnTo>
                    <a:pt x="1048" y="4326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67" y="4721"/>
                  </a:lnTo>
                  <a:lnTo>
                    <a:pt x="2598" y="4707"/>
                  </a:lnTo>
                  <a:lnTo>
                    <a:pt x="2843" y="4680"/>
                  </a:lnTo>
                  <a:lnTo>
                    <a:pt x="3061" y="4612"/>
                  </a:lnTo>
                  <a:lnTo>
                    <a:pt x="3278" y="4530"/>
                  </a:lnTo>
                  <a:lnTo>
                    <a:pt x="3482" y="4435"/>
                  </a:lnTo>
                  <a:lnTo>
                    <a:pt x="3686" y="4326"/>
                  </a:lnTo>
                  <a:lnTo>
                    <a:pt x="3863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599"/>
                  </a:lnTo>
                  <a:lnTo>
                    <a:pt x="4720" y="2368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3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63" y="545"/>
                  </a:lnTo>
                  <a:lnTo>
                    <a:pt x="3686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8" y="14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9"/>
            <p:cNvSpPr/>
            <p:nvPr/>
          </p:nvSpPr>
          <p:spPr>
            <a:xfrm>
              <a:off x="2435520" y="3343069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3" y="0"/>
                  </a:moveTo>
                  <a:lnTo>
                    <a:pt x="2122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31" y="871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109" y="1660"/>
                  </a:lnTo>
                  <a:lnTo>
                    <a:pt x="41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3"/>
                  </a:lnTo>
                  <a:lnTo>
                    <a:pt x="109" y="3074"/>
                  </a:lnTo>
                  <a:lnTo>
                    <a:pt x="177" y="3279"/>
                  </a:lnTo>
                  <a:lnTo>
                    <a:pt x="286" y="3496"/>
                  </a:lnTo>
                  <a:lnTo>
                    <a:pt x="394" y="3687"/>
                  </a:lnTo>
                  <a:lnTo>
                    <a:pt x="531" y="3863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77" y="4680"/>
                  </a:lnTo>
                  <a:lnTo>
                    <a:pt x="2122" y="4707"/>
                  </a:lnTo>
                  <a:lnTo>
                    <a:pt x="2353" y="4720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25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63" y="4190"/>
                  </a:lnTo>
                  <a:lnTo>
                    <a:pt x="4026" y="4040"/>
                  </a:lnTo>
                  <a:lnTo>
                    <a:pt x="4176" y="3863"/>
                  </a:lnTo>
                  <a:lnTo>
                    <a:pt x="4312" y="3687"/>
                  </a:lnTo>
                  <a:lnTo>
                    <a:pt x="4434" y="3496"/>
                  </a:lnTo>
                  <a:lnTo>
                    <a:pt x="4530" y="3279"/>
                  </a:lnTo>
                  <a:lnTo>
                    <a:pt x="4611" y="3074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6" y="694"/>
                  </a:lnTo>
                  <a:lnTo>
                    <a:pt x="3863" y="544"/>
                  </a:lnTo>
                  <a:lnTo>
                    <a:pt x="3673" y="408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9"/>
            <p:cNvSpPr/>
            <p:nvPr/>
          </p:nvSpPr>
          <p:spPr>
            <a:xfrm>
              <a:off x="2648002" y="3165188"/>
              <a:ext cx="166852" cy="166852"/>
            </a:xfrm>
            <a:custGeom>
              <a:avLst/>
              <a:gdLst/>
              <a:ahLst/>
              <a:cxnLst/>
              <a:rect l="l" t="t" r="r" b="b"/>
              <a:pathLst>
                <a:path w="4721" h="4721" extrusionOk="0">
                  <a:moveTo>
                    <a:pt x="2354" y="0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44" y="871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55" y="2843"/>
                  </a:lnTo>
                  <a:lnTo>
                    <a:pt x="109" y="3075"/>
                  </a:lnTo>
                  <a:lnTo>
                    <a:pt x="191" y="3279"/>
                  </a:lnTo>
                  <a:lnTo>
                    <a:pt x="286" y="3496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54" y="4720"/>
                  </a:lnTo>
                  <a:lnTo>
                    <a:pt x="2598" y="4707"/>
                  </a:lnTo>
                  <a:lnTo>
                    <a:pt x="2830" y="4680"/>
                  </a:lnTo>
                  <a:lnTo>
                    <a:pt x="3061" y="4625"/>
                  </a:lnTo>
                  <a:lnTo>
                    <a:pt x="3279" y="4544"/>
                  </a:lnTo>
                  <a:lnTo>
                    <a:pt x="3483" y="4435"/>
                  </a:lnTo>
                  <a:lnTo>
                    <a:pt x="3673" y="4326"/>
                  </a:lnTo>
                  <a:lnTo>
                    <a:pt x="3864" y="4190"/>
                  </a:lnTo>
                  <a:lnTo>
                    <a:pt x="4027" y="4040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96"/>
                  </a:lnTo>
                  <a:lnTo>
                    <a:pt x="4530" y="3279"/>
                  </a:lnTo>
                  <a:lnTo>
                    <a:pt x="4612" y="3075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2" y="1660"/>
                  </a:lnTo>
                  <a:lnTo>
                    <a:pt x="4530" y="1442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7" y="694"/>
                  </a:lnTo>
                  <a:lnTo>
                    <a:pt x="3864" y="544"/>
                  </a:lnTo>
                  <a:lnTo>
                    <a:pt x="3673" y="408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30" y="55"/>
                  </a:lnTo>
                  <a:lnTo>
                    <a:pt x="2598" y="14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9"/>
            <p:cNvSpPr/>
            <p:nvPr/>
          </p:nvSpPr>
          <p:spPr>
            <a:xfrm>
              <a:off x="658160" y="4315141"/>
              <a:ext cx="2634536" cy="317340"/>
            </a:xfrm>
            <a:custGeom>
              <a:avLst/>
              <a:gdLst/>
              <a:ahLst/>
              <a:cxnLst/>
              <a:rect l="l" t="t" r="r" b="b"/>
              <a:pathLst>
                <a:path w="74543" h="8979" extrusionOk="0">
                  <a:moveTo>
                    <a:pt x="2830" y="1"/>
                  </a:moveTo>
                  <a:lnTo>
                    <a:pt x="2544" y="28"/>
                  </a:lnTo>
                  <a:lnTo>
                    <a:pt x="2258" y="69"/>
                  </a:lnTo>
                  <a:lnTo>
                    <a:pt x="1986" y="137"/>
                  </a:lnTo>
                  <a:lnTo>
                    <a:pt x="1728" y="232"/>
                  </a:lnTo>
                  <a:lnTo>
                    <a:pt x="1483" y="354"/>
                  </a:lnTo>
                  <a:lnTo>
                    <a:pt x="1252" y="490"/>
                  </a:lnTo>
                  <a:lnTo>
                    <a:pt x="1034" y="654"/>
                  </a:lnTo>
                  <a:lnTo>
                    <a:pt x="830" y="844"/>
                  </a:lnTo>
                  <a:lnTo>
                    <a:pt x="639" y="1034"/>
                  </a:lnTo>
                  <a:lnTo>
                    <a:pt x="476" y="1252"/>
                  </a:lnTo>
                  <a:lnTo>
                    <a:pt x="340" y="1497"/>
                  </a:lnTo>
                  <a:lnTo>
                    <a:pt x="218" y="1742"/>
                  </a:lnTo>
                  <a:lnTo>
                    <a:pt x="123" y="2000"/>
                  </a:lnTo>
                  <a:lnTo>
                    <a:pt x="55" y="2272"/>
                  </a:lnTo>
                  <a:lnTo>
                    <a:pt x="14" y="2544"/>
                  </a:lnTo>
                  <a:lnTo>
                    <a:pt x="0" y="2844"/>
                  </a:lnTo>
                  <a:lnTo>
                    <a:pt x="0" y="6135"/>
                  </a:lnTo>
                  <a:lnTo>
                    <a:pt x="14" y="6435"/>
                  </a:lnTo>
                  <a:lnTo>
                    <a:pt x="55" y="6707"/>
                  </a:lnTo>
                  <a:lnTo>
                    <a:pt x="123" y="6979"/>
                  </a:lnTo>
                  <a:lnTo>
                    <a:pt x="218" y="7237"/>
                  </a:lnTo>
                  <a:lnTo>
                    <a:pt x="340" y="7482"/>
                  </a:lnTo>
                  <a:lnTo>
                    <a:pt x="476" y="7727"/>
                  </a:lnTo>
                  <a:lnTo>
                    <a:pt x="639" y="7944"/>
                  </a:lnTo>
                  <a:lnTo>
                    <a:pt x="830" y="8135"/>
                  </a:lnTo>
                  <a:lnTo>
                    <a:pt x="1034" y="8325"/>
                  </a:lnTo>
                  <a:lnTo>
                    <a:pt x="1252" y="8489"/>
                  </a:lnTo>
                  <a:lnTo>
                    <a:pt x="1483" y="8625"/>
                  </a:lnTo>
                  <a:lnTo>
                    <a:pt x="1728" y="8747"/>
                  </a:lnTo>
                  <a:lnTo>
                    <a:pt x="1986" y="8842"/>
                  </a:lnTo>
                  <a:lnTo>
                    <a:pt x="2258" y="8910"/>
                  </a:lnTo>
                  <a:lnTo>
                    <a:pt x="2544" y="8951"/>
                  </a:lnTo>
                  <a:lnTo>
                    <a:pt x="2830" y="8978"/>
                  </a:lnTo>
                  <a:lnTo>
                    <a:pt x="71713" y="8978"/>
                  </a:lnTo>
                  <a:lnTo>
                    <a:pt x="72012" y="8951"/>
                  </a:lnTo>
                  <a:lnTo>
                    <a:pt x="72284" y="8910"/>
                  </a:lnTo>
                  <a:lnTo>
                    <a:pt x="72556" y="8842"/>
                  </a:lnTo>
                  <a:lnTo>
                    <a:pt x="72815" y="8747"/>
                  </a:lnTo>
                  <a:lnTo>
                    <a:pt x="73060" y="8625"/>
                  </a:lnTo>
                  <a:lnTo>
                    <a:pt x="73291" y="8489"/>
                  </a:lnTo>
                  <a:lnTo>
                    <a:pt x="73509" y="8325"/>
                  </a:lnTo>
                  <a:lnTo>
                    <a:pt x="73713" y="8135"/>
                  </a:lnTo>
                  <a:lnTo>
                    <a:pt x="73903" y="7944"/>
                  </a:lnTo>
                  <a:lnTo>
                    <a:pt x="74066" y="7727"/>
                  </a:lnTo>
                  <a:lnTo>
                    <a:pt x="74202" y="7482"/>
                  </a:lnTo>
                  <a:lnTo>
                    <a:pt x="74325" y="7237"/>
                  </a:lnTo>
                  <a:lnTo>
                    <a:pt x="74420" y="6979"/>
                  </a:lnTo>
                  <a:lnTo>
                    <a:pt x="74488" y="6707"/>
                  </a:lnTo>
                  <a:lnTo>
                    <a:pt x="74529" y="6435"/>
                  </a:lnTo>
                  <a:lnTo>
                    <a:pt x="74542" y="6135"/>
                  </a:lnTo>
                  <a:lnTo>
                    <a:pt x="74542" y="2844"/>
                  </a:lnTo>
                  <a:lnTo>
                    <a:pt x="74529" y="2544"/>
                  </a:lnTo>
                  <a:lnTo>
                    <a:pt x="74488" y="2272"/>
                  </a:lnTo>
                  <a:lnTo>
                    <a:pt x="74420" y="2000"/>
                  </a:lnTo>
                  <a:lnTo>
                    <a:pt x="74325" y="1742"/>
                  </a:lnTo>
                  <a:lnTo>
                    <a:pt x="74202" y="1497"/>
                  </a:lnTo>
                  <a:lnTo>
                    <a:pt x="74066" y="1252"/>
                  </a:lnTo>
                  <a:lnTo>
                    <a:pt x="73903" y="1034"/>
                  </a:lnTo>
                  <a:lnTo>
                    <a:pt x="73713" y="844"/>
                  </a:lnTo>
                  <a:lnTo>
                    <a:pt x="73509" y="654"/>
                  </a:lnTo>
                  <a:lnTo>
                    <a:pt x="73291" y="490"/>
                  </a:lnTo>
                  <a:lnTo>
                    <a:pt x="73060" y="354"/>
                  </a:lnTo>
                  <a:lnTo>
                    <a:pt x="72815" y="232"/>
                  </a:lnTo>
                  <a:lnTo>
                    <a:pt x="72556" y="137"/>
                  </a:lnTo>
                  <a:lnTo>
                    <a:pt x="72284" y="69"/>
                  </a:lnTo>
                  <a:lnTo>
                    <a:pt x="72012" y="28"/>
                  </a:lnTo>
                  <a:lnTo>
                    <a:pt x="71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9"/>
            <p:cNvSpPr/>
            <p:nvPr/>
          </p:nvSpPr>
          <p:spPr>
            <a:xfrm>
              <a:off x="658160" y="4469483"/>
              <a:ext cx="2634536" cy="163000"/>
            </a:xfrm>
            <a:custGeom>
              <a:avLst/>
              <a:gdLst/>
              <a:ahLst/>
              <a:cxnLst/>
              <a:rect l="l" t="t" r="r" b="b"/>
              <a:pathLst>
                <a:path w="74543" h="4612" extrusionOk="0">
                  <a:moveTo>
                    <a:pt x="0" y="0"/>
                  </a:moveTo>
                  <a:lnTo>
                    <a:pt x="0" y="1768"/>
                  </a:lnTo>
                  <a:lnTo>
                    <a:pt x="14" y="2068"/>
                  </a:lnTo>
                  <a:lnTo>
                    <a:pt x="55" y="2340"/>
                  </a:lnTo>
                  <a:lnTo>
                    <a:pt x="123" y="2612"/>
                  </a:lnTo>
                  <a:lnTo>
                    <a:pt x="218" y="2870"/>
                  </a:lnTo>
                  <a:lnTo>
                    <a:pt x="340" y="3115"/>
                  </a:lnTo>
                  <a:lnTo>
                    <a:pt x="476" y="3360"/>
                  </a:lnTo>
                  <a:lnTo>
                    <a:pt x="639" y="3577"/>
                  </a:lnTo>
                  <a:lnTo>
                    <a:pt x="830" y="3768"/>
                  </a:lnTo>
                  <a:lnTo>
                    <a:pt x="1034" y="3958"/>
                  </a:lnTo>
                  <a:lnTo>
                    <a:pt x="1252" y="4122"/>
                  </a:lnTo>
                  <a:lnTo>
                    <a:pt x="1483" y="4258"/>
                  </a:lnTo>
                  <a:lnTo>
                    <a:pt x="1728" y="4380"/>
                  </a:lnTo>
                  <a:lnTo>
                    <a:pt x="1986" y="4475"/>
                  </a:lnTo>
                  <a:lnTo>
                    <a:pt x="2258" y="4543"/>
                  </a:lnTo>
                  <a:lnTo>
                    <a:pt x="2544" y="4584"/>
                  </a:lnTo>
                  <a:lnTo>
                    <a:pt x="2830" y="4611"/>
                  </a:lnTo>
                  <a:lnTo>
                    <a:pt x="71713" y="4611"/>
                  </a:lnTo>
                  <a:lnTo>
                    <a:pt x="72012" y="4584"/>
                  </a:lnTo>
                  <a:lnTo>
                    <a:pt x="72284" y="4543"/>
                  </a:lnTo>
                  <a:lnTo>
                    <a:pt x="72556" y="4475"/>
                  </a:lnTo>
                  <a:lnTo>
                    <a:pt x="72815" y="4380"/>
                  </a:lnTo>
                  <a:lnTo>
                    <a:pt x="73060" y="4258"/>
                  </a:lnTo>
                  <a:lnTo>
                    <a:pt x="73291" y="4122"/>
                  </a:lnTo>
                  <a:lnTo>
                    <a:pt x="73509" y="3958"/>
                  </a:lnTo>
                  <a:lnTo>
                    <a:pt x="73713" y="3768"/>
                  </a:lnTo>
                  <a:lnTo>
                    <a:pt x="73903" y="3577"/>
                  </a:lnTo>
                  <a:lnTo>
                    <a:pt x="74066" y="3360"/>
                  </a:lnTo>
                  <a:lnTo>
                    <a:pt x="74202" y="3115"/>
                  </a:lnTo>
                  <a:lnTo>
                    <a:pt x="74325" y="2870"/>
                  </a:lnTo>
                  <a:lnTo>
                    <a:pt x="74420" y="2612"/>
                  </a:lnTo>
                  <a:lnTo>
                    <a:pt x="74488" y="2340"/>
                  </a:lnTo>
                  <a:lnTo>
                    <a:pt x="74529" y="2068"/>
                  </a:lnTo>
                  <a:lnTo>
                    <a:pt x="74542" y="1768"/>
                  </a:lnTo>
                  <a:lnTo>
                    <a:pt x="7454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9"/>
            <p:cNvSpPr/>
            <p:nvPr/>
          </p:nvSpPr>
          <p:spPr>
            <a:xfrm>
              <a:off x="883153" y="997005"/>
              <a:ext cx="2198975" cy="3376799"/>
            </a:xfrm>
            <a:custGeom>
              <a:avLst/>
              <a:gdLst/>
              <a:ahLst/>
              <a:cxnLst/>
              <a:rect l="l" t="t" r="r" b="b"/>
              <a:pathLst>
                <a:path w="62219" h="95545" extrusionOk="0">
                  <a:moveTo>
                    <a:pt x="31273" y="3061"/>
                  </a:moveTo>
                  <a:lnTo>
                    <a:pt x="31994" y="3074"/>
                  </a:lnTo>
                  <a:lnTo>
                    <a:pt x="32714" y="3101"/>
                  </a:lnTo>
                  <a:lnTo>
                    <a:pt x="33435" y="3156"/>
                  </a:lnTo>
                  <a:lnTo>
                    <a:pt x="34143" y="3224"/>
                  </a:lnTo>
                  <a:lnTo>
                    <a:pt x="34836" y="3305"/>
                  </a:lnTo>
                  <a:lnTo>
                    <a:pt x="35544" y="3414"/>
                  </a:lnTo>
                  <a:lnTo>
                    <a:pt x="36238" y="3537"/>
                  </a:lnTo>
                  <a:lnTo>
                    <a:pt x="36918" y="3673"/>
                  </a:lnTo>
                  <a:lnTo>
                    <a:pt x="37598" y="3822"/>
                  </a:lnTo>
                  <a:lnTo>
                    <a:pt x="38264" y="3999"/>
                  </a:lnTo>
                  <a:lnTo>
                    <a:pt x="38931" y="4190"/>
                  </a:lnTo>
                  <a:lnTo>
                    <a:pt x="39597" y="4380"/>
                  </a:lnTo>
                  <a:lnTo>
                    <a:pt x="40250" y="4611"/>
                  </a:lnTo>
                  <a:lnTo>
                    <a:pt x="40890" y="4842"/>
                  </a:lnTo>
                  <a:lnTo>
                    <a:pt x="41529" y="5087"/>
                  </a:lnTo>
                  <a:lnTo>
                    <a:pt x="42155" y="5359"/>
                  </a:lnTo>
                  <a:lnTo>
                    <a:pt x="42780" y="5631"/>
                  </a:lnTo>
                  <a:lnTo>
                    <a:pt x="43393" y="5931"/>
                  </a:lnTo>
                  <a:lnTo>
                    <a:pt x="44005" y="6244"/>
                  </a:lnTo>
                  <a:lnTo>
                    <a:pt x="44603" y="6556"/>
                  </a:lnTo>
                  <a:lnTo>
                    <a:pt x="45188" y="6896"/>
                  </a:lnTo>
                  <a:lnTo>
                    <a:pt x="45773" y="7250"/>
                  </a:lnTo>
                  <a:lnTo>
                    <a:pt x="46331" y="7617"/>
                  </a:lnTo>
                  <a:lnTo>
                    <a:pt x="46902" y="7998"/>
                  </a:lnTo>
                  <a:lnTo>
                    <a:pt x="47446" y="8379"/>
                  </a:lnTo>
                  <a:lnTo>
                    <a:pt x="47990" y="8787"/>
                  </a:lnTo>
                  <a:lnTo>
                    <a:pt x="48521" y="9209"/>
                  </a:lnTo>
                  <a:lnTo>
                    <a:pt x="49038" y="9631"/>
                  </a:lnTo>
                  <a:lnTo>
                    <a:pt x="49554" y="10079"/>
                  </a:lnTo>
                  <a:lnTo>
                    <a:pt x="50058" y="10528"/>
                  </a:lnTo>
                  <a:lnTo>
                    <a:pt x="50547" y="10991"/>
                  </a:lnTo>
                  <a:lnTo>
                    <a:pt x="51024" y="11467"/>
                  </a:lnTo>
                  <a:lnTo>
                    <a:pt x="51486" y="11957"/>
                  </a:lnTo>
                  <a:lnTo>
                    <a:pt x="51935" y="12460"/>
                  </a:lnTo>
                  <a:lnTo>
                    <a:pt x="52384" y="12963"/>
                  </a:lnTo>
                  <a:lnTo>
                    <a:pt x="52819" y="13480"/>
                  </a:lnTo>
                  <a:lnTo>
                    <a:pt x="53227" y="14011"/>
                  </a:lnTo>
                  <a:lnTo>
                    <a:pt x="53635" y="14555"/>
                  </a:lnTo>
                  <a:lnTo>
                    <a:pt x="54030" y="15112"/>
                  </a:lnTo>
                  <a:lnTo>
                    <a:pt x="54411" y="15670"/>
                  </a:lnTo>
                  <a:lnTo>
                    <a:pt x="54778" y="16241"/>
                  </a:lnTo>
                  <a:lnTo>
                    <a:pt x="55132" y="16813"/>
                  </a:lnTo>
                  <a:lnTo>
                    <a:pt x="55485" y="17398"/>
                  </a:lnTo>
                  <a:lnTo>
                    <a:pt x="55812" y="17996"/>
                  </a:lnTo>
                  <a:lnTo>
                    <a:pt x="56125" y="18608"/>
                  </a:lnTo>
                  <a:lnTo>
                    <a:pt x="56424" y="19220"/>
                  </a:lnTo>
                  <a:lnTo>
                    <a:pt x="56709" y="19832"/>
                  </a:lnTo>
                  <a:lnTo>
                    <a:pt x="56982" y="20472"/>
                  </a:lnTo>
                  <a:lnTo>
                    <a:pt x="57226" y="21111"/>
                  </a:lnTo>
                  <a:lnTo>
                    <a:pt x="57471" y="21750"/>
                  </a:lnTo>
                  <a:lnTo>
                    <a:pt x="57702" y="22403"/>
                  </a:lnTo>
                  <a:lnTo>
                    <a:pt x="57906" y="23056"/>
                  </a:lnTo>
                  <a:lnTo>
                    <a:pt x="58097" y="23723"/>
                  </a:lnTo>
                  <a:lnTo>
                    <a:pt x="58287" y="24389"/>
                  </a:lnTo>
                  <a:lnTo>
                    <a:pt x="58451" y="25069"/>
                  </a:lnTo>
                  <a:lnTo>
                    <a:pt x="58587" y="25763"/>
                  </a:lnTo>
                  <a:lnTo>
                    <a:pt x="58723" y="26443"/>
                  </a:lnTo>
                  <a:lnTo>
                    <a:pt x="58831" y="27137"/>
                  </a:lnTo>
                  <a:lnTo>
                    <a:pt x="58927" y="27844"/>
                  </a:lnTo>
                  <a:lnTo>
                    <a:pt x="59008" y="28552"/>
                  </a:lnTo>
                  <a:lnTo>
                    <a:pt x="59076" y="29259"/>
                  </a:lnTo>
                  <a:lnTo>
                    <a:pt x="59117" y="29966"/>
                  </a:lnTo>
                  <a:lnTo>
                    <a:pt x="59144" y="30687"/>
                  </a:lnTo>
                  <a:lnTo>
                    <a:pt x="59158" y="31408"/>
                  </a:lnTo>
                  <a:lnTo>
                    <a:pt x="59158" y="90634"/>
                  </a:lnTo>
                  <a:lnTo>
                    <a:pt x="59144" y="90810"/>
                  </a:lnTo>
                  <a:lnTo>
                    <a:pt x="59117" y="91001"/>
                  </a:lnTo>
                  <a:lnTo>
                    <a:pt x="59076" y="91178"/>
                  </a:lnTo>
                  <a:lnTo>
                    <a:pt x="59008" y="91341"/>
                  </a:lnTo>
                  <a:lnTo>
                    <a:pt x="58927" y="91504"/>
                  </a:lnTo>
                  <a:lnTo>
                    <a:pt x="58845" y="91667"/>
                  </a:lnTo>
                  <a:lnTo>
                    <a:pt x="58736" y="91803"/>
                  </a:lnTo>
                  <a:lnTo>
                    <a:pt x="58614" y="91939"/>
                  </a:lnTo>
                  <a:lnTo>
                    <a:pt x="58478" y="92048"/>
                  </a:lnTo>
                  <a:lnTo>
                    <a:pt x="58342" y="92157"/>
                  </a:lnTo>
                  <a:lnTo>
                    <a:pt x="58192" y="92252"/>
                  </a:lnTo>
                  <a:lnTo>
                    <a:pt x="58029" y="92334"/>
                  </a:lnTo>
                  <a:lnTo>
                    <a:pt x="57852" y="92388"/>
                  </a:lnTo>
                  <a:lnTo>
                    <a:pt x="57675" y="92443"/>
                  </a:lnTo>
                  <a:lnTo>
                    <a:pt x="57498" y="92470"/>
                  </a:lnTo>
                  <a:lnTo>
                    <a:pt x="4720" y="92470"/>
                  </a:lnTo>
                  <a:lnTo>
                    <a:pt x="4543" y="92443"/>
                  </a:lnTo>
                  <a:lnTo>
                    <a:pt x="4367" y="92388"/>
                  </a:lnTo>
                  <a:lnTo>
                    <a:pt x="4203" y="92334"/>
                  </a:lnTo>
                  <a:lnTo>
                    <a:pt x="4040" y="92252"/>
                  </a:lnTo>
                  <a:lnTo>
                    <a:pt x="3877" y="92157"/>
                  </a:lnTo>
                  <a:lnTo>
                    <a:pt x="3741" y="92048"/>
                  </a:lnTo>
                  <a:lnTo>
                    <a:pt x="3605" y="91939"/>
                  </a:lnTo>
                  <a:lnTo>
                    <a:pt x="3496" y="91803"/>
                  </a:lnTo>
                  <a:lnTo>
                    <a:pt x="3387" y="91667"/>
                  </a:lnTo>
                  <a:lnTo>
                    <a:pt x="3292" y="91504"/>
                  </a:lnTo>
                  <a:lnTo>
                    <a:pt x="3210" y="91341"/>
                  </a:lnTo>
                  <a:lnTo>
                    <a:pt x="3156" y="91178"/>
                  </a:lnTo>
                  <a:lnTo>
                    <a:pt x="3102" y="91001"/>
                  </a:lnTo>
                  <a:lnTo>
                    <a:pt x="3074" y="90810"/>
                  </a:lnTo>
                  <a:lnTo>
                    <a:pt x="3074" y="90634"/>
                  </a:lnTo>
                  <a:lnTo>
                    <a:pt x="3074" y="31109"/>
                  </a:lnTo>
                  <a:lnTo>
                    <a:pt x="3074" y="30374"/>
                  </a:lnTo>
                  <a:lnTo>
                    <a:pt x="3102" y="29654"/>
                  </a:lnTo>
                  <a:lnTo>
                    <a:pt x="3156" y="28946"/>
                  </a:lnTo>
                  <a:lnTo>
                    <a:pt x="3210" y="28239"/>
                  </a:lnTo>
                  <a:lnTo>
                    <a:pt x="3292" y="27532"/>
                  </a:lnTo>
                  <a:lnTo>
                    <a:pt x="3387" y="26824"/>
                  </a:lnTo>
                  <a:lnTo>
                    <a:pt x="3510" y="26130"/>
                  </a:lnTo>
                  <a:lnTo>
                    <a:pt x="3646" y="25437"/>
                  </a:lnTo>
                  <a:lnTo>
                    <a:pt x="3795" y="24757"/>
                  </a:lnTo>
                  <a:lnTo>
                    <a:pt x="3959" y="24076"/>
                  </a:lnTo>
                  <a:lnTo>
                    <a:pt x="4135" y="23410"/>
                  </a:lnTo>
                  <a:lnTo>
                    <a:pt x="4339" y="22743"/>
                  </a:lnTo>
                  <a:lnTo>
                    <a:pt x="4557" y="22090"/>
                  </a:lnTo>
                  <a:lnTo>
                    <a:pt x="4788" y="21438"/>
                  </a:lnTo>
                  <a:lnTo>
                    <a:pt x="5033" y="20798"/>
                  </a:lnTo>
                  <a:lnTo>
                    <a:pt x="5292" y="20159"/>
                  </a:lnTo>
                  <a:lnTo>
                    <a:pt x="5564" y="19533"/>
                  </a:lnTo>
                  <a:lnTo>
                    <a:pt x="5863" y="18921"/>
                  </a:lnTo>
                  <a:lnTo>
                    <a:pt x="6162" y="18309"/>
                  </a:lnTo>
                  <a:lnTo>
                    <a:pt x="6475" y="17710"/>
                  </a:lnTo>
                  <a:lnTo>
                    <a:pt x="6815" y="17112"/>
                  </a:lnTo>
                  <a:lnTo>
                    <a:pt x="7155" y="16527"/>
                  </a:lnTo>
                  <a:lnTo>
                    <a:pt x="7522" y="15956"/>
                  </a:lnTo>
                  <a:lnTo>
                    <a:pt x="7890" y="15384"/>
                  </a:lnTo>
                  <a:lnTo>
                    <a:pt x="8284" y="14840"/>
                  </a:lnTo>
                  <a:lnTo>
                    <a:pt x="8679" y="14283"/>
                  </a:lnTo>
                  <a:lnTo>
                    <a:pt x="9100" y="13752"/>
                  </a:lnTo>
                  <a:lnTo>
                    <a:pt x="9522" y="13222"/>
                  </a:lnTo>
                  <a:lnTo>
                    <a:pt x="9957" y="12705"/>
                  </a:lnTo>
                  <a:lnTo>
                    <a:pt x="10406" y="12201"/>
                  </a:lnTo>
                  <a:lnTo>
                    <a:pt x="10869" y="11712"/>
                  </a:lnTo>
                  <a:lnTo>
                    <a:pt x="11345" y="11236"/>
                  </a:lnTo>
                  <a:lnTo>
                    <a:pt x="11834" y="10760"/>
                  </a:lnTo>
                  <a:lnTo>
                    <a:pt x="12324" y="10297"/>
                  </a:lnTo>
                  <a:lnTo>
                    <a:pt x="12827" y="9848"/>
                  </a:lnTo>
                  <a:lnTo>
                    <a:pt x="13344" y="9413"/>
                  </a:lnTo>
                  <a:lnTo>
                    <a:pt x="13875" y="8991"/>
                  </a:lnTo>
                  <a:lnTo>
                    <a:pt x="14419" y="8583"/>
                  </a:lnTo>
                  <a:lnTo>
                    <a:pt x="14963" y="8189"/>
                  </a:lnTo>
                  <a:lnTo>
                    <a:pt x="15521" y="7808"/>
                  </a:lnTo>
                  <a:lnTo>
                    <a:pt x="16092" y="7427"/>
                  </a:lnTo>
                  <a:lnTo>
                    <a:pt x="16663" y="7073"/>
                  </a:lnTo>
                  <a:lnTo>
                    <a:pt x="17248" y="6733"/>
                  </a:lnTo>
                  <a:lnTo>
                    <a:pt x="17847" y="6407"/>
                  </a:lnTo>
                  <a:lnTo>
                    <a:pt x="18445" y="6080"/>
                  </a:lnTo>
                  <a:lnTo>
                    <a:pt x="19057" y="5781"/>
                  </a:lnTo>
                  <a:lnTo>
                    <a:pt x="19683" y="5495"/>
                  </a:lnTo>
                  <a:lnTo>
                    <a:pt x="20309" y="5223"/>
                  </a:lnTo>
                  <a:lnTo>
                    <a:pt x="20948" y="4965"/>
                  </a:lnTo>
                  <a:lnTo>
                    <a:pt x="21588" y="4720"/>
                  </a:lnTo>
                  <a:lnTo>
                    <a:pt x="22240" y="4502"/>
                  </a:lnTo>
                  <a:lnTo>
                    <a:pt x="22907" y="4285"/>
                  </a:lnTo>
                  <a:lnTo>
                    <a:pt x="23574" y="4094"/>
                  </a:lnTo>
                  <a:lnTo>
                    <a:pt x="24240" y="3918"/>
                  </a:lnTo>
                  <a:lnTo>
                    <a:pt x="24920" y="3754"/>
                  </a:lnTo>
                  <a:lnTo>
                    <a:pt x="25600" y="3605"/>
                  </a:lnTo>
                  <a:lnTo>
                    <a:pt x="26294" y="3482"/>
                  </a:lnTo>
                  <a:lnTo>
                    <a:pt x="26988" y="3360"/>
                  </a:lnTo>
                  <a:lnTo>
                    <a:pt x="27695" y="3265"/>
                  </a:lnTo>
                  <a:lnTo>
                    <a:pt x="28402" y="3197"/>
                  </a:lnTo>
                  <a:lnTo>
                    <a:pt x="29110" y="3129"/>
                  </a:lnTo>
                  <a:lnTo>
                    <a:pt x="29831" y="3088"/>
                  </a:lnTo>
                  <a:lnTo>
                    <a:pt x="30552" y="3074"/>
                  </a:lnTo>
                  <a:lnTo>
                    <a:pt x="31273" y="3061"/>
                  </a:lnTo>
                  <a:close/>
                  <a:moveTo>
                    <a:pt x="30933" y="0"/>
                  </a:moveTo>
                  <a:lnTo>
                    <a:pt x="30130" y="14"/>
                  </a:lnTo>
                  <a:lnTo>
                    <a:pt x="29327" y="41"/>
                  </a:lnTo>
                  <a:lnTo>
                    <a:pt x="28538" y="95"/>
                  </a:lnTo>
                  <a:lnTo>
                    <a:pt x="27750" y="177"/>
                  </a:lnTo>
                  <a:lnTo>
                    <a:pt x="26974" y="272"/>
                  </a:lnTo>
                  <a:lnTo>
                    <a:pt x="26199" y="381"/>
                  </a:lnTo>
                  <a:lnTo>
                    <a:pt x="25437" y="517"/>
                  </a:lnTo>
                  <a:lnTo>
                    <a:pt x="24675" y="667"/>
                  </a:lnTo>
                  <a:lnTo>
                    <a:pt x="23914" y="843"/>
                  </a:lnTo>
                  <a:lnTo>
                    <a:pt x="23165" y="1034"/>
                  </a:lnTo>
                  <a:lnTo>
                    <a:pt x="22431" y="1238"/>
                  </a:lnTo>
                  <a:lnTo>
                    <a:pt x="21696" y="1469"/>
                  </a:lnTo>
                  <a:lnTo>
                    <a:pt x="20975" y="1700"/>
                  </a:lnTo>
                  <a:lnTo>
                    <a:pt x="20268" y="1972"/>
                  </a:lnTo>
                  <a:lnTo>
                    <a:pt x="19547" y="2244"/>
                  </a:lnTo>
                  <a:lnTo>
                    <a:pt x="18853" y="2544"/>
                  </a:lnTo>
                  <a:lnTo>
                    <a:pt x="18160" y="2843"/>
                  </a:lnTo>
                  <a:lnTo>
                    <a:pt x="17480" y="3169"/>
                  </a:lnTo>
                  <a:lnTo>
                    <a:pt x="16813" y="3523"/>
                  </a:lnTo>
                  <a:lnTo>
                    <a:pt x="16146" y="3877"/>
                  </a:lnTo>
                  <a:lnTo>
                    <a:pt x="15494" y="4258"/>
                  </a:lnTo>
                  <a:lnTo>
                    <a:pt x="14854" y="4638"/>
                  </a:lnTo>
                  <a:lnTo>
                    <a:pt x="14229" y="5047"/>
                  </a:lnTo>
                  <a:lnTo>
                    <a:pt x="13603" y="5468"/>
                  </a:lnTo>
                  <a:lnTo>
                    <a:pt x="12991" y="5903"/>
                  </a:lnTo>
                  <a:lnTo>
                    <a:pt x="12392" y="6352"/>
                  </a:lnTo>
                  <a:lnTo>
                    <a:pt x="11794" y="6815"/>
                  </a:lnTo>
                  <a:lnTo>
                    <a:pt x="11222" y="7291"/>
                  </a:lnTo>
                  <a:lnTo>
                    <a:pt x="10651" y="7781"/>
                  </a:lnTo>
                  <a:lnTo>
                    <a:pt x="10107" y="8270"/>
                  </a:lnTo>
                  <a:lnTo>
                    <a:pt x="9563" y="8787"/>
                  </a:lnTo>
                  <a:lnTo>
                    <a:pt x="9032" y="9318"/>
                  </a:lnTo>
                  <a:lnTo>
                    <a:pt x="8515" y="9862"/>
                  </a:lnTo>
                  <a:lnTo>
                    <a:pt x="8012" y="10420"/>
                  </a:lnTo>
                  <a:lnTo>
                    <a:pt x="7509" y="10977"/>
                  </a:lnTo>
                  <a:lnTo>
                    <a:pt x="7033" y="11562"/>
                  </a:lnTo>
                  <a:lnTo>
                    <a:pt x="6570" y="12147"/>
                  </a:lnTo>
                  <a:lnTo>
                    <a:pt x="6121" y="12746"/>
                  </a:lnTo>
                  <a:lnTo>
                    <a:pt x="5686" y="13358"/>
                  </a:lnTo>
                  <a:lnTo>
                    <a:pt x="5264" y="13983"/>
                  </a:lnTo>
                  <a:lnTo>
                    <a:pt x="4856" y="14609"/>
                  </a:lnTo>
                  <a:lnTo>
                    <a:pt x="4462" y="15248"/>
                  </a:lnTo>
                  <a:lnTo>
                    <a:pt x="4081" y="15901"/>
                  </a:lnTo>
                  <a:lnTo>
                    <a:pt x="3714" y="16568"/>
                  </a:lnTo>
                  <a:lnTo>
                    <a:pt x="3374" y="17234"/>
                  </a:lnTo>
                  <a:lnTo>
                    <a:pt x="3034" y="17915"/>
                  </a:lnTo>
                  <a:lnTo>
                    <a:pt x="2721" y="18608"/>
                  </a:lnTo>
                  <a:lnTo>
                    <a:pt x="2421" y="19302"/>
                  </a:lnTo>
                  <a:lnTo>
                    <a:pt x="2136" y="20009"/>
                  </a:lnTo>
                  <a:lnTo>
                    <a:pt x="1864" y="20730"/>
                  </a:lnTo>
                  <a:lnTo>
                    <a:pt x="1619" y="21451"/>
                  </a:lnTo>
                  <a:lnTo>
                    <a:pt x="1388" y="22186"/>
                  </a:lnTo>
                  <a:lnTo>
                    <a:pt x="1170" y="22920"/>
                  </a:lnTo>
                  <a:lnTo>
                    <a:pt x="966" y="23668"/>
                  </a:lnTo>
                  <a:lnTo>
                    <a:pt x="789" y="24417"/>
                  </a:lnTo>
                  <a:lnTo>
                    <a:pt x="626" y="25178"/>
                  </a:lnTo>
                  <a:lnTo>
                    <a:pt x="476" y="25940"/>
                  </a:lnTo>
                  <a:lnTo>
                    <a:pt x="354" y="26702"/>
                  </a:lnTo>
                  <a:lnTo>
                    <a:pt x="245" y="27491"/>
                  </a:lnTo>
                  <a:lnTo>
                    <a:pt x="163" y="28266"/>
                  </a:lnTo>
                  <a:lnTo>
                    <a:pt x="95" y="29055"/>
                  </a:lnTo>
                  <a:lnTo>
                    <a:pt x="41" y="29844"/>
                  </a:lnTo>
                  <a:lnTo>
                    <a:pt x="14" y="30646"/>
                  </a:lnTo>
                  <a:lnTo>
                    <a:pt x="0" y="31449"/>
                  </a:lnTo>
                  <a:lnTo>
                    <a:pt x="0" y="92048"/>
                  </a:lnTo>
                  <a:lnTo>
                    <a:pt x="0" y="92225"/>
                  </a:lnTo>
                  <a:lnTo>
                    <a:pt x="14" y="92402"/>
                  </a:lnTo>
                  <a:lnTo>
                    <a:pt x="41" y="92579"/>
                  </a:lnTo>
                  <a:lnTo>
                    <a:pt x="68" y="92742"/>
                  </a:lnTo>
                  <a:lnTo>
                    <a:pt x="109" y="92919"/>
                  </a:lnTo>
                  <a:lnTo>
                    <a:pt x="163" y="93082"/>
                  </a:lnTo>
                  <a:lnTo>
                    <a:pt x="218" y="93245"/>
                  </a:lnTo>
                  <a:lnTo>
                    <a:pt x="272" y="93409"/>
                  </a:lnTo>
                  <a:lnTo>
                    <a:pt x="340" y="93558"/>
                  </a:lnTo>
                  <a:lnTo>
                    <a:pt x="422" y="93708"/>
                  </a:lnTo>
                  <a:lnTo>
                    <a:pt x="503" y="93857"/>
                  </a:lnTo>
                  <a:lnTo>
                    <a:pt x="599" y="93993"/>
                  </a:lnTo>
                  <a:lnTo>
                    <a:pt x="803" y="94265"/>
                  </a:lnTo>
                  <a:lnTo>
                    <a:pt x="1020" y="94524"/>
                  </a:lnTo>
                  <a:lnTo>
                    <a:pt x="1279" y="94742"/>
                  </a:lnTo>
                  <a:lnTo>
                    <a:pt x="1537" y="94946"/>
                  </a:lnTo>
                  <a:lnTo>
                    <a:pt x="1687" y="95041"/>
                  </a:lnTo>
                  <a:lnTo>
                    <a:pt x="1837" y="95122"/>
                  </a:lnTo>
                  <a:lnTo>
                    <a:pt x="1986" y="95204"/>
                  </a:lnTo>
                  <a:lnTo>
                    <a:pt x="2136" y="95272"/>
                  </a:lnTo>
                  <a:lnTo>
                    <a:pt x="2299" y="95326"/>
                  </a:lnTo>
                  <a:lnTo>
                    <a:pt x="2462" y="95381"/>
                  </a:lnTo>
                  <a:lnTo>
                    <a:pt x="2625" y="95435"/>
                  </a:lnTo>
                  <a:lnTo>
                    <a:pt x="2789" y="95476"/>
                  </a:lnTo>
                  <a:lnTo>
                    <a:pt x="2966" y="95503"/>
                  </a:lnTo>
                  <a:lnTo>
                    <a:pt x="3142" y="95531"/>
                  </a:lnTo>
                  <a:lnTo>
                    <a:pt x="3319" y="95544"/>
                  </a:lnTo>
                  <a:lnTo>
                    <a:pt x="58899" y="95544"/>
                  </a:lnTo>
                  <a:lnTo>
                    <a:pt x="59076" y="95531"/>
                  </a:lnTo>
                  <a:lnTo>
                    <a:pt x="59253" y="95503"/>
                  </a:lnTo>
                  <a:lnTo>
                    <a:pt x="59430" y="95476"/>
                  </a:lnTo>
                  <a:lnTo>
                    <a:pt x="59593" y="95435"/>
                  </a:lnTo>
                  <a:lnTo>
                    <a:pt x="59770" y="95381"/>
                  </a:lnTo>
                  <a:lnTo>
                    <a:pt x="59920" y="95326"/>
                  </a:lnTo>
                  <a:lnTo>
                    <a:pt x="60083" y="95272"/>
                  </a:lnTo>
                  <a:lnTo>
                    <a:pt x="60246" y="95204"/>
                  </a:lnTo>
                  <a:lnTo>
                    <a:pt x="60396" y="95122"/>
                  </a:lnTo>
                  <a:lnTo>
                    <a:pt x="60532" y="95041"/>
                  </a:lnTo>
                  <a:lnTo>
                    <a:pt x="60681" y="94946"/>
                  </a:lnTo>
                  <a:lnTo>
                    <a:pt x="60953" y="94742"/>
                  </a:lnTo>
                  <a:lnTo>
                    <a:pt x="61198" y="94524"/>
                  </a:lnTo>
                  <a:lnTo>
                    <a:pt x="61430" y="94265"/>
                  </a:lnTo>
                  <a:lnTo>
                    <a:pt x="61620" y="93993"/>
                  </a:lnTo>
                  <a:lnTo>
                    <a:pt x="61715" y="93857"/>
                  </a:lnTo>
                  <a:lnTo>
                    <a:pt x="61797" y="93708"/>
                  </a:lnTo>
                  <a:lnTo>
                    <a:pt x="61878" y="93558"/>
                  </a:lnTo>
                  <a:lnTo>
                    <a:pt x="61946" y="93409"/>
                  </a:lnTo>
                  <a:lnTo>
                    <a:pt x="62014" y="93245"/>
                  </a:lnTo>
                  <a:lnTo>
                    <a:pt x="62069" y="93082"/>
                  </a:lnTo>
                  <a:lnTo>
                    <a:pt x="62110" y="92919"/>
                  </a:lnTo>
                  <a:lnTo>
                    <a:pt x="62151" y="92742"/>
                  </a:lnTo>
                  <a:lnTo>
                    <a:pt x="62178" y="92579"/>
                  </a:lnTo>
                  <a:lnTo>
                    <a:pt x="62205" y="92402"/>
                  </a:lnTo>
                  <a:lnTo>
                    <a:pt x="62219" y="92225"/>
                  </a:lnTo>
                  <a:lnTo>
                    <a:pt x="62219" y="92048"/>
                  </a:lnTo>
                  <a:lnTo>
                    <a:pt x="62219" y="31109"/>
                  </a:lnTo>
                  <a:lnTo>
                    <a:pt x="62219" y="30306"/>
                  </a:lnTo>
                  <a:lnTo>
                    <a:pt x="62178" y="29504"/>
                  </a:lnTo>
                  <a:lnTo>
                    <a:pt x="62137" y="28701"/>
                  </a:lnTo>
                  <a:lnTo>
                    <a:pt x="62055" y="27912"/>
                  </a:lnTo>
                  <a:lnTo>
                    <a:pt x="61974" y="27137"/>
                  </a:lnTo>
                  <a:lnTo>
                    <a:pt x="61865" y="26362"/>
                  </a:lnTo>
                  <a:lnTo>
                    <a:pt x="61729" y="25586"/>
                  </a:lnTo>
                  <a:lnTo>
                    <a:pt x="61579" y="24825"/>
                  </a:lnTo>
                  <a:lnTo>
                    <a:pt x="61416" y="24063"/>
                  </a:lnTo>
                  <a:lnTo>
                    <a:pt x="61239" y="23315"/>
                  </a:lnTo>
                  <a:lnTo>
                    <a:pt x="61035" y="22567"/>
                  </a:lnTo>
                  <a:lnTo>
                    <a:pt x="60817" y="21832"/>
                  </a:lnTo>
                  <a:lnTo>
                    <a:pt x="60573" y="21111"/>
                  </a:lnTo>
                  <a:lnTo>
                    <a:pt x="60314" y="20390"/>
                  </a:lnTo>
                  <a:lnTo>
                    <a:pt x="60042" y="19669"/>
                  </a:lnTo>
                  <a:lnTo>
                    <a:pt x="59756" y="18962"/>
                  </a:lnTo>
                  <a:lnTo>
                    <a:pt x="59457" y="18268"/>
                  </a:lnTo>
                  <a:lnTo>
                    <a:pt x="59131" y="17588"/>
                  </a:lnTo>
                  <a:lnTo>
                    <a:pt x="58791" y="16908"/>
                  </a:lnTo>
                  <a:lnTo>
                    <a:pt x="58437" y="16241"/>
                  </a:lnTo>
                  <a:lnTo>
                    <a:pt x="58070" y="15588"/>
                  </a:lnTo>
                  <a:lnTo>
                    <a:pt x="57675" y="14936"/>
                  </a:lnTo>
                  <a:lnTo>
                    <a:pt x="57281" y="14296"/>
                  </a:lnTo>
                  <a:lnTo>
                    <a:pt x="56873" y="13671"/>
                  </a:lnTo>
                  <a:lnTo>
                    <a:pt x="56437" y="13058"/>
                  </a:lnTo>
                  <a:lnTo>
                    <a:pt x="55989" y="12446"/>
                  </a:lnTo>
                  <a:lnTo>
                    <a:pt x="55540" y="11848"/>
                  </a:lnTo>
                  <a:lnTo>
                    <a:pt x="55064" y="11276"/>
                  </a:lnTo>
                  <a:lnTo>
                    <a:pt x="54574" y="10705"/>
                  </a:lnTo>
                  <a:lnTo>
                    <a:pt x="54084" y="10134"/>
                  </a:lnTo>
                  <a:lnTo>
                    <a:pt x="53567" y="9590"/>
                  </a:lnTo>
                  <a:lnTo>
                    <a:pt x="53037" y="9059"/>
                  </a:lnTo>
                  <a:lnTo>
                    <a:pt x="52506" y="8542"/>
                  </a:lnTo>
                  <a:lnTo>
                    <a:pt x="51949" y="8025"/>
                  </a:lnTo>
                  <a:lnTo>
                    <a:pt x="51391" y="7536"/>
                  </a:lnTo>
                  <a:lnTo>
                    <a:pt x="50820" y="7046"/>
                  </a:lnTo>
                  <a:lnTo>
                    <a:pt x="50235" y="6584"/>
                  </a:lnTo>
                  <a:lnTo>
                    <a:pt x="49636" y="6121"/>
                  </a:lnTo>
                  <a:lnTo>
                    <a:pt x="49024" y="5686"/>
                  </a:lnTo>
                  <a:lnTo>
                    <a:pt x="48412" y="5251"/>
                  </a:lnTo>
                  <a:lnTo>
                    <a:pt x="47773" y="4842"/>
                  </a:lnTo>
                  <a:lnTo>
                    <a:pt x="47133" y="4448"/>
                  </a:lnTo>
                  <a:lnTo>
                    <a:pt x="46480" y="4067"/>
                  </a:lnTo>
                  <a:lnTo>
                    <a:pt x="45827" y="3700"/>
                  </a:lnTo>
                  <a:lnTo>
                    <a:pt x="45161" y="3346"/>
                  </a:lnTo>
                  <a:lnTo>
                    <a:pt x="44481" y="3020"/>
                  </a:lnTo>
                  <a:lnTo>
                    <a:pt x="43787" y="2693"/>
                  </a:lnTo>
                  <a:lnTo>
                    <a:pt x="43093" y="2394"/>
                  </a:lnTo>
                  <a:lnTo>
                    <a:pt x="42386" y="2108"/>
                  </a:lnTo>
                  <a:lnTo>
                    <a:pt x="41665" y="1836"/>
                  </a:lnTo>
                  <a:lnTo>
                    <a:pt x="40944" y="1591"/>
                  </a:lnTo>
                  <a:lnTo>
                    <a:pt x="40223" y="1360"/>
                  </a:lnTo>
                  <a:lnTo>
                    <a:pt x="39475" y="1143"/>
                  </a:lnTo>
                  <a:lnTo>
                    <a:pt x="38740" y="939"/>
                  </a:lnTo>
                  <a:lnTo>
                    <a:pt x="37979" y="762"/>
                  </a:lnTo>
                  <a:lnTo>
                    <a:pt x="37217" y="599"/>
                  </a:lnTo>
                  <a:lnTo>
                    <a:pt x="36455" y="449"/>
                  </a:lnTo>
                  <a:lnTo>
                    <a:pt x="35680" y="326"/>
                  </a:lnTo>
                  <a:lnTo>
                    <a:pt x="34904" y="231"/>
                  </a:lnTo>
                  <a:lnTo>
                    <a:pt x="34116" y="136"/>
                  </a:lnTo>
                  <a:lnTo>
                    <a:pt x="33327" y="68"/>
                  </a:lnTo>
                  <a:lnTo>
                    <a:pt x="32538" y="27"/>
                  </a:lnTo>
                  <a:lnTo>
                    <a:pt x="3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9"/>
            <p:cNvSpPr/>
            <p:nvPr/>
          </p:nvSpPr>
          <p:spPr>
            <a:xfrm>
              <a:off x="1217285" y="1476291"/>
              <a:ext cx="1552843" cy="922581"/>
            </a:xfrm>
            <a:custGeom>
              <a:avLst/>
              <a:gdLst/>
              <a:ahLst/>
              <a:cxnLst/>
              <a:rect l="l" t="t" r="r" b="b"/>
              <a:pathLst>
                <a:path w="43937" h="26104" extrusionOk="0">
                  <a:moveTo>
                    <a:pt x="19778" y="1"/>
                  </a:moveTo>
                  <a:lnTo>
                    <a:pt x="19207" y="28"/>
                  </a:lnTo>
                  <a:lnTo>
                    <a:pt x="18636" y="69"/>
                  </a:lnTo>
                  <a:lnTo>
                    <a:pt x="18078" y="123"/>
                  </a:lnTo>
                  <a:lnTo>
                    <a:pt x="17507" y="191"/>
                  </a:lnTo>
                  <a:lnTo>
                    <a:pt x="16935" y="273"/>
                  </a:lnTo>
                  <a:lnTo>
                    <a:pt x="16214" y="409"/>
                  </a:lnTo>
                  <a:lnTo>
                    <a:pt x="15507" y="572"/>
                  </a:lnTo>
                  <a:lnTo>
                    <a:pt x="14800" y="762"/>
                  </a:lnTo>
                  <a:lnTo>
                    <a:pt x="14120" y="966"/>
                  </a:lnTo>
                  <a:lnTo>
                    <a:pt x="13439" y="1198"/>
                  </a:lnTo>
                  <a:lnTo>
                    <a:pt x="12759" y="1456"/>
                  </a:lnTo>
                  <a:lnTo>
                    <a:pt x="12106" y="1728"/>
                  </a:lnTo>
                  <a:lnTo>
                    <a:pt x="11467" y="2027"/>
                  </a:lnTo>
                  <a:lnTo>
                    <a:pt x="10937" y="2300"/>
                  </a:lnTo>
                  <a:lnTo>
                    <a:pt x="10433" y="2572"/>
                  </a:lnTo>
                  <a:lnTo>
                    <a:pt x="9930" y="2871"/>
                  </a:lnTo>
                  <a:lnTo>
                    <a:pt x="9427" y="3170"/>
                  </a:lnTo>
                  <a:lnTo>
                    <a:pt x="8991" y="3456"/>
                  </a:lnTo>
                  <a:lnTo>
                    <a:pt x="8556" y="3755"/>
                  </a:lnTo>
                  <a:lnTo>
                    <a:pt x="8121" y="4068"/>
                  </a:lnTo>
                  <a:lnTo>
                    <a:pt x="7713" y="4394"/>
                  </a:lnTo>
                  <a:lnTo>
                    <a:pt x="7209" y="4802"/>
                  </a:lnTo>
                  <a:lnTo>
                    <a:pt x="6720" y="5238"/>
                  </a:lnTo>
                  <a:lnTo>
                    <a:pt x="6257" y="5673"/>
                  </a:lnTo>
                  <a:lnTo>
                    <a:pt x="5795" y="6135"/>
                  </a:lnTo>
                  <a:lnTo>
                    <a:pt x="5523" y="6408"/>
                  </a:lnTo>
                  <a:lnTo>
                    <a:pt x="5264" y="6693"/>
                  </a:lnTo>
                  <a:lnTo>
                    <a:pt x="4761" y="7264"/>
                  </a:lnTo>
                  <a:lnTo>
                    <a:pt x="4394" y="7713"/>
                  </a:lnTo>
                  <a:lnTo>
                    <a:pt x="4040" y="8176"/>
                  </a:lnTo>
                  <a:lnTo>
                    <a:pt x="3700" y="8638"/>
                  </a:lnTo>
                  <a:lnTo>
                    <a:pt x="3373" y="9114"/>
                  </a:lnTo>
                  <a:lnTo>
                    <a:pt x="3061" y="9604"/>
                  </a:lnTo>
                  <a:lnTo>
                    <a:pt x="2761" y="10107"/>
                  </a:lnTo>
                  <a:lnTo>
                    <a:pt x="2476" y="10611"/>
                  </a:lnTo>
                  <a:lnTo>
                    <a:pt x="2217" y="11128"/>
                  </a:lnTo>
                  <a:lnTo>
                    <a:pt x="1932" y="11685"/>
                  </a:lnTo>
                  <a:lnTo>
                    <a:pt x="1673" y="12257"/>
                  </a:lnTo>
                  <a:lnTo>
                    <a:pt x="1510" y="12665"/>
                  </a:lnTo>
                  <a:lnTo>
                    <a:pt x="1347" y="13059"/>
                  </a:lnTo>
                  <a:lnTo>
                    <a:pt x="1197" y="13467"/>
                  </a:lnTo>
                  <a:lnTo>
                    <a:pt x="1047" y="13889"/>
                  </a:lnTo>
                  <a:lnTo>
                    <a:pt x="911" y="14297"/>
                  </a:lnTo>
                  <a:lnTo>
                    <a:pt x="789" y="14719"/>
                  </a:lnTo>
                  <a:lnTo>
                    <a:pt x="680" y="15140"/>
                  </a:lnTo>
                  <a:lnTo>
                    <a:pt x="571" y="15576"/>
                  </a:lnTo>
                  <a:lnTo>
                    <a:pt x="435" y="16133"/>
                  </a:lnTo>
                  <a:lnTo>
                    <a:pt x="326" y="16705"/>
                  </a:lnTo>
                  <a:lnTo>
                    <a:pt x="245" y="17222"/>
                  </a:lnTo>
                  <a:lnTo>
                    <a:pt x="163" y="17752"/>
                  </a:lnTo>
                  <a:lnTo>
                    <a:pt x="109" y="18269"/>
                  </a:lnTo>
                  <a:lnTo>
                    <a:pt x="68" y="18799"/>
                  </a:lnTo>
                  <a:lnTo>
                    <a:pt x="27" y="19357"/>
                  </a:lnTo>
                  <a:lnTo>
                    <a:pt x="14" y="19928"/>
                  </a:lnTo>
                  <a:lnTo>
                    <a:pt x="0" y="20336"/>
                  </a:lnTo>
                  <a:lnTo>
                    <a:pt x="0" y="22690"/>
                  </a:lnTo>
                  <a:lnTo>
                    <a:pt x="14" y="22867"/>
                  </a:lnTo>
                  <a:lnTo>
                    <a:pt x="27" y="23043"/>
                  </a:lnTo>
                  <a:lnTo>
                    <a:pt x="41" y="23207"/>
                  </a:lnTo>
                  <a:lnTo>
                    <a:pt x="82" y="23383"/>
                  </a:lnTo>
                  <a:lnTo>
                    <a:pt x="109" y="23547"/>
                  </a:lnTo>
                  <a:lnTo>
                    <a:pt x="163" y="23710"/>
                  </a:lnTo>
                  <a:lnTo>
                    <a:pt x="218" y="23860"/>
                  </a:lnTo>
                  <a:lnTo>
                    <a:pt x="272" y="24023"/>
                  </a:lnTo>
                  <a:lnTo>
                    <a:pt x="422" y="24322"/>
                  </a:lnTo>
                  <a:lnTo>
                    <a:pt x="585" y="24594"/>
                  </a:lnTo>
                  <a:lnTo>
                    <a:pt x="789" y="24866"/>
                  </a:lnTo>
                  <a:lnTo>
                    <a:pt x="1007" y="25097"/>
                  </a:lnTo>
                  <a:lnTo>
                    <a:pt x="1251" y="25329"/>
                  </a:lnTo>
                  <a:lnTo>
                    <a:pt x="1510" y="25519"/>
                  </a:lnTo>
                  <a:lnTo>
                    <a:pt x="1796" y="25696"/>
                  </a:lnTo>
                  <a:lnTo>
                    <a:pt x="2095" y="25832"/>
                  </a:lnTo>
                  <a:lnTo>
                    <a:pt x="2244" y="25900"/>
                  </a:lnTo>
                  <a:lnTo>
                    <a:pt x="2408" y="25954"/>
                  </a:lnTo>
                  <a:lnTo>
                    <a:pt x="2571" y="25995"/>
                  </a:lnTo>
                  <a:lnTo>
                    <a:pt x="2734" y="26036"/>
                  </a:lnTo>
                  <a:lnTo>
                    <a:pt x="2897" y="26063"/>
                  </a:lnTo>
                  <a:lnTo>
                    <a:pt x="3074" y="26090"/>
                  </a:lnTo>
                  <a:lnTo>
                    <a:pt x="3237" y="26104"/>
                  </a:lnTo>
                  <a:lnTo>
                    <a:pt x="43936" y="26104"/>
                  </a:lnTo>
                  <a:lnTo>
                    <a:pt x="43936" y="18772"/>
                  </a:lnTo>
                  <a:lnTo>
                    <a:pt x="43936" y="18459"/>
                  </a:lnTo>
                  <a:lnTo>
                    <a:pt x="43909" y="17888"/>
                  </a:lnTo>
                  <a:lnTo>
                    <a:pt x="43882" y="17317"/>
                  </a:lnTo>
                  <a:lnTo>
                    <a:pt x="43841" y="16922"/>
                  </a:lnTo>
                  <a:lnTo>
                    <a:pt x="43800" y="16528"/>
                  </a:lnTo>
                  <a:lnTo>
                    <a:pt x="43760" y="16133"/>
                  </a:lnTo>
                  <a:lnTo>
                    <a:pt x="43692" y="15752"/>
                  </a:lnTo>
                  <a:lnTo>
                    <a:pt x="43624" y="15358"/>
                  </a:lnTo>
                  <a:lnTo>
                    <a:pt x="43556" y="14977"/>
                  </a:lnTo>
                  <a:lnTo>
                    <a:pt x="43474" y="14596"/>
                  </a:lnTo>
                  <a:lnTo>
                    <a:pt x="43379" y="14215"/>
                  </a:lnTo>
                  <a:lnTo>
                    <a:pt x="43175" y="13467"/>
                  </a:lnTo>
                  <a:lnTo>
                    <a:pt x="42943" y="12733"/>
                  </a:lnTo>
                  <a:lnTo>
                    <a:pt x="42685" y="12012"/>
                  </a:lnTo>
                  <a:lnTo>
                    <a:pt x="42399" y="11318"/>
                  </a:lnTo>
                  <a:lnTo>
                    <a:pt x="42141" y="10733"/>
                  </a:lnTo>
                  <a:lnTo>
                    <a:pt x="41855" y="10175"/>
                  </a:lnTo>
                  <a:lnTo>
                    <a:pt x="41651" y="9795"/>
                  </a:lnTo>
                  <a:lnTo>
                    <a:pt x="41447" y="9414"/>
                  </a:lnTo>
                  <a:lnTo>
                    <a:pt x="41230" y="9046"/>
                  </a:lnTo>
                  <a:lnTo>
                    <a:pt x="40998" y="8679"/>
                  </a:lnTo>
                  <a:lnTo>
                    <a:pt x="40753" y="8312"/>
                  </a:lnTo>
                  <a:lnTo>
                    <a:pt x="40509" y="7958"/>
                  </a:lnTo>
                  <a:lnTo>
                    <a:pt x="40264" y="7605"/>
                  </a:lnTo>
                  <a:lnTo>
                    <a:pt x="40005" y="7264"/>
                  </a:lnTo>
                  <a:lnTo>
                    <a:pt x="39774" y="6979"/>
                  </a:lnTo>
                  <a:lnTo>
                    <a:pt x="39529" y="6693"/>
                  </a:lnTo>
                  <a:lnTo>
                    <a:pt x="39298" y="6408"/>
                  </a:lnTo>
                  <a:lnTo>
                    <a:pt x="39039" y="6135"/>
                  </a:lnTo>
                  <a:lnTo>
                    <a:pt x="38767" y="5836"/>
                  </a:lnTo>
                  <a:lnTo>
                    <a:pt x="38495" y="5551"/>
                  </a:lnTo>
                  <a:lnTo>
                    <a:pt x="38210" y="5278"/>
                  </a:lnTo>
                  <a:lnTo>
                    <a:pt x="37924" y="5006"/>
                  </a:lnTo>
                  <a:lnTo>
                    <a:pt x="37638" y="4734"/>
                  </a:lnTo>
                  <a:lnTo>
                    <a:pt x="37339" y="4476"/>
                  </a:lnTo>
                  <a:lnTo>
                    <a:pt x="37026" y="4217"/>
                  </a:lnTo>
                  <a:lnTo>
                    <a:pt x="36713" y="3973"/>
                  </a:lnTo>
                  <a:lnTo>
                    <a:pt x="36401" y="3728"/>
                  </a:lnTo>
                  <a:lnTo>
                    <a:pt x="36088" y="3497"/>
                  </a:lnTo>
                  <a:lnTo>
                    <a:pt x="35761" y="3265"/>
                  </a:lnTo>
                  <a:lnTo>
                    <a:pt x="35421" y="3048"/>
                  </a:lnTo>
                  <a:lnTo>
                    <a:pt x="35095" y="2830"/>
                  </a:lnTo>
                  <a:lnTo>
                    <a:pt x="34755" y="2626"/>
                  </a:lnTo>
                  <a:lnTo>
                    <a:pt x="34401" y="2422"/>
                  </a:lnTo>
                  <a:lnTo>
                    <a:pt x="34061" y="2232"/>
                  </a:lnTo>
                  <a:lnTo>
                    <a:pt x="33707" y="2041"/>
                  </a:lnTo>
                  <a:lnTo>
                    <a:pt x="33340" y="1864"/>
                  </a:lnTo>
                  <a:lnTo>
                    <a:pt x="32986" y="1687"/>
                  </a:lnTo>
                  <a:lnTo>
                    <a:pt x="32619" y="1524"/>
                  </a:lnTo>
                  <a:lnTo>
                    <a:pt x="32238" y="1375"/>
                  </a:lnTo>
                  <a:lnTo>
                    <a:pt x="31871" y="1225"/>
                  </a:lnTo>
                  <a:lnTo>
                    <a:pt x="31490" y="1089"/>
                  </a:lnTo>
                  <a:lnTo>
                    <a:pt x="31109" y="953"/>
                  </a:lnTo>
                  <a:lnTo>
                    <a:pt x="30715" y="830"/>
                  </a:lnTo>
                  <a:lnTo>
                    <a:pt x="30334" y="708"/>
                  </a:lnTo>
                  <a:lnTo>
                    <a:pt x="29939" y="599"/>
                  </a:lnTo>
                  <a:lnTo>
                    <a:pt x="29531" y="504"/>
                  </a:lnTo>
                  <a:lnTo>
                    <a:pt x="29137" y="409"/>
                  </a:lnTo>
                  <a:lnTo>
                    <a:pt x="28729" y="327"/>
                  </a:lnTo>
                  <a:lnTo>
                    <a:pt x="28321" y="259"/>
                  </a:lnTo>
                  <a:lnTo>
                    <a:pt x="27913" y="191"/>
                  </a:lnTo>
                  <a:lnTo>
                    <a:pt x="27355" y="123"/>
                  </a:lnTo>
                  <a:lnTo>
                    <a:pt x="26784" y="69"/>
                  </a:lnTo>
                  <a:lnTo>
                    <a:pt x="26389" y="42"/>
                  </a:lnTo>
                  <a:lnTo>
                    <a:pt x="25981" y="14"/>
                  </a:lnTo>
                  <a:lnTo>
                    <a:pt x="255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9"/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FF53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9"/>
            <p:cNvSpPr/>
            <p:nvPr/>
          </p:nvSpPr>
          <p:spPr>
            <a:xfrm>
              <a:off x="1751882" y="2398847"/>
              <a:ext cx="1018253" cy="340914"/>
            </a:xfrm>
            <a:custGeom>
              <a:avLst/>
              <a:gdLst/>
              <a:ahLst/>
              <a:cxnLst/>
              <a:rect l="l" t="t" r="r" b="b"/>
              <a:pathLst>
                <a:path w="28811" h="9646" extrusionOk="0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E339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9"/>
            <p:cNvSpPr/>
            <p:nvPr/>
          </p:nvSpPr>
          <p:spPr>
            <a:xfrm>
              <a:off x="2075411" y="2583938"/>
              <a:ext cx="573079" cy="155825"/>
            </a:xfrm>
            <a:custGeom>
              <a:avLst/>
              <a:gdLst/>
              <a:ahLst/>
              <a:cxnLst/>
              <a:rect l="l" t="t" r="r" b="b"/>
              <a:pathLst>
                <a:path w="16215" h="4409" extrusionOk="0">
                  <a:moveTo>
                    <a:pt x="1" y="1"/>
                  </a:moveTo>
                  <a:lnTo>
                    <a:pt x="191" y="191"/>
                  </a:lnTo>
                  <a:lnTo>
                    <a:pt x="966" y="980"/>
                  </a:lnTo>
                  <a:lnTo>
                    <a:pt x="1347" y="1361"/>
                  </a:lnTo>
                  <a:lnTo>
                    <a:pt x="1728" y="1742"/>
                  </a:lnTo>
                  <a:lnTo>
                    <a:pt x="2109" y="2096"/>
                  </a:lnTo>
                  <a:lnTo>
                    <a:pt x="2504" y="2449"/>
                  </a:lnTo>
                  <a:lnTo>
                    <a:pt x="2912" y="2776"/>
                  </a:lnTo>
                  <a:lnTo>
                    <a:pt x="3347" y="3089"/>
                  </a:lnTo>
                  <a:lnTo>
                    <a:pt x="3565" y="3238"/>
                  </a:lnTo>
                  <a:lnTo>
                    <a:pt x="3782" y="3374"/>
                  </a:lnTo>
                  <a:lnTo>
                    <a:pt x="4013" y="3497"/>
                  </a:lnTo>
                  <a:lnTo>
                    <a:pt x="4258" y="3633"/>
                  </a:lnTo>
                  <a:lnTo>
                    <a:pt x="4503" y="3742"/>
                  </a:lnTo>
                  <a:lnTo>
                    <a:pt x="4748" y="3850"/>
                  </a:lnTo>
                  <a:lnTo>
                    <a:pt x="5020" y="3946"/>
                  </a:lnTo>
                  <a:lnTo>
                    <a:pt x="5278" y="4041"/>
                  </a:lnTo>
                  <a:lnTo>
                    <a:pt x="5564" y="4122"/>
                  </a:lnTo>
                  <a:lnTo>
                    <a:pt x="5850" y="4191"/>
                  </a:lnTo>
                  <a:lnTo>
                    <a:pt x="6149" y="4259"/>
                  </a:lnTo>
                  <a:lnTo>
                    <a:pt x="6448" y="4313"/>
                  </a:lnTo>
                  <a:lnTo>
                    <a:pt x="6775" y="4354"/>
                  </a:lnTo>
                  <a:lnTo>
                    <a:pt x="7101" y="4381"/>
                  </a:lnTo>
                  <a:lnTo>
                    <a:pt x="7441" y="4395"/>
                  </a:lnTo>
                  <a:lnTo>
                    <a:pt x="7795" y="4408"/>
                  </a:lnTo>
                  <a:lnTo>
                    <a:pt x="8271" y="4395"/>
                  </a:lnTo>
                  <a:lnTo>
                    <a:pt x="8747" y="4354"/>
                  </a:lnTo>
                  <a:lnTo>
                    <a:pt x="9223" y="4299"/>
                  </a:lnTo>
                  <a:lnTo>
                    <a:pt x="9686" y="4218"/>
                  </a:lnTo>
                  <a:lnTo>
                    <a:pt x="10148" y="4109"/>
                  </a:lnTo>
                  <a:lnTo>
                    <a:pt x="10611" y="3986"/>
                  </a:lnTo>
                  <a:lnTo>
                    <a:pt x="11060" y="3837"/>
                  </a:lnTo>
                  <a:lnTo>
                    <a:pt x="11495" y="3660"/>
                  </a:lnTo>
                  <a:lnTo>
                    <a:pt x="11930" y="3470"/>
                  </a:lnTo>
                  <a:lnTo>
                    <a:pt x="12352" y="3266"/>
                  </a:lnTo>
                  <a:lnTo>
                    <a:pt x="12760" y="3034"/>
                  </a:lnTo>
                  <a:lnTo>
                    <a:pt x="13168" y="2776"/>
                  </a:lnTo>
                  <a:lnTo>
                    <a:pt x="13549" y="2504"/>
                  </a:lnTo>
                  <a:lnTo>
                    <a:pt x="13930" y="2205"/>
                  </a:lnTo>
                  <a:lnTo>
                    <a:pt x="14283" y="1905"/>
                  </a:lnTo>
                  <a:lnTo>
                    <a:pt x="14637" y="1565"/>
                  </a:lnTo>
                  <a:lnTo>
                    <a:pt x="162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9"/>
            <p:cNvSpPr/>
            <p:nvPr/>
          </p:nvSpPr>
          <p:spPr>
            <a:xfrm>
              <a:off x="1217744" y="2140702"/>
              <a:ext cx="235593" cy="133665"/>
            </a:xfrm>
            <a:custGeom>
              <a:avLst/>
              <a:gdLst/>
              <a:ahLst/>
              <a:cxnLst/>
              <a:rect l="l" t="t" r="r" b="b"/>
              <a:pathLst>
                <a:path w="6666" h="3782" extrusionOk="0">
                  <a:moveTo>
                    <a:pt x="55" y="0"/>
                  </a:moveTo>
                  <a:lnTo>
                    <a:pt x="14" y="558"/>
                  </a:lnTo>
                  <a:lnTo>
                    <a:pt x="1" y="1129"/>
                  </a:lnTo>
                  <a:lnTo>
                    <a:pt x="2884" y="1129"/>
                  </a:lnTo>
                  <a:lnTo>
                    <a:pt x="3156" y="1143"/>
                  </a:lnTo>
                  <a:lnTo>
                    <a:pt x="3415" y="1184"/>
                  </a:lnTo>
                  <a:lnTo>
                    <a:pt x="3673" y="1252"/>
                  </a:lnTo>
                  <a:lnTo>
                    <a:pt x="3918" y="1347"/>
                  </a:lnTo>
                  <a:lnTo>
                    <a:pt x="4149" y="1456"/>
                  </a:lnTo>
                  <a:lnTo>
                    <a:pt x="4367" y="1592"/>
                  </a:lnTo>
                  <a:lnTo>
                    <a:pt x="4571" y="1742"/>
                  </a:lnTo>
                  <a:lnTo>
                    <a:pt x="4762" y="1905"/>
                  </a:lnTo>
                  <a:lnTo>
                    <a:pt x="4925" y="2095"/>
                  </a:lnTo>
                  <a:lnTo>
                    <a:pt x="5074" y="2299"/>
                  </a:lnTo>
                  <a:lnTo>
                    <a:pt x="5210" y="2517"/>
                  </a:lnTo>
                  <a:lnTo>
                    <a:pt x="5319" y="2748"/>
                  </a:lnTo>
                  <a:lnTo>
                    <a:pt x="5414" y="2993"/>
                  </a:lnTo>
                  <a:lnTo>
                    <a:pt x="5482" y="3251"/>
                  </a:lnTo>
                  <a:lnTo>
                    <a:pt x="5523" y="3510"/>
                  </a:lnTo>
                  <a:lnTo>
                    <a:pt x="5537" y="3782"/>
                  </a:lnTo>
                  <a:lnTo>
                    <a:pt x="6666" y="3782"/>
                  </a:lnTo>
                  <a:lnTo>
                    <a:pt x="6666" y="3591"/>
                  </a:lnTo>
                  <a:lnTo>
                    <a:pt x="6652" y="3387"/>
                  </a:lnTo>
                  <a:lnTo>
                    <a:pt x="6625" y="3211"/>
                  </a:lnTo>
                  <a:lnTo>
                    <a:pt x="6598" y="3020"/>
                  </a:lnTo>
                  <a:lnTo>
                    <a:pt x="6543" y="2830"/>
                  </a:lnTo>
                  <a:lnTo>
                    <a:pt x="6503" y="2653"/>
                  </a:lnTo>
                  <a:lnTo>
                    <a:pt x="6435" y="2476"/>
                  </a:lnTo>
                  <a:lnTo>
                    <a:pt x="6367" y="2313"/>
                  </a:lnTo>
                  <a:lnTo>
                    <a:pt x="6299" y="2136"/>
                  </a:lnTo>
                  <a:lnTo>
                    <a:pt x="6217" y="1973"/>
                  </a:lnTo>
                  <a:lnTo>
                    <a:pt x="6122" y="1823"/>
                  </a:lnTo>
                  <a:lnTo>
                    <a:pt x="6027" y="1660"/>
                  </a:lnTo>
                  <a:lnTo>
                    <a:pt x="5918" y="1524"/>
                  </a:lnTo>
                  <a:lnTo>
                    <a:pt x="5809" y="1374"/>
                  </a:lnTo>
                  <a:lnTo>
                    <a:pt x="5686" y="1238"/>
                  </a:lnTo>
                  <a:lnTo>
                    <a:pt x="5564" y="1102"/>
                  </a:lnTo>
                  <a:lnTo>
                    <a:pt x="5428" y="980"/>
                  </a:lnTo>
                  <a:lnTo>
                    <a:pt x="5292" y="857"/>
                  </a:lnTo>
                  <a:lnTo>
                    <a:pt x="5142" y="749"/>
                  </a:lnTo>
                  <a:lnTo>
                    <a:pt x="4993" y="640"/>
                  </a:lnTo>
                  <a:lnTo>
                    <a:pt x="4843" y="545"/>
                  </a:lnTo>
                  <a:lnTo>
                    <a:pt x="4694" y="449"/>
                  </a:lnTo>
                  <a:lnTo>
                    <a:pt x="4530" y="368"/>
                  </a:lnTo>
                  <a:lnTo>
                    <a:pt x="4353" y="300"/>
                  </a:lnTo>
                  <a:lnTo>
                    <a:pt x="4190" y="232"/>
                  </a:lnTo>
                  <a:lnTo>
                    <a:pt x="4013" y="164"/>
                  </a:lnTo>
                  <a:lnTo>
                    <a:pt x="3823" y="109"/>
                  </a:lnTo>
                  <a:lnTo>
                    <a:pt x="3646" y="68"/>
                  </a:lnTo>
                  <a:lnTo>
                    <a:pt x="3456" y="41"/>
                  </a:lnTo>
                  <a:lnTo>
                    <a:pt x="3265" y="14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9"/>
            <p:cNvSpPr/>
            <p:nvPr/>
          </p:nvSpPr>
          <p:spPr>
            <a:xfrm>
              <a:off x="1228807" y="1835905"/>
              <a:ext cx="411069" cy="230787"/>
            </a:xfrm>
            <a:custGeom>
              <a:avLst/>
              <a:gdLst/>
              <a:ahLst/>
              <a:cxnLst/>
              <a:rect l="l" t="t" r="r" b="b"/>
              <a:pathLst>
                <a:path w="11631" h="6530" extrusionOk="0">
                  <a:moveTo>
                    <a:pt x="10502" y="0"/>
                  </a:moveTo>
                  <a:lnTo>
                    <a:pt x="10488" y="272"/>
                  </a:lnTo>
                  <a:lnTo>
                    <a:pt x="10474" y="558"/>
                  </a:lnTo>
                  <a:lnTo>
                    <a:pt x="10434" y="817"/>
                  </a:lnTo>
                  <a:lnTo>
                    <a:pt x="10393" y="1089"/>
                  </a:lnTo>
                  <a:lnTo>
                    <a:pt x="10325" y="1347"/>
                  </a:lnTo>
                  <a:lnTo>
                    <a:pt x="10257" y="1606"/>
                  </a:lnTo>
                  <a:lnTo>
                    <a:pt x="10175" y="1850"/>
                  </a:lnTo>
                  <a:lnTo>
                    <a:pt x="10080" y="2095"/>
                  </a:lnTo>
                  <a:lnTo>
                    <a:pt x="9971" y="2340"/>
                  </a:lnTo>
                  <a:lnTo>
                    <a:pt x="9849" y="2571"/>
                  </a:lnTo>
                  <a:lnTo>
                    <a:pt x="9713" y="2803"/>
                  </a:lnTo>
                  <a:lnTo>
                    <a:pt x="9577" y="3020"/>
                  </a:lnTo>
                  <a:lnTo>
                    <a:pt x="9427" y="3224"/>
                  </a:lnTo>
                  <a:lnTo>
                    <a:pt x="9264" y="3428"/>
                  </a:lnTo>
                  <a:lnTo>
                    <a:pt x="9101" y="3632"/>
                  </a:lnTo>
                  <a:lnTo>
                    <a:pt x="8910" y="3823"/>
                  </a:lnTo>
                  <a:lnTo>
                    <a:pt x="8733" y="4000"/>
                  </a:lnTo>
                  <a:lnTo>
                    <a:pt x="8529" y="4163"/>
                  </a:lnTo>
                  <a:lnTo>
                    <a:pt x="8325" y="4326"/>
                  </a:lnTo>
                  <a:lnTo>
                    <a:pt x="8121" y="4476"/>
                  </a:lnTo>
                  <a:lnTo>
                    <a:pt x="7904" y="4612"/>
                  </a:lnTo>
                  <a:lnTo>
                    <a:pt x="7672" y="4748"/>
                  </a:lnTo>
                  <a:lnTo>
                    <a:pt x="7441" y="4870"/>
                  </a:lnTo>
                  <a:lnTo>
                    <a:pt x="7196" y="4979"/>
                  </a:lnTo>
                  <a:lnTo>
                    <a:pt x="6951" y="5074"/>
                  </a:lnTo>
                  <a:lnTo>
                    <a:pt x="6707" y="5156"/>
                  </a:lnTo>
                  <a:lnTo>
                    <a:pt x="6448" y="5224"/>
                  </a:lnTo>
                  <a:lnTo>
                    <a:pt x="6190" y="5292"/>
                  </a:lnTo>
                  <a:lnTo>
                    <a:pt x="5918" y="5333"/>
                  </a:lnTo>
                  <a:lnTo>
                    <a:pt x="5646" y="5373"/>
                  </a:lnTo>
                  <a:lnTo>
                    <a:pt x="5373" y="5387"/>
                  </a:lnTo>
                  <a:lnTo>
                    <a:pt x="5101" y="5401"/>
                  </a:lnTo>
                  <a:lnTo>
                    <a:pt x="245" y="5401"/>
                  </a:lnTo>
                  <a:lnTo>
                    <a:pt x="109" y="5958"/>
                  </a:lnTo>
                  <a:lnTo>
                    <a:pt x="0" y="6530"/>
                  </a:lnTo>
                  <a:lnTo>
                    <a:pt x="5101" y="6530"/>
                  </a:lnTo>
                  <a:lnTo>
                    <a:pt x="5523" y="6516"/>
                  </a:lnTo>
                  <a:lnTo>
                    <a:pt x="5945" y="6475"/>
                  </a:lnTo>
                  <a:lnTo>
                    <a:pt x="6353" y="6407"/>
                  </a:lnTo>
                  <a:lnTo>
                    <a:pt x="6761" y="6326"/>
                  </a:lnTo>
                  <a:lnTo>
                    <a:pt x="7155" y="6203"/>
                  </a:lnTo>
                  <a:lnTo>
                    <a:pt x="7536" y="6067"/>
                  </a:lnTo>
                  <a:lnTo>
                    <a:pt x="7904" y="5904"/>
                  </a:lnTo>
                  <a:lnTo>
                    <a:pt x="8271" y="5713"/>
                  </a:lnTo>
                  <a:lnTo>
                    <a:pt x="8611" y="5509"/>
                  </a:lnTo>
                  <a:lnTo>
                    <a:pt x="8937" y="5278"/>
                  </a:lnTo>
                  <a:lnTo>
                    <a:pt x="9250" y="5033"/>
                  </a:lnTo>
                  <a:lnTo>
                    <a:pt x="9549" y="4775"/>
                  </a:lnTo>
                  <a:lnTo>
                    <a:pt x="9835" y="4489"/>
                  </a:lnTo>
                  <a:lnTo>
                    <a:pt x="10107" y="4190"/>
                  </a:lnTo>
                  <a:lnTo>
                    <a:pt x="10352" y="3877"/>
                  </a:lnTo>
                  <a:lnTo>
                    <a:pt x="10583" y="3551"/>
                  </a:lnTo>
                  <a:lnTo>
                    <a:pt x="10747" y="3279"/>
                  </a:lnTo>
                  <a:lnTo>
                    <a:pt x="10910" y="2993"/>
                  </a:lnTo>
                  <a:lnTo>
                    <a:pt x="11046" y="2707"/>
                  </a:lnTo>
                  <a:lnTo>
                    <a:pt x="11168" y="2422"/>
                  </a:lnTo>
                  <a:lnTo>
                    <a:pt x="11277" y="2136"/>
                  </a:lnTo>
                  <a:lnTo>
                    <a:pt x="11372" y="1850"/>
                  </a:lnTo>
                  <a:lnTo>
                    <a:pt x="11454" y="1551"/>
                  </a:lnTo>
                  <a:lnTo>
                    <a:pt x="11508" y="1252"/>
                  </a:lnTo>
                  <a:lnTo>
                    <a:pt x="11563" y="939"/>
                  </a:lnTo>
                  <a:lnTo>
                    <a:pt x="11603" y="640"/>
                  </a:lnTo>
                  <a:lnTo>
                    <a:pt x="11631" y="313"/>
                  </a:lnTo>
                  <a:lnTo>
                    <a:pt x="116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9"/>
            <p:cNvSpPr/>
            <p:nvPr/>
          </p:nvSpPr>
          <p:spPr>
            <a:xfrm>
              <a:off x="2330234" y="2121935"/>
              <a:ext cx="439908" cy="172648"/>
            </a:xfrm>
            <a:custGeom>
              <a:avLst/>
              <a:gdLst/>
              <a:ahLst/>
              <a:cxnLst/>
              <a:rect l="l" t="t" r="r" b="b"/>
              <a:pathLst>
                <a:path w="12447" h="4885" extrusionOk="0">
                  <a:moveTo>
                    <a:pt x="0" y="1"/>
                  </a:moveTo>
                  <a:lnTo>
                    <a:pt x="14" y="246"/>
                  </a:lnTo>
                  <a:lnTo>
                    <a:pt x="27" y="491"/>
                  </a:lnTo>
                  <a:lnTo>
                    <a:pt x="54" y="735"/>
                  </a:lnTo>
                  <a:lnTo>
                    <a:pt x="109" y="980"/>
                  </a:lnTo>
                  <a:lnTo>
                    <a:pt x="150" y="1212"/>
                  </a:lnTo>
                  <a:lnTo>
                    <a:pt x="218" y="1443"/>
                  </a:lnTo>
                  <a:lnTo>
                    <a:pt x="299" y="1660"/>
                  </a:lnTo>
                  <a:lnTo>
                    <a:pt x="381" y="1878"/>
                  </a:lnTo>
                  <a:lnTo>
                    <a:pt x="476" y="2096"/>
                  </a:lnTo>
                  <a:lnTo>
                    <a:pt x="585" y="2300"/>
                  </a:lnTo>
                  <a:lnTo>
                    <a:pt x="694" y="2504"/>
                  </a:lnTo>
                  <a:lnTo>
                    <a:pt x="816" y="2708"/>
                  </a:lnTo>
                  <a:lnTo>
                    <a:pt x="952" y="2898"/>
                  </a:lnTo>
                  <a:lnTo>
                    <a:pt x="1102" y="3075"/>
                  </a:lnTo>
                  <a:lnTo>
                    <a:pt x="1251" y="3252"/>
                  </a:lnTo>
                  <a:lnTo>
                    <a:pt x="1401" y="3415"/>
                  </a:lnTo>
                  <a:lnTo>
                    <a:pt x="1564" y="3578"/>
                  </a:lnTo>
                  <a:lnTo>
                    <a:pt x="1741" y="3728"/>
                  </a:lnTo>
                  <a:lnTo>
                    <a:pt x="1918" y="3878"/>
                  </a:lnTo>
                  <a:lnTo>
                    <a:pt x="2108" y="4014"/>
                  </a:lnTo>
                  <a:lnTo>
                    <a:pt x="2312" y="4150"/>
                  </a:lnTo>
                  <a:lnTo>
                    <a:pt x="2503" y="4258"/>
                  </a:lnTo>
                  <a:lnTo>
                    <a:pt x="2707" y="4367"/>
                  </a:lnTo>
                  <a:lnTo>
                    <a:pt x="2925" y="4476"/>
                  </a:lnTo>
                  <a:lnTo>
                    <a:pt x="3142" y="4558"/>
                  </a:lnTo>
                  <a:lnTo>
                    <a:pt x="3360" y="4639"/>
                  </a:lnTo>
                  <a:lnTo>
                    <a:pt x="3591" y="4707"/>
                  </a:lnTo>
                  <a:lnTo>
                    <a:pt x="3822" y="4762"/>
                  </a:lnTo>
                  <a:lnTo>
                    <a:pt x="4054" y="4816"/>
                  </a:lnTo>
                  <a:lnTo>
                    <a:pt x="4298" y="4843"/>
                  </a:lnTo>
                  <a:lnTo>
                    <a:pt x="4543" y="4871"/>
                  </a:lnTo>
                  <a:lnTo>
                    <a:pt x="4788" y="4884"/>
                  </a:lnTo>
                  <a:lnTo>
                    <a:pt x="12446" y="4884"/>
                  </a:lnTo>
                  <a:lnTo>
                    <a:pt x="12446" y="3742"/>
                  </a:lnTo>
                  <a:lnTo>
                    <a:pt x="4693" y="3742"/>
                  </a:lnTo>
                  <a:lnTo>
                    <a:pt x="4503" y="3728"/>
                  </a:lnTo>
                  <a:lnTo>
                    <a:pt x="4312" y="3701"/>
                  </a:lnTo>
                  <a:lnTo>
                    <a:pt x="4122" y="3674"/>
                  </a:lnTo>
                  <a:lnTo>
                    <a:pt x="3945" y="3619"/>
                  </a:lnTo>
                  <a:lnTo>
                    <a:pt x="3768" y="3578"/>
                  </a:lnTo>
                  <a:lnTo>
                    <a:pt x="3591" y="3510"/>
                  </a:lnTo>
                  <a:lnTo>
                    <a:pt x="3428" y="3442"/>
                  </a:lnTo>
                  <a:lnTo>
                    <a:pt x="3265" y="3374"/>
                  </a:lnTo>
                  <a:lnTo>
                    <a:pt x="3101" y="3293"/>
                  </a:lnTo>
                  <a:lnTo>
                    <a:pt x="2938" y="3197"/>
                  </a:lnTo>
                  <a:lnTo>
                    <a:pt x="2789" y="3102"/>
                  </a:lnTo>
                  <a:lnTo>
                    <a:pt x="2639" y="2993"/>
                  </a:lnTo>
                  <a:lnTo>
                    <a:pt x="2503" y="2885"/>
                  </a:lnTo>
                  <a:lnTo>
                    <a:pt x="2367" y="2776"/>
                  </a:lnTo>
                  <a:lnTo>
                    <a:pt x="2231" y="2653"/>
                  </a:lnTo>
                  <a:lnTo>
                    <a:pt x="2108" y="2517"/>
                  </a:lnTo>
                  <a:lnTo>
                    <a:pt x="2000" y="2381"/>
                  </a:lnTo>
                  <a:lnTo>
                    <a:pt x="1891" y="2245"/>
                  </a:lnTo>
                  <a:lnTo>
                    <a:pt x="1782" y="2096"/>
                  </a:lnTo>
                  <a:lnTo>
                    <a:pt x="1687" y="1946"/>
                  </a:lnTo>
                  <a:lnTo>
                    <a:pt x="1592" y="1783"/>
                  </a:lnTo>
                  <a:lnTo>
                    <a:pt x="1510" y="1620"/>
                  </a:lnTo>
                  <a:lnTo>
                    <a:pt x="1442" y="1456"/>
                  </a:lnTo>
                  <a:lnTo>
                    <a:pt x="1374" y="1293"/>
                  </a:lnTo>
                  <a:lnTo>
                    <a:pt x="1306" y="1116"/>
                  </a:lnTo>
                  <a:lnTo>
                    <a:pt x="1265" y="939"/>
                  </a:lnTo>
                  <a:lnTo>
                    <a:pt x="1224" y="763"/>
                  </a:lnTo>
                  <a:lnTo>
                    <a:pt x="1183" y="572"/>
                  </a:lnTo>
                  <a:lnTo>
                    <a:pt x="1156" y="382"/>
                  </a:lnTo>
                  <a:lnTo>
                    <a:pt x="1143" y="191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9"/>
            <p:cNvSpPr/>
            <p:nvPr/>
          </p:nvSpPr>
          <p:spPr>
            <a:xfrm>
              <a:off x="1276414" y="1869552"/>
              <a:ext cx="189931" cy="39937"/>
            </a:xfrm>
            <a:custGeom>
              <a:avLst/>
              <a:gdLst/>
              <a:ahLst/>
              <a:cxnLst/>
              <a:rect l="l" t="t" r="r" b="b"/>
              <a:pathLst>
                <a:path w="5374" h="1130" extrusionOk="0">
                  <a:moveTo>
                    <a:pt x="544" y="1"/>
                  </a:moveTo>
                  <a:lnTo>
                    <a:pt x="259" y="558"/>
                  </a:lnTo>
                  <a:lnTo>
                    <a:pt x="0" y="1130"/>
                  </a:lnTo>
                  <a:lnTo>
                    <a:pt x="5373" y="1130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9"/>
            <p:cNvSpPr/>
            <p:nvPr/>
          </p:nvSpPr>
          <p:spPr>
            <a:xfrm>
              <a:off x="2151858" y="1693120"/>
              <a:ext cx="479350" cy="223117"/>
            </a:xfrm>
            <a:custGeom>
              <a:avLst/>
              <a:gdLst/>
              <a:ahLst/>
              <a:cxnLst/>
              <a:rect l="l" t="t" r="r" b="b"/>
              <a:pathLst>
                <a:path w="13563" h="6313" extrusionOk="0">
                  <a:moveTo>
                    <a:pt x="5972" y="0"/>
                  </a:moveTo>
                  <a:lnTo>
                    <a:pt x="5618" y="41"/>
                  </a:lnTo>
                  <a:lnTo>
                    <a:pt x="5265" y="82"/>
                  </a:lnTo>
                  <a:lnTo>
                    <a:pt x="4925" y="150"/>
                  </a:lnTo>
                  <a:lnTo>
                    <a:pt x="4598" y="232"/>
                  </a:lnTo>
                  <a:lnTo>
                    <a:pt x="4272" y="341"/>
                  </a:lnTo>
                  <a:lnTo>
                    <a:pt x="3945" y="463"/>
                  </a:lnTo>
                  <a:lnTo>
                    <a:pt x="3632" y="599"/>
                  </a:lnTo>
                  <a:lnTo>
                    <a:pt x="3333" y="749"/>
                  </a:lnTo>
                  <a:lnTo>
                    <a:pt x="3047" y="925"/>
                  </a:lnTo>
                  <a:lnTo>
                    <a:pt x="2762" y="1102"/>
                  </a:lnTo>
                  <a:lnTo>
                    <a:pt x="2490" y="1293"/>
                  </a:lnTo>
                  <a:lnTo>
                    <a:pt x="2231" y="1510"/>
                  </a:lnTo>
                  <a:lnTo>
                    <a:pt x="1986" y="1742"/>
                  </a:lnTo>
                  <a:lnTo>
                    <a:pt x="1742" y="1973"/>
                  </a:lnTo>
                  <a:lnTo>
                    <a:pt x="1524" y="2218"/>
                  </a:lnTo>
                  <a:lnTo>
                    <a:pt x="1320" y="2463"/>
                  </a:lnTo>
                  <a:lnTo>
                    <a:pt x="1129" y="2721"/>
                  </a:lnTo>
                  <a:lnTo>
                    <a:pt x="966" y="2979"/>
                  </a:lnTo>
                  <a:lnTo>
                    <a:pt x="803" y="3251"/>
                  </a:lnTo>
                  <a:lnTo>
                    <a:pt x="626" y="3605"/>
                  </a:lnTo>
                  <a:lnTo>
                    <a:pt x="463" y="3959"/>
                  </a:lnTo>
                  <a:lnTo>
                    <a:pt x="327" y="4326"/>
                  </a:lnTo>
                  <a:lnTo>
                    <a:pt x="218" y="4707"/>
                  </a:lnTo>
                  <a:lnTo>
                    <a:pt x="123" y="5101"/>
                  </a:lnTo>
                  <a:lnTo>
                    <a:pt x="55" y="5496"/>
                  </a:lnTo>
                  <a:lnTo>
                    <a:pt x="14" y="5904"/>
                  </a:lnTo>
                  <a:lnTo>
                    <a:pt x="0" y="6312"/>
                  </a:lnTo>
                  <a:lnTo>
                    <a:pt x="1143" y="6312"/>
                  </a:lnTo>
                  <a:lnTo>
                    <a:pt x="1157" y="6054"/>
                  </a:lnTo>
                  <a:lnTo>
                    <a:pt x="1170" y="5782"/>
                  </a:lnTo>
                  <a:lnTo>
                    <a:pt x="1198" y="5523"/>
                  </a:lnTo>
                  <a:lnTo>
                    <a:pt x="1252" y="5265"/>
                  </a:lnTo>
                  <a:lnTo>
                    <a:pt x="1306" y="5020"/>
                  </a:lnTo>
                  <a:lnTo>
                    <a:pt x="1374" y="4775"/>
                  </a:lnTo>
                  <a:lnTo>
                    <a:pt x="1456" y="4530"/>
                  </a:lnTo>
                  <a:lnTo>
                    <a:pt x="1551" y="4299"/>
                  </a:lnTo>
                  <a:lnTo>
                    <a:pt x="1660" y="4068"/>
                  </a:lnTo>
                  <a:lnTo>
                    <a:pt x="1769" y="3850"/>
                  </a:lnTo>
                  <a:lnTo>
                    <a:pt x="1891" y="3632"/>
                  </a:lnTo>
                  <a:lnTo>
                    <a:pt x="2027" y="3415"/>
                  </a:lnTo>
                  <a:lnTo>
                    <a:pt x="2177" y="3211"/>
                  </a:lnTo>
                  <a:lnTo>
                    <a:pt x="2327" y="3020"/>
                  </a:lnTo>
                  <a:lnTo>
                    <a:pt x="2490" y="2830"/>
                  </a:lnTo>
                  <a:lnTo>
                    <a:pt x="2667" y="2653"/>
                  </a:lnTo>
                  <a:lnTo>
                    <a:pt x="2843" y="2476"/>
                  </a:lnTo>
                  <a:lnTo>
                    <a:pt x="3034" y="2313"/>
                  </a:lnTo>
                  <a:lnTo>
                    <a:pt x="3224" y="2163"/>
                  </a:lnTo>
                  <a:lnTo>
                    <a:pt x="3428" y="2014"/>
                  </a:lnTo>
                  <a:lnTo>
                    <a:pt x="3646" y="1878"/>
                  </a:lnTo>
                  <a:lnTo>
                    <a:pt x="3864" y="1755"/>
                  </a:lnTo>
                  <a:lnTo>
                    <a:pt x="4081" y="1646"/>
                  </a:lnTo>
                  <a:lnTo>
                    <a:pt x="4313" y="1538"/>
                  </a:lnTo>
                  <a:lnTo>
                    <a:pt x="4544" y="1442"/>
                  </a:lnTo>
                  <a:lnTo>
                    <a:pt x="4789" y="1361"/>
                  </a:lnTo>
                  <a:lnTo>
                    <a:pt x="5033" y="1293"/>
                  </a:lnTo>
                  <a:lnTo>
                    <a:pt x="5292" y="1238"/>
                  </a:lnTo>
                  <a:lnTo>
                    <a:pt x="5537" y="1197"/>
                  </a:lnTo>
                  <a:lnTo>
                    <a:pt x="5795" y="1157"/>
                  </a:lnTo>
                  <a:lnTo>
                    <a:pt x="6067" y="1143"/>
                  </a:lnTo>
                  <a:lnTo>
                    <a:pt x="6326" y="1129"/>
                  </a:lnTo>
                  <a:lnTo>
                    <a:pt x="13562" y="1129"/>
                  </a:lnTo>
                  <a:lnTo>
                    <a:pt x="13331" y="844"/>
                  </a:lnTo>
                  <a:lnTo>
                    <a:pt x="13086" y="558"/>
                  </a:lnTo>
                  <a:lnTo>
                    <a:pt x="12855" y="273"/>
                  </a:lnTo>
                  <a:lnTo>
                    <a:pt x="1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9"/>
            <p:cNvSpPr/>
            <p:nvPr/>
          </p:nvSpPr>
          <p:spPr>
            <a:xfrm>
              <a:off x="2424458" y="1835905"/>
              <a:ext cx="291364" cy="40432"/>
            </a:xfrm>
            <a:custGeom>
              <a:avLst/>
              <a:gdLst/>
              <a:ahLst/>
              <a:cxnLst/>
              <a:rect l="l" t="t" r="r" b="b"/>
              <a:pathLst>
                <a:path w="8244" h="1144" extrusionOk="0">
                  <a:moveTo>
                    <a:pt x="0" y="0"/>
                  </a:moveTo>
                  <a:lnTo>
                    <a:pt x="0" y="1143"/>
                  </a:lnTo>
                  <a:lnTo>
                    <a:pt x="8243" y="1143"/>
                  </a:lnTo>
                  <a:lnTo>
                    <a:pt x="7985" y="558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9"/>
            <p:cNvSpPr/>
            <p:nvPr/>
          </p:nvSpPr>
          <p:spPr>
            <a:xfrm>
              <a:off x="1711485" y="2101755"/>
              <a:ext cx="144728" cy="297124"/>
            </a:xfrm>
            <a:custGeom>
              <a:avLst/>
              <a:gdLst/>
              <a:ahLst/>
              <a:cxnLst/>
              <a:rect l="l" t="t" r="r" b="b"/>
              <a:pathLst>
                <a:path w="4095" h="8407" extrusionOk="0">
                  <a:moveTo>
                    <a:pt x="4095" y="1"/>
                  </a:moveTo>
                  <a:lnTo>
                    <a:pt x="3755" y="28"/>
                  </a:lnTo>
                  <a:lnTo>
                    <a:pt x="3428" y="69"/>
                  </a:lnTo>
                  <a:lnTo>
                    <a:pt x="3102" y="123"/>
                  </a:lnTo>
                  <a:lnTo>
                    <a:pt x="2789" y="218"/>
                  </a:lnTo>
                  <a:lnTo>
                    <a:pt x="2490" y="341"/>
                  </a:lnTo>
                  <a:lnTo>
                    <a:pt x="2204" y="477"/>
                  </a:lnTo>
                  <a:lnTo>
                    <a:pt x="1932" y="626"/>
                  </a:lnTo>
                  <a:lnTo>
                    <a:pt x="1660" y="817"/>
                  </a:lnTo>
                  <a:lnTo>
                    <a:pt x="1415" y="1007"/>
                  </a:lnTo>
                  <a:lnTo>
                    <a:pt x="1184" y="1225"/>
                  </a:lnTo>
                  <a:lnTo>
                    <a:pt x="966" y="1470"/>
                  </a:lnTo>
                  <a:lnTo>
                    <a:pt x="776" y="1715"/>
                  </a:lnTo>
                  <a:lnTo>
                    <a:pt x="599" y="1973"/>
                  </a:lnTo>
                  <a:lnTo>
                    <a:pt x="449" y="2259"/>
                  </a:lnTo>
                  <a:lnTo>
                    <a:pt x="313" y="2544"/>
                  </a:lnTo>
                  <a:lnTo>
                    <a:pt x="205" y="2857"/>
                  </a:lnTo>
                  <a:lnTo>
                    <a:pt x="123" y="3116"/>
                  </a:lnTo>
                  <a:lnTo>
                    <a:pt x="68" y="3401"/>
                  </a:lnTo>
                  <a:lnTo>
                    <a:pt x="28" y="3687"/>
                  </a:lnTo>
                  <a:lnTo>
                    <a:pt x="14" y="3973"/>
                  </a:lnTo>
                  <a:lnTo>
                    <a:pt x="0" y="4095"/>
                  </a:lnTo>
                  <a:lnTo>
                    <a:pt x="0" y="8407"/>
                  </a:lnTo>
                  <a:lnTo>
                    <a:pt x="1143" y="8407"/>
                  </a:lnTo>
                  <a:lnTo>
                    <a:pt x="1143" y="4095"/>
                  </a:lnTo>
                  <a:lnTo>
                    <a:pt x="1157" y="3796"/>
                  </a:lnTo>
                  <a:lnTo>
                    <a:pt x="1198" y="3496"/>
                  </a:lnTo>
                  <a:lnTo>
                    <a:pt x="1279" y="3224"/>
                  </a:lnTo>
                  <a:lnTo>
                    <a:pt x="1374" y="2952"/>
                  </a:lnTo>
                  <a:lnTo>
                    <a:pt x="1497" y="2694"/>
                  </a:lnTo>
                  <a:lnTo>
                    <a:pt x="1646" y="2449"/>
                  </a:lnTo>
                  <a:lnTo>
                    <a:pt x="1823" y="2218"/>
                  </a:lnTo>
                  <a:lnTo>
                    <a:pt x="2014" y="2014"/>
                  </a:lnTo>
                  <a:lnTo>
                    <a:pt x="2218" y="1823"/>
                  </a:lnTo>
                  <a:lnTo>
                    <a:pt x="2449" y="1647"/>
                  </a:lnTo>
                  <a:lnTo>
                    <a:pt x="2694" y="1497"/>
                  </a:lnTo>
                  <a:lnTo>
                    <a:pt x="2952" y="1374"/>
                  </a:lnTo>
                  <a:lnTo>
                    <a:pt x="3224" y="1279"/>
                  </a:lnTo>
                  <a:lnTo>
                    <a:pt x="3496" y="1198"/>
                  </a:lnTo>
                  <a:lnTo>
                    <a:pt x="3796" y="1157"/>
                  </a:lnTo>
                  <a:lnTo>
                    <a:pt x="4095" y="1143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9"/>
            <p:cNvSpPr/>
            <p:nvPr/>
          </p:nvSpPr>
          <p:spPr>
            <a:xfrm>
              <a:off x="1815817" y="1480638"/>
              <a:ext cx="163000" cy="267331"/>
            </a:xfrm>
            <a:custGeom>
              <a:avLst/>
              <a:gdLst/>
              <a:ahLst/>
              <a:cxnLst/>
              <a:rect l="l" t="t" r="r" b="b"/>
              <a:pathLst>
                <a:path w="4612" h="7564" extrusionOk="0">
                  <a:moveTo>
                    <a:pt x="1143" y="0"/>
                  </a:moveTo>
                  <a:lnTo>
                    <a:pt x="572" y="68"/>
                  </a:lnTo>
                  <a:lnTo>
                    <a:pt x="0" y="150"/>
                  </a:lnTo>
                  <a:lnTo>
                    <a:pt x="0" y="2952"/>
                  </a:lnTo>
                  <a:lnTo>
                    <a:pt x="14" y="3183"/>
                  </a:lnTo>
                  <a:lnTo>
                    <a:pt x="27" y="3428"/>
                  </a:lnTo>
                  <a:lnTo>
                    <a:pt x="55" y="3659"/>
                  </a:lnTo>
                  <a:lnTo>
                    <a:pt x="95" y="3877"/>
                  </a:lnTo>
                  <a:lnTo>
                    <a:pt x="150" y="4108"/>
                  </a:lnTo>
                  <a:lnTo>
                    <a:pt x="204" y="4326"/>
                  </a:lnTo>
                  <a:lnTo>
                    <a:pt x="286" y="4530"/>
                  </a:lnTo>
                  <a:lnTo>
                    <a:pt x="368" y="4747"/>
                  </a:lnTo>
                  <a:lnTo>
                    <a:pt x="463" y="4951"/>
                  </a:lnTo>
                  <a:lnTo>
                    <a:pt x="558" y="5142"/>
                  </a:lnTo>
                  <a:lnTo>
                    <a:pt x="667" y="5346"/>
                  </a:lnTo>
                  <a:lnTo>
                    <a:pt x="789" y="5523"/>
                  </a:lnTo>
                  <a:lnTo>
                    <a:pt x="925" y="5713"/>
                  </a:lnTo>
                  <a:lnTo>
                    <a:pt x="1061" y="5890"/>
                  </a:lnTo>
                  <a:lnTo>
                    <a:pt x="1197" y="6053"/>
                  </a:lnTo>
                  <a:lnTo>
                    <a:pt x="1361" y="6216"/>
                  </a:lnTo>
                  <a:lnTo>
                    <a:pt x="1510" y="6366"/>
                  </a:lnTo>
                  <a:lnTo>
                    <a:pt x="1687" y="6516"/>
                  </a:lnTo>
                  <a:lnTo>
                    <a:pt x="1864" y="6652"/>
                  </a:lnTo>
                  <a:lnTo>
                    <a:pt x="2041" y="6774"/>
                  </a:lnTo>
                  <a:lnTo>
                    <a:pt x="2231" y="6897"/>
                  </a:lnTo>
                  <a:lnTo>
                    <a:pt x="2422" y="7005"/>
                  </a:lnTo>
                  <a:lnTo>
                    <a:pt x="2612" y="7114"/>
                  </a:lnTo>
                  <a:lnTo>
                    <a:pt x="2816" y="7196"/>
                  </a:lnTo>
                  <a:lnTo>
                    <a:pt x="3034" y="7277"/>
                  </a:lnTo>
                  <a:lnTo>
                    <a:pt x="3251" y="7359"/>
                  </a:lnTo>
                  <a:lnTo>
                    <a:pt x="3469" y="7414"/>
                  </a:lnTo>
                  <a:lnTo>
                    <a:pt x="3687" y="7468"/>
                  </a:lnTo>
                  <a:lnTo>
                    <a:pt x="3918" y="7509"/>
                  </a:lnTo>
                  <a:lnTo>
                    <a:pt x="4149" y="7536"/>
                  </a:lnTo>
                  <a:lnTo>
                    <a:pt x="4380" y="7563"/>
                  </a:lnTo>
                  <a:lnTo>
                    <a:pt x="4612" y="7563"/>
                  </a:lnTo>
                  <a:lnTo>
                    <a:pt x="4612" y="6434"/>
                  </a:lnTo>
                  <a:lnTo>
                    <a:pt x="4435" y="6421"/>
                  </a:lnTo>
                  <a:lnTo>
                    <a:pt x="4258" y="6407"/>
                  </a:lnTo>
                  <a:lnTo>
                    <a:pt x="4081" y="6393"/>
                  </a:lnTo>
                  <a:lnTo>
                    <a:pt x="3918" y="6353"/>
                  </a:lnTo>
                  <a:lnTo>
                    <a:pt x="3755" y="6312"/>
                  </a:lnTo>
                  <a:lnTo>
                    <a:pt x="3578" y="6271"/>
                  </a:lnTo>
                  <a:lnTo>
                    <a:pt x="3428" y="6216"/>
                  </a:lnTo>
                  <a:lnTo>
                    <a:pt x="3265" y="6148"/>
                  </a:lnTo>
                  <a:lnTo>
                    <a:pt x="3115" y="6080"/>
                  </a:lnTo>
                  <a:lnTo>
                    <a:pt x="2966" y="6012"/>
                  </a:lnTo>
                  <a:lnTo>
                    <a:pt x="2666" y="5836"/>
                  </a:lnTo>
                  <a:lnTo>
                    <a:pt x="2408" y="5632"/>
                  </a:lnTo>
                  <a:lnTo>
                    <a:pt x="2163" y="5414"/>
                  </a:lnTo>
                  <a:lnTo>
                    <a:pt x="1932" y="5169"/>
                  </a:lnTo>
                  <a:lnTo>
                    <a:pt x="1728" y="4897"/>
                  </a:lnTo>
                  <a:lnTo>
                    <a:pt x="1565" y="4611"/>
                  </a:lnTo>
                  <a:lnTo>
                    <a:pt x="1483" y="4462"/>
                  </a:lnTo>
                  <a:lnTo>
                    <a:pt x="1415" y="4299"/>
                  </a:lnTo>
                  <a:lnTo>
                    <a:pt x="1347" y="4149"/>
                  </a:lnTo>
                  <a:lnTo>
                    <a:pt x="1293" y="3986"/>
                  </a:lnTo>
                  <a:lnTo>
                    <a:pt x="1252" y="3822"/>
                  </a:lnTo>
                  <a:lnTo>
                    <a:pt x="1211" y="3646"/>
                  </a:lnTo>
                  <a:lnTo>
                    <a:pt x="1184" y="3482"/>
                  </a:lnTo>
                  <a:lnTo>
                    <a:pt x="1156" y="3306"/>
                  </a:lnTo>
                  <a:lnTo>
                    <a:pt x="1143" y="3129"/>
                  </a:lnTo>
                  <a:lnTo>
                    <a:pt x="1143" y="295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9"/>
            <p:cNvSpPr/>
            <p:nvPr/>
          </p:nvSpPr>
          <p:spPr>
            <a:xfrm>
              <a:off x="2041765" y="1478694"/>
              <a:ext cx="162045" cy="151973"/>
            </a:xfrm>
            <a:custGeom>
              <a:avLst/>
              <a:gdLst/>
              <a:ahLst/>
              <a:cxnLst/>
              <a:rect l="l" t="t" r="r" b="b"/>
              <a:pathLst>
                <a:path w="4585" h="4300" extrusionOk="0">
                  <a:moveTo>
                    <a:pt x="3456" y="1"/>
                  </a:moveTo>
                  <a:lnTo>
                    <a:pt x="3415" y="327"/>
                  </a:lnTo>
                  <a:lnTo>
                    <a:pt x="3333" y="640"/>
                  </a:lnTo>
                  <a:lnTo>
                    <a:pt x="3238" y="953"/>
                  </a:lnTo>
                  <a:lnTo>
                    <a:pt x="3102" y="1239"/>
                  </a:lnTo>
                  <a:lnTo>
                    <a:pt x="2952" y="1511"/>
                  </a:lnTo>
                  <a:lnTo>
                    <a:pt x="2775" y="1783"/>
                  </a:lnTo>
                  <a:lnTo>
                    <a:pt x="2571" y="2014"/>
                  </a:lnTo>
                  <a:lnTo>
                    <a:pt x="2340" y="2245"/>
                  </a:lnTo>
                  <a:lnTo>
                    <a:pt x="2109" y="2449"/>
                  </a:lnTo>
                  <a:lnTo>
                    <a:pt x="1850" y="2626"/>
                  </a:lnTo>
                  <a:lnTo>
                    <a:pt x="1565" y="2776"/>
                  </a:lnTo>
                  <a:lnTo>
                    <a:pt x="1279" y="2912"/>
                  </a:lnTo>
                  <a:lnTo>
                    <a:pt x="980" y="3020"/>
                  </a:lnTo>
                  <a:lnTo>
                    <a:pt x="653" y="3102"/>
                  </a:lnTo>
                  <a:lnTo>
                    <a:pt x="327" y="3143"/>
                  </a:lnTo>
                  <a:lnTo>
                    <a:pt x="0" y="3157"/>
                  </a:lnTo>
                  <a:lnTo>
                    <a:pt x="0" y="4299"/>
                  </a:lnTo>
                  <a:lnTo>
                    <a:pt x="218" y="4286"/>
                  </a:lnTo>
                  <a:lnTo>
                    <a:pt x="436" y="4272"/>
                  </a:lnTo>
                  <a:lnTo>
                    <a:pt x="653" y="4245"/>
                  </a:lnTo>
                  <a:lnTo>
                    <a:pt x="871" y="4218"/>
                  </a:lnTo>
                  <a:lnTo>
                    <a:pt x="1089" y="4163"/>
                  </a:lnTo>
                  <a:lnTo>
                    <a:pt x="1293" y="4109"/>
                  </a:lnTo>
                  <a:lnTo>
                    <a:pt x="1497" y="4041"/>
                  </a:lnTo>
                  <a:lnTo>
                    <a:pt x="1701" y="3973"/>
                  </a:lnTo>
                  <a:lnTo>
                    <a:pt x="1891" y="3891"/>
                  </a:lnTo>
                  <a:lnTo>
                    <a:pt x="2082" y="3796"/>
                  </a:lnTo>
                  <a:lnTo>
                    <a:pt x="2259" y="3701"/>
                  </a:lnTo>
                  <a:lnTo>
                    <a:pt x="2449" y="3592"/>
                  </a:lnTo>
                  <a:lnTo>
                    <a:pt x="2626" y="3483"/>
                  </a:lnTo>
                  <a:lnTo>
                    <a:pt x="2789" y="3347"/>
                  </a:lnTo>
                  <a:lnTo>
                    <a:pt x="2952" y="3225"/>
                  </a:lnTo>
                  <a:lnTo>
                    <a:pt x="3102" y="3089"/>
                  </a:lnTo>
                  <a:lnTo>
                    <a:pt x="3265" y="2939"/>
                  </a:lnTo>
                  <a:lnTo>
                    <a:pt x="3401" y="2789"/>
                  </a:lnTo>
                  <a:lnTo>
                    <a:pt x="3537" y="2640"/>
                  </a:lnTo>
                  <a:lnTo>
                    <a:pt x="3673" y="2476"/>
                  </a:lnTo>
                  <a:lnTo>
                    <a:pt x="3796" y="2300"/>
                  </a:lnTo>
                  <a:lnTo>
                    <a:pt x="3904" y="2123"/>
                  </a:lnTo>
                  <a:lnTo>
                    <a:pt x="4013" y="1946"/>
                  </a:lnTo>
                  <a:lnTo>
                    <a:pt x="4108" y="1755"/>
                  </a:lnTo>
                  <a:lnTo>
                    <a:pt x="4204" y="1565"/>
                  </a:lnTo>
                  <a:lnTo>
                    <a:pt x="4285" y="1375"/>
                  </a:lnTo>
                  <a:lnTo>
                    <a:pt x="4367" y="1184"/>
                  </a:lnTo>
                  <a:lnTo>
                    <a:pt x="4421" y="980"/>
                  </a:lnTo>
                  <a:lnTo>
                    <a:pt x="4476" y="762"/>
                  </a:lnTo>
                  <a:lnTo>
                    <a:pt x="4530" y="558"/>
                  </a:lnTo>
                  <a:lnTo>
                    <a:pt x="4557" y="341"/>
                  </a:lnTo>
                  <a:lnTo>
                    <a:pt x="4585" y="123"/>
                  </a:lnTo>
                  <a:lnTo>
                    <a:pt x="4027" y="55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9"/>
            <p:cNvSpPr/>
            <p:nvPr/>
          </p:nvSpPr>
          <p:spPr>
            <a:xfrm>
              <a:off x="1385517" y="1693120"/>
              <a:ext cx="410114" cy="177914"/>
            </a:xfrm>
            <a:custGeom>
              <a:avLst/>
              <a:gdLst/>
              <a:ahLst/>
              <a:cxnLst/>
              <a:rect l="l" t="t" r="r" b="b"/>
              <a:pathLst>
                <a:path w="11604" h="5034" extrusionOk="0">
                  <a:moveTo>
                    <a:pt x="1035" y="0"/>
                  </a:moveTo>
                  <a:lnTo>
                    <a:pt x="763" y="273"/>
                  </a:lnTo>
                  <a:lnTo>
                    <a:pt x="504" y="558"/>
                  </a:lnTo>
                  <a:lnTo>
                    <a:pt x="1" y="1129"/>
                  </a:lnTo>
                  <a:lnTo>
                    <a:pt x="6571" y="1129"/>
                  </a:lnTo>
                  <a:lnTo>
                    <a:pt x="6761" y="1143"/>
                  </a:lnTo>
                  <a:lnTo>
                    <a:pt x="6965" y="1157"/>
                  </a:lnTo>
                  <a:lnTo>
                    <a:pt x="7156" y="1170"/>
                  </a:lnTo>
                  <a:lnTo>
                    <a:pt x="7346" y="1211"/>
                  </a:lnTo>
                  <a:lnTo>
                    <a:pt x="7537" y="1252"/>
                  </a:lnTo>
                  <a:lnTo>
                    <a:pt x="7727" y="1306"/>
                  </a:lnTo>
                  <a:lnTo>
                    <a:pt x="7904" y="1374"/>
                  </a:lnTo>
                  <a:lnTo>
                    <a:pt x="8081" y="1442"/>
                  </a:lnTo>
                  <a:lnTo>
                    <a:pt x="8258" y="1510"/>
                  </a:lnTo>
                  <a:lnTo>
                    <a:pt x="8421" y="1606"/>
                  </a:lnTo>
                  <a:lnTo>
                    <a:pt x="8584" y="1701"/>
                  </a:lnTo>
                  <a:lnTo>
                    <a:pt x="8747" y="1796"/>
                  </a:lnTo>
                  <a:lnTo>
                    <a:pt x="8897" y="1905"/>
                  </a:lnTo>
                  <a:lnTo>
                    <a:pt x="9047" y="2027"/>
                  </a:lnTo>
                  <a:lnTo>
                    <a:pt x="9196" y="2150"/>
                  </a:lnTo>
                  <a:lnTo>
                    <a:pt x="9332" y="2272"/>
                  </a:lnTo>
                  <a:lnTo>
                    <a:pt x="9455" y="2408"/>
                  </a:lnTo>
                  <a:lnTo>
                    <a:pt x="9577" y="2558"/>
                  </a:lnTo>
                  <a:lnTo>
                    <a:pt x="9700" y="2707"/>
                  </a:lnTo>
                  <a:lnTo>
                    <a:pt x="9808" y="2857"/>
                  </a:lnTo>
                  <a:lnTo>
                    <a:pt x="9904" y="3007"/>
                  </a:lnTo>
                  <a:lnTo>
                    <a:pt x="9999" y="3170"/>
                  </a:lnTo>
                  <a:lnTo>
                    <a:pt x="10094" y="3347"/>
                  </a:lnTo>
                  <a:lnTo>
                    <a:pt x="10162" y="3524"/>
                  </a:lnTo>
                  <a:lnTo>
                    <a:pt x="10230" y="3700"/>
                  </a:lnTo>
                  <a:lnTo>
                    <a:pt x="10298" y="3877"/>
                  </a:lnTo>
                  <a:lnTo>
                    <a:pt x="10353" y="4054"/>
                  </a:lnTo>
                  <a:lnTo>
                    <a:pt x="10393" y="4244"/>
                  </a:lnTo>
                  <a:lnTo>
                    <a:pt x="10434" y="4435"/>
                  </a:lnTo>
                  <a:lnTo>
                    <a:pt x="10448" y="4639"/>
                  </a:lnTo>
                  <a:lnTo>
                    <a:pt x="10475" y="4829"/>
                  </a:lnTo>
                  <a:lnTo>
                    <a:pt x="10475" y="5033"/>
                  </a:lnTo>
                  <a:lnTo>
                    <a:pt x="11604" y="5033"/>
                  </a:lnTo>
                  <a:lnTo>
                    <a:pt x="11604" y="4775"/>
                  </a:lnTo>
                  <a:lnTo>
                    <a:pt x="11590" y="4516"/>
                  </a:lnTo>
                  <a:lnTo>
                    <a:pt x="11550" y="4272"/>
                  </a:lnTo>
                  <a:lnTo>
                    <a:pt x="11509" y="4027"/>
                  </a:lnTo>
                  <a:lnTo>
                    <a:pt x="11454" y="3782"/>
                  </a:lnTo>
                  <a:lnTo>
                    <a:pt x="11386" y="3537"/>
                  </a:lnTo>
                  <a:lnTo>
                    <a:pt x="11305" y="3306"/>
                  </a:lnTo>
                  <a:lnTo>
                    <a:pt x="11209" y="3075"/>
                  </a:lnTo>
                  <a:lnTo>
                    <a:pt x="11114" y="2857"/>
                  </a:lnTo>
                  <a:lnTo>
                    <a:pt x="11005" y="2639"/>
                  </a:lnTo>
                  <a:lnTo>
                    <a:pt x="10883" y="2422"/>
                  </a:lnTo>
                  <a:lnTo>
                    <a:pt x="10747" y="2218"/>
                  </a:lnTo>
                  <a:lnTo>
                    <a:pt x="10611" y="2027"/>
                  </a:lnTo>
                  <a:lnTo>
                    <a:pt x="10461" y="1837"/>
                  </a:lnTo>
                  <a:lnTo>
                    <a:pt x="10298" y="1646"/>
                  </a:lnTo>
                  <a:lnTo>
                    <a:pt x="10135" y="1470"/>
                  </a:lnTo>
                  <a:lnTo>
                    <a:pt x="9958" y="1306"/>
                  </a:lnTo>
                  <a:lnTo>
                    <a:pt x="9768" y="1143"/>
                  </a:lnTo>
                  <a:lnTo>
                    <a:pt x="9577" y="993"/>
                  </a:lnTo>
                  <a:lnTo>
                    <a:pt x="9387" y="857"/>
                  </a:lnTo>
                  <a:lnTo>
                    <a:pt x="9183" y="721"/>
                  </a:lnTo>
                  <a:lnTo>
                    <a:pt x="8965" y="599"/>
                  </a:lnTo>
                  <a:lnTo>
                    <a:pt x="8747" y="490"/>
                  </a:lnTo>
                  <a:lnTo>
                    <a:pt x="8530" y="395"/>
                  </a:lnTo>
                  <a:lnTo>
                    <a:pt x="8299" y="300"/>
                  </a:lnTo>
                  <a:lnTo>
                    <a:pt x="8067" y="218"/>
                  </a:lnTo>
                  <a:lnTo>
                    <a:pt x="7822" y="150"/>
                  </a:lnTo>
                  <a:lnTo>
                    <a:pt x="7578" y="96"/>
                  </a:lnTo>
                  <a:lnTo>
                    <a:pt x="7333" y="55"/>
                  </a:lnTo>
                  <a:lnTo>
                    <a:pt x="7074" y="28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9"/>
            <p:cNvSpPr/>
            <p:nvPr/>
          </p:nvSpPr>
          <p:spPr>
            <a:xfrm>
              <a:off x="2079264" y="1680149"/>
              <a:ext cx="135609" cy="131757"/>
            </a:xfrm>
            <a:custGeom>
              <a:avLst/>
              <a:gdLst/>
              <a:ahLst/>
              <a:cxnLst/>
              <a:rect l="l" t="t" r="r" b="b"/>
              <a:pathLst>
                <a:path w="3837" h="3728" extrusionOk="0">
                  <a:moveTo>
                    <a:pt x="0" y="0"/>
                  </a:moveTo>
                  <a:lnTo>
                    <a:pt x="14" y="191"/>
                  </a:lnTo>
                  <a:lnTo>
                    <a:pt x="28" y="381"/>
                  </a:lnTo>
                  <a:lnTo>
                    <a:pt x="41" y="571"/>
                  </a:lnTo>
                  <a:lnTo>
                    <a:pt x="82" y="748"/>
                  </a:lnTo>
                  <a:lnTo>
                    <a:pt x="123" y="939"/>
                  </a:lnTo>
                  <a:lnTo>
                    <a:pt x="177" y="1116"/>
                  </a:lnTo>
                  <a:lnTo>
                    <a:pt x="232" y="1279"/>
                  </a:lnTo>
                  <a:lnTo>
                    <a:pt x="300" y="1456"/>
                  </a:lnTo>
                  <a:lnTo>
                    <a:pt x="368" y="1619"/>
                  </a:lnTo>
                  <a:lnTo>
                    <a:pt x="449" y="1782"/>
                  </a:lnTo>
                  <a:lnTo>
                    <a:pt x="545" y="1932"/>
                  </a:lnTo>
                  <a:lnTo>
                    <a:pt x="640" y="2081"/>
                  </a:lnTo>
                  <a:lnTo>
                    <a:pt x="749" y="2231"/>
                  </a:lnTo>
                  <a:lnTo>
                    <a:pt x="857" y="2381"/>
                  </a:lnTo>
                  <a:lnTo>
                    <a:pt x="980" y="2517"/>
                  </a:lnTo>
                  <a:lnTo>
                    <a:pt x="1102" y="2639"/>
                  </a:lnTo>
                  <a:lnTo>
                    <a:pt x="1225" y="2761"/>
                  </a:lnTo>
                  <a:lnTo>
                    <a:pt x="1361" y="2884"/>
                  </a:lnTo>
                  <a:lnTo>
                    <a:pt x="1497" y="2993"/>
                  </a:lnTo>
                  <a:lnTo>
                    <a:pt x="1646" y="3102"/>
                  </a:lnTo>
                  <a:lnTo>
                    <a:pt x="1796" y="3197"/>
                  </a:lnTo>
                  <a:lnTo>
                    <a:pt x="1959" y="3278"/>
                  </a:lnTo>
                  <a:lnTo>
                    <a:pt x="2122" y="3360"/>
                  </a:lnTo>
                  <a:lnTo>
                    <a:pt x="2286" y="3442"/>
                  </a:lnTo>
                  <a:lnTo>
                    <a:pt x="2449" y="3510"/>
                  </a:lnTo>
                  <a:lnTo>
                    <a:pt x="2626" y="3564"/>
                  </a:lnTo>
                  <a:lnTo>
                    <a:pt x="2803" y="3618"/>
                  </a:lnTo>
                  <a:lnTo>
                    <a:pt x="2979" y="3659"/>
                  </a:lnTo>
                  <a:lnTo>
                    <a:pt x="3170" y="3686"/>
                  </a:lnTo>
                  <a:lnTo>
                    <a:pt x="3347" y="3714"/>
                  </a:lnTo>
                  <a:lnTo>
                    <a:pt x="3537" y="3727"/>
                  </a:lnTo>
                  <a:lnTo>
                    <a:pt x="3836" y="3727"/>
                  </a:lnTo>
                  <a:lnTo>
                    <a:pt x="3836" y="2598"/>
                  </a:lnTo>
                  <a:lnTo>
                    <a:pt x="3728" y="2598"/>
                  </a:lnTo>
                  <a:lnTo>
                    <a:pt x="3469" y="2585"/>
                  </a:lnTo>
                  <a:lnTo>
                    <a:pt x="3211" y="2544"/>
                  </a:lnTo>
                  <a:lnTo>
                    <a:pt x="2966" y="2476"/>
                  </a:lnTo>
                  <a:lnTo>
                    <a:pt x="2721" y="2394"/>
                  </a:lnTo>
                  <a:lnTo>
                    <a:pt x="2503" y="2285"/>
                  </a:lnTo>
                  <a:lnTo>
                    <a:pt x="2286" y="2149"/>
                  </a:lnTo>
                  <a:lnTo>
                    <a:pt x="2082" y="2000"/>
                  </a:lnTo>
                  <a:lnTo>
                    <a:pt x="1905" y="1837"/>
                  </a:lnTo>
                  <a:lnTo>
                    <a:pt x="1728" y="1646"/>
                  </a:lnTo>
                  <a:lnTo>
                    <a:pt x="1578" y="1456"/>
                  </a:lnTo>
                  <a:lnTo>
                    <a:pt x="1456" y="1238"/>
                  </a:lnTo>
                  <a:lnTo>
                    <a:pt x="1347" y="1007"/>
                  </a:lnTo>
                  <a:lnTo>
                    <a:pt x="1252" y="776"/>
                  </a:lnTo>
                  <a:lnTo>
                    <a:pt x="1198" y="531"/>
                  </a:lnTo>
                  <a:lnTo>
                    <a:pt x="1157" y="27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9"/>
            <p:cNvSpPr/>
            <p:nvPr/>
          </p:nvSpPr>
          <p:spPr>
            <a:xfrm>
              <a:off x="1620124" y="2059944"/>
              <a:ext cx="113980" cy="184134"/>
            </a:xfrm>
            <a:custGeom>
              <a:avLst/>
              <a:gdLst/>
              <a:ahLst/>
              <a:cxnLst/>
              <a:rect l="l" t="t" r="r" b="b"/>
              <a:pathLst>
                <a:path w="3225" h="5210" extrusionOk="0">
                  <a:moveTo>
                    <a:pt x="1" y="0"/>
                  </a:moveTo>
                  <a:lnTo>
                    <a:pt x="1" y="2000"/>
                  </a:lnTo>
                  <a:lnTo>
                    <a:pt x="15" y="2163"/>
                  </a:lnTo>
                  <a:lnTo>
                    <a:pt x="28" y="2326"/>
                  </a:lnTo>
                  <a:lnTo>
                    <a:pt x="42" y="2489"/>
                  </a:lnTo>
                  <a:lnTo>
                    <a:pt x="69" y="2653"/>
                  </a:lnTo>
                  <a:lnTo>
                    <a:pt x="151" y="2952"/>
                  </a:lnTo>
                  <a:lnTo>
                    <a:pt x="259" y="3251"/>
                  </a:lnTo>
                  <a:lnTo>
                    <a:pt x="395" y="3537"/>
                  </a:lnTo>
                  <a:lnTo>
                    <a:pt x="559" y="3795"/>
                  </a:lnTo>
                  <a:lnTo>
                    <a:pt x="736" y="4040"/>
                  </a:lnTo>
                  <a:lnTo>
                    <a:pt x="953" y="4271"/>
                  </a:lnTo>
                  <a:lnTo>
                    <a:pt x="1171" y="4475"/>
                  </a:lnTo>
                  <a:lnTo>
                    <a:pt x="1429" y="4666"/>
                  </a:lnTo>
                  <a:lnTo>
                    <a:pt x="1688" y="4829"/>
                  </a:lnTo>
                  <a:lnTo>
                    <a:pt x="1973" y="4965"/>
                  </a:lnTo>
                  <a:lnTo>
                    <a:pt x="2259" y="5074"/>
                  </a:lnTo>
                  <a:lnTo>
                    <a:pt x="2572" y="5142"/>
                  </a:lnTo>
                  <a:lnTo>
                    <a:pt x="2735" y="5183"/>
                  </a:lnTo>
                  <a:lnTo>
                    <a:pt x="2885" y="5196"/>
                  </a:lnTo>
                  <a:lnTo>
                    <a:pt x="3048" y="5210"/>
                  </a:lnTo>
                  <a:lnTo>
                    <a:pt x="3225" y="5210"/>
                  </a:lnTo>
                  <a:lnTo>
                    <a:pt x="3225" y="4081"/>
                  </a:lnTo>
                  <a:lnTo>
                    <a:pt x="3007" y="4067"/>
                  </a:lnTo>
                  <a:lnTo>
                    <a:pt x="2803" y="4040"/>
                  </a:lnTo>
                  <a:lnTo>
                    <a:pt x="2599" y="3986"/>
                  </a:lnTo>
                  <a:lnTo>
                    <a:pt x="2409" y="3918"/>
                  </a:lnTo>
                  <a:lnTo>
                    <a:pt x="2232" y="3822"/>
                  </a:lnTo>
                  <a:lnTo>
                    <a:pt x="2055" y="3727"/>
                  </a:lnTo>
                  <a:lnTo>
                    <a:pt x="1892" y="3605"/>
                  </a:lnTo>
                  <a:lnTo>
                    <a:pt x="1756" y="3469"/>
                  </a:lnTo>
                  <a:lnTo>
                    <a:pt x="1620" y="3319"/>
                  </a:lnTo>
                  <a:lnTo>
                    <a:pt x="1497" y="3156"/>
                  </a:lnTo>
                  <a:lnTo>
                    <a:pt x="1388" y="2993"/>
                  </a:lnTo>
                  <a:lnTo>
                    <a:pt x="1307" y="2802"/>
                  </a:lnTo>
                  <a:lnTo>
                    <a:pt x="1239" y="2612"/>
                  </a:lnTo>
                  <a:lnTo>
                    <a:pt x="1184" y="2421"/>
                  </a:lnTo>
                  <a:lnTo>
                    <a:pt x="1157" y="2217"/>
                  </a:lnTo>
                  <a:lnTo>
                    <a:pt x="1144" y="200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9"/>
            <p:cNvSpPr/>
            <p:nvPr/>
          </p:nvSpPr>
          <p:spPr>
            <a:xfrm>
              <a:off x="1973977" y="2142152"/>
              <a:ext cx="185619" cy="441817"/>
            </a:xfrm>
            <a:custGeom>
              <a:avLst/>
              <a:gdLst/>
              <a:ahLst/>
              <a:cxnLst/>
              <a:rect l="l" t="t" r="r" b="b"/>
              <a:pathLst>
                <a:path w="5252" h="12501" extrusionOk="0">
                  <a:moveTo>
                    <a:pt x="1" y="0"/>
                  </a:moveTo>
                  <a:lnTo>
                    <a:pt x="1" y="2245"/>
                  </a:lnTo>
                  <a:lnTo>
                    <a:pt x="14" y="2517"/>
                  </a:lnTo>
                  <a:lnTo>
                    <a:pt x="55" y="2775"/>
                  </a:lnTo>
                  <a:lnTo>
                    <a:pt x="109" y="3034"/>
                  </a:lnTo>
                  <a:lnTo>
                    <a:pt x="205" y="3265"/>
                  </a:lnTo>
                  <a:lnTo>
                    <a:pt x="313" y="3496"/>
                  </a:lnTo>
                  <a:lnTo>
                    <a:pt x="449" y="3714"/>
                  </a:lnTo>
                  <a:lnTo>
                    <a:pt x="599" y="3918"/>
                  </a:lnTo>
                  <a:lnTo>
                    <a:pt x="762" y="4108"/>
                  </a:lnTo>
                  <a:lnTo>
                    <a:pt x="953" y="4271"/>
                  </a:lnTo>
                  <a:lnTo>
                    <a:pt x="1157" y="4435"/>
                  </a:lnTo>
                  <a:lnTo>
                    <a:pt x="1374" y="4557"/>
                  </a:lnTo>
                  <a:lnTo>
                    <a:pt x="1606" y="4666"/>
                  </a:lnTo>
                  <a:lnTo>
                    <a:pt x="1850" y="4761"/>
                  </a:lnTo>
                  <a:lnTo>
                    <a:pt x="2095" y="4829"/>
                  </a:lnTo>
                  <a:lnTo>
                    <a:pt x="2354" y="4870"/>
                  </a:lnTo>
                  <a:lnTo>
                    <a:pt x="2626" y="4884"/>
                  </a:lnTo>
                  <a:lnTo>
                    <a:pt x="2775" y="4884"/>
                  </a:lnTo>
                  <a:lnTo>
                    <a:pt x="2925" y="4911"/>
                  </a:lnTo>
                  <a:lnTo>
                    <a:pt x="3075" y="4952"/>
                  </a:lnTo>
                  <a:lnTo>
                    <a:pt x="3211" y="4992"/>
                  </a:lnTo>
                  <a:lnTo>
                    <a:pt x="3333" y="5060"/>
                  </a:lnTo>
                  <a:lnTo>
                    <a:pt x="3456" y="5128"/>
                  </a:lnTo>
                  <a:lnTo>
                    <a:pt x="3578" y="5224"/>
                  </a:lnTo>
                  <a:lnTo>
                    <a:pt x="3687" y="5319"/>
                  </a:lnTo>
                  <a:lnTo>
                    <a:pt x="3782" y="5428"/>
                  </a:lnTo>
                  <a:lnTo>
                    <a:pt x="3864" y="5536"/>
                  </a:lnTo>
                  <a:lnTo>
                    <a:pt x="3945" y="5659"/>
                  </a:lnTo>
                  <a:lnTo>
                    <a:pt x="4000" y="5795"/>
                  </a:lnTo>
                  <a:lnTo>
                    <a:pt x="4054" y="5931"/>
                  </a:lnTo>
                  <a:lnTo>
                    <a:pt x="4095" y="6067"/>
                  </a:lnTo>
                  <a:lnTo>
                    <a:pt x="4109" y="6217"/>
                  </a:lnTo>
                  <a:lnTo>
                    <a:pt x="4122" y="6366"/>
                  </a:lnTo>
                  <a:lnTo>
                    <a:pt x="4122" y="12501"/>
                  </a:lnTo>
                  <a:lnTo>
                    <a:pt x="5251" y="12501"/>
                  </a:lnTo>
                  <a:lnTo>
                    <a:pt x="5251" y="6366"/>
                  </a:lnTo>
                  <a:lnTo>
                    <a:pt x="5238" y="6108"/>
                  </a:lnTo>
                  <a:lnTo>
                    <a:pt x="5197" y="5836"/>
                  </a:lnTo>
                  <a:lnTo>
                    <a:pt x="5142" y="5591"/>
                  </a:lnTo>
                  <a:lnTo>
                    <a:pt x="5047" y="5346"/>
                  </a:lnTo>
                  <a:lnTo>
                    <a:pt x="4938" y="5115"/>
                  </a:lnTo>
                  <a:lnTo>
                    <a:pt x="4802" y="4897"/>
                  </a:lnTo>
                  <a:lnTo>
                    <a:pt x="4653" y="4693"/>
                  </a:lnTo>
                  <a:lnTo>
                    <a:pt x="4489" y="4516"/>
                  </a:lnTo>
                  <a:lnTo>
                    <a:pt x="4299" y="4339"/>
                  </a:lnTo>
                  <a:lnTo>
                    <a:pt x="4095" y="4190"/>
                  </a:lnTo>
                  <a:lnTo>
                    <a:pt x="3877" y="4054"/>
                  </a:lnTo>
                  <a:lnTo>
                    <a:pt x="3646" y="3945"/>
                  </a:lnTo>
                  <a:lnTo>
                    <a:pt x="3401" y="3863"/>
                  </a:lnTo>
                  <a:lnTo>
                    <a:pt x="3156" y="3795"/>
                  </a:lnTo>
                  <a:lnTo>
                    <a:pt x="2898" y="3755"/>
                  </a:lnTo>
                  <a:lnTo>
                    <a:pt x="2626" y="3741"/>
                  </a:lnTo>
                  <a:lnTo>
                    <a:pt x="2476" y="3727"/>
                  </a:lnTo>
                  <a:lnTo>
                    <a:pt x="2327" y="3714"/>
                  </a:lnTo>
                  <a:lnTo>
                    <a:pt x="2177" y="3673"/>
                  </a:lnTo>
                  <a:lnTo>
                    <a:pt x="2041" y="3618"/>
                  </a:lnTo>
                  <a:lnTo>
                    <a:pt x="1918" y="3564"/>
                  </a:lnTo>
                  <a:lnTo>
                    <a:pt x="1796" y="3482"/>
                  </a:lnTo>
                  <a:lnTo>
                    <a:pt x="1674" y="3401"/>
                  </a:lnTo>
                  <a:lnTo>
                    <a:pt x="1565" y="3306"/>
                  </a:lnTo>
                  <a:lnTo>
                    <a:pt x="1470" y="3197"/>
                  </a:lnTo>
                  <a:lnTo>
                    <a:pt x="1388" y="3088"/>
                  </a:lnTo>
                  <a:lnTo>
                    <a:pt x="1306" y="2966"/>
                  </a:lnTo>
                  <a:lnTo>
                    <a:pt x="1252" y="2830"/>
                  </a:lnTo>
                  <a:lnTo>
                    <a:pt x="1198" y="2694"/>
                  </a:lnTo>
                  <a:lnTo>
                    <a:pt x="1157" y="2544"/>
                  </a:lnTo>
                  <a:lnTo>
                    <a:pt x="1143" y="2394"/>
                  </a:lnTo>
                  <a:lnTo>
                    <a:pt x="1130" y="2245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9"/>
            <p:cNvSpPr/>
            <p:nvPr/>
          </p:nvSpPr>
          <p:spPr>
            <a:xfrm>
              <a:off x="2139841" y="2327702"/>
              <a:ext cx="133665" cy="155790"/>
            </a:xfrm>
            <a:custGeom>
              <a:avLst/>
              <a:gdLst/>
              <a:ahLst/>
              <a:cxnLst/>
              <a:rect l="l" t="t" r="r" b="b"/>
              <a:pathLst>
                <a:path w="3782" h="4408" extrusionOk="0">
                  <a:moveTo>
                    <a:pt x="2639" y="1"/>
                  </a:moveTo>
                  <a:lnTo>
                    <a:pt x="2639" y="627"/>
                  </a:lnTo>
                  <a:lnTo>
                    <a:pt x="2626" y="899"/>
                  </a:lnTo>
                  <a:lnTo>
                    <a:pt x="2599" y="1157"/>
                  </a:lnTo>
                  <a:lnTo>
                    <a:pt x="2530" y="1415"/>
                  </a:lnTo>
                  <a:lnTo>
                    <a:pt x="2435" y="1647"/>
                  </a:lnTo>
                  <a:lnTo>
                    <a:pt x="2326" y="1892"/>
                  </a:lnTo>
                  <a:lnTo>
                    <a:pt x="2190" y="2109"/>
                  </a:lnTo>
                  <a:lnTo>
                    <a:pt x="2041" y="2313"/>
                  </a:lnTo>
                  <a:lnTo>
                    <a:pt x="1864" y="2490"/>
                  </a:lnTo>
                  <a:lnTo>
                    <a:pt x="1674" y="2667"/>
                  </a:lnTo>
                  <a:lnTo>
                    <a:pt x="1469" y="2817"/>
                  </a:lnTo>
                  <a:lnTo>
                    <a:pt x="1252" y="2953"/>
                  </a:lnTo>
                  <a:lnTo>
                    <a:pt x="1021" y="3061"/>
                  </a:lnTo>
                  <a:lnTo>
                    <a:pt x="776" y="3157"/>
                  </a:lnTo>
                  <a:lnTo>
                    <a:pt x="531" y="3225"/>
                  </a:lnTo>
                  <a:lnTo>
                    <a:pt x="259" y="3265"/>
                  </a:lnTo>
                  <a:lnTo>
                    <a:pt x="0" y="3279"/>
                  </a:lnTo>
                  <a:lnTo>
                    <a:pt x="0" y="4408"/>
                  </a:lnTo>
                  <a:lnTo>
                    <a:pt x="191" y="4408"/>
                  </a:lnTo>
                  <a:lnTo>
                    <a:pt x="381" y="4394"/>
                  </a:lnTo>
                  <a:lnTo>
                    <a:pt x="572" y="4367"/>
                  </a:lnTo>
                  <a:lnTo>
                    <a:pt x="762" y="4326"/>
                  </a:lnTo>
                  <a:lnTo>
                    <a:pt x="939" y="4286"/>
                  </a:lnTo>
                  <a:lnTo>
                    <a:pt x="1116" y="4245"/>
                  </a:lnTo>
                  <a:lnTo>
                    <a:pt x="1293" y="4177"/>
                  </a:lnTo>
                  <a:lnTo>
                    <a:pt x="1469" y="4109"/>
                  </a:lnTo>
                  <a:lnTo>
                    <a:pt x="1633" y="4041"/>
                  </a:lnTo>
                  <a:lnTo>
                    <a:pt x="1796" y="3946"/>
                  </a:lnTo>
                  <a:lnTo>
                    <a:pt x="1959" y="3864"/>
                  </a:lnTo>
                  <a:lnTo>
                    <a:pt x="2109" y="3769"/>
                  </a:lnTo>
                  <a:lnTo>
                    <a:pt x="2258" y="3660"/>
                  </a:lnTo>
                  <a:lnTo>
                    <a:pt x="2408" y="3537"/>
                  </a:lnTo>
                  <a:lnTo>
                    <a:pt x="2544" y="3429"/>
                  </a:lnTo>
                  <a:lnTo>
                    <a:pt x="2667" y="3293"/>
                  </a:lnTo>
                  <a:lnTo>
                    <a:pt x="2803" y="3170"/>
                  </a:lnTo>
                  <a:lnTo>
                    <a:pt x="2911" y="3034"/>
                  </a:lnTo>
                  <a:lnTo>
                    <a:pt x="3034" y="2885"/>
                  </a:lnTo>
                  <a:lnTo>
                    <a:pt x="3129" y="2735"/>
                  </a:lnTo>
                  <a:lnTo>
                    <a:pt x="3238" y="2585"/>
                  </a:lnTo>
                  <a:lnTo>
                    <a:pt x="3319" y="2422"/>
                  </a:lnTo>
                  <a:lnTo>
                    <a:pt x="3415" y="2259"/>
                  </a:lnTo>
                  <a:lnTo>
                    <a:pt x="3483" y="2096"/>
                  </a:lnTo>
                  <a:lnTo>
                    <a:pt x="3551" y="1919"/>
                  </a:lnTo>
                  <a:lnTo>
                    <a:pt x="3605" y="1742"/>
                  </a:lnTo>
                  <a:lnTo>
                    <a:pt x="3660" y="1565"/>
                  </a:lnTo>
                  <a:lnTo>
                    <a:pt x="3700" y="1388"/>
                  </a:lnTo>
                  <a:lnTo>
                    <a:pt x="3741" y="1198"/>
                  </a:lnTo>
                  <a:lnTo>
                    <a:pt x="3768" y="1007"/>
                  </a:lnTo>
                  <a:lnTo>
                    <a:pt x="3782" y="817"/>
                  </a:lnTo>
                  <a:lnTo>
                    <a:pt x="3782" y="627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9"/>
            <p:cNvSpPr/>
            <p:nvPr/>
          </p:nvSpPr>
          <p:spPr>
            <a:xfrm>
              <a:off x="1591779" y="1921470"/>
              <a:ext cx="503383" cy="187068"/>
            </a:xfrm>
            <a:custGeom>
              <a:avLst/>
              <a:gdLst/>
              <a:ahLst/>
              <a:cxnLst/>
              <a:rect l="l" t="t" r="r" b="b"/>
              <a:pathLst>
                <a:path w="14243" h="5293" extrusionOk="0">
                  <a:moveTo>
                    <a:pt x="0" y="1"/>
                  </a:moveTo>
                  <a:lnTo>
                    <a:pt x="0" y="1130"/>
                  </a:lnTo>
                  <a:lnTo>
                    <a:pt x="8937" y="1130"/>
                  </a:lnTo>
                  <a:lnTo>
                    <a:pt x="9155" y="1143"/>
                  </a:lnTo>
                  <a:lnTo>
                    <a:pt x="9373" y="1157"/>
                  </a:lnTo>
                  <a:lnTo>
                    <a:pt x="9577" y="1184"/>
                  </a:lnTo>
                  <a:lnTo>
                    <a:pt x="9781" y="1211"/>
                  </a:lnTo>
                  <a:lnTo>
                    <a:pt x="9985" y="1266"/>
                  </a:lnTo>
                  <a:lnTo>
                    <a:pt x="10175" y="1320"/>
                  </a:lnTo>
                  <a:lnTo>
                    <a:pt x="10379" y="1388"/>
                  </a:lnTo>
                  <a:lnTo>
                    <a:pt x="10570" y="1456"/>
                  </a:lnTo>
                  <a:lnTo>
                    <a:pt x="10746" y="1538"/>
                  </a:lnTo>
                  <a:lnTo>
                    <a:pt x="10923" y="1633"/>
                  </a:lnTo>
                  <a:lnTo>
                    <a:pt x="11100" y="1742"/>
                  </a:lnTo>
                  <a:lnTo>
                    <a:pt x="11277" y="1837"/>
                  </a:lnTo>
                  <a:lnTo>
                    <a:pt x="11440" y="1959"/>
                  </a:lnTo>
                  <a:lnTo>
                    <a:pt x="11590" y="2082"/>
                  </a:lnTo>
                  <a:lnTo>
                    <a:pt x="11739" y="2218"/>
                  </a:lnTo>
                  <a:lnTo>
                    <a:pt x="11889" y="2354"/>
                  </a:lnTo>
                  <a:lnTo>
                    <a:pt x="12025" y="2504"/>
                  </a:lnTo>
                  <a:lnTo>
                    <a:pt x="12161" y="2653"/>
                  </a:lnTo>
                  <a:lnTo>
                    <a:pt x="12284" y="2803"/>
                  </a:lnTo>
                  <a:lnTo>
                    <a:pt x="12392" y="2966"/>
                  </a:lnTo>
                  <a:lnTo>
                    <a:pt x="12501" y="3143"/>
                  </a:lnTo>
                  <a:lnTo>
                    <a:pt x="12610" y="3320"/>
                  </a:lnTo>
                  <a:lnTo>
                    <a:pt x="12705" y="3497"/>
                  </a:lnTo>
                  <a:lnTo>
                    <a:pt x="12787" y="3673"/>
                  </a:lnTo>
                  <a:lnTo>
                    <a:pt x="12855" y="3864"/>
                  </a:lnTo>
                  <a:lnTo>
                    <a:pt x="12923" y="4054"/>
                  </a:lnTo>
                  <a:lnTo>
                    <a:pt x="12977" y="4258"/>
                  </a:lnTo>
                  <a:lnTo>
                    <a:pt x="13032" y="4462"/>
                  </a:lnTo>
                  <a:lnTo>
                    <a:pt x="13059" y="4666"/>
                  </a:lnTo>
                  <a:lnTo>
                    <a:pt x="13086" y="4870"/>
                  </a:lnTo>
                  <a:lnTo>
                    <a:pt x="13100" y="5088"/>
                  </a:lnTo>
                  <a:lnTo>
                    <a:pt x="13113" y="5292"/>
                  </a:lnTo>
                  <a:lnTo>
                    <a:pt x="14242" y="5292"/>
                  </a:lnTo>
                  <a:lnTo>
                    <a:pt x="14242" y="5020"/>
                  </a:lnTo>
                  <a:lnTo>
                    <a:pt x="14215" y="4762"/>
                  </a:lnTo>
                  <a:lnTo>
                    <a:pt x="14188" y="4489"/>
                  </a:lnTo>
                  <a:lnTo>
                    <a:pt x="14134" y="4231"/>
                  </a:lnTo>
                  <a:lnTo>
                    <a:pt x="14079" y="3973"/>
                  </a:lnTo>
                  <a:lnTo>
                    <a:pt x="14011" y="3728"/>
                  </a:lnTo>
                  <a:lnTo>
                    <a:pt x="13930" y="3483"/>
                  </a:lnTo>
                  <a:lnTo>
                    <a:pt x="13834" y="3238"/>
                  </a:lnTo>
                  <a:lnTo>
                    <a:pt x="13725" y="3007"/>
                  </a:lnTo>
                  <a:lnTo>
                    <a:pt x="13603" y="2776"/>
                  </a:lnTo>
                  <a:lnTo>
                    <a:pt x="13481" y="2544"/>
                  </a:lnTo>
                  <a:lnTo>
                    <a:pt x="13345" y="2340"/>
                  </a:lnTo>
                  <a:lnTo>
                    <a:pt x="13195" y="2123"/>
                  </a:lnTo>
                  <a:lnTo>
                    <a:pt x="13032" y="1932"/>
                  </a:lnTo>
                  <a:lnTo>
                    <a:pt x="12869" y="1728"/>
                  </a:lnTo>
                  <a:lnTo>
                    <a:pt x="12692" y="1551"/>
                  </a:lnTo>
                  <a:lnTo>
                    <a:pt x="12501" y="1375"/>
                  </a:lnTo>
                  <a:lnTo>
                    <a:pt x="12311" y="1211"/>
                  </a:lnTo>
                  <a:lnTo>
                    <a:pt x="12120" y="1048"/>
                  </a:lnTo>
                  <a:lnTo>
                    <a:pt x="11903" y="898"/>
                  </a:lnTo>
                  <a:lnTo>
                    <a:pt x="11685" y="762"/>
                  </a:lnTo>
                  <a:lnTo>
                    <a:pt x="11467" y="640"/>
                  </a:lnTo>
                  <a:lnTo>
                    <a:pt x="11236" y="518"/>
                  </a:lnTo>
                  <a:lnTo>
                    <a:pt x="11005" y="409"/>
                  </a:lnTo>
                  <a:lnTo>
                    <a:pt x="10760" y="314"/>
                  </a:lnTo>
                  <a:lnTo>
                    <a:pt x="10515" y="232"/>
                  </a:lnTo>
                  <a:lnTo>
                    <a:pt x="10270" y="164"/>
                  </a:lnTo>
                  <a:lnTo>
                    <a:pt x="10012" y="96"/>
                  </a:lnTo>
                  <a:lnTo>
                    <a:pt x="9754" y="55"/>
                  </a:lnTo>
                  <a:lnTo>
                    <a:pt x="9481" y="28"/>
                  </a:lnTo>
                  <a:lnTo>
                    <a:pt x="9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9"/>
            <p:cNvSpPr/>
            <p:nvPr/>
          </p:nvSpPr>
          <p:spPr>
            <a:xfrm>
              <a:off x="2041765" y="1881109"/>
              <a:ext cx="298573" cy="147131"/>
            </a:xfrm>
            <a:custGeom>
              <a:avLst/>
              <a:gdLst/>
              <a:ahLst/>
              <a:cxnLst/>
              <a:rect l="l" t="t" r="r" b="b"/>
              <a:pathLst>
                <a:path w="8448" h="4163" extrusionOk="0">
                  <a:moveTo>
                    <a:pt x="7319" y="0"/>
                  </a:moveTo>
                  <a:lnTo>
                    <a:pt x="7305" y="313"/>
                  </a:lnTo>
                  <a:lnTo>
                    <a:pt x="7251" y="612"/>
                  </a:lnTo>
                  <a:lnTo>
                    <a:pt x="7183" y="898"/>
                  </a:lnTo>
                  <a:lnTo>
                    <a:pt x="7074" y="1183"/>
                  </a:lnTo>
                  <a:lnTo>
                    <a:pt x="6951" y="1442"/>
                  </a:lnTo>
                  <a:lnTo>
                    <a:pt x="6802" y="1687"/>
                  </a:lnTo>
                  <a:lnTo>
                    <a:pt x="6625" y="1932"/>
                  </a:lnTo>
                  <a:lnTo>
                    <a:pt x="6421" y="2136"/>
                  </a:lnTo>
                  <a:lnTo>
                    <a:pt x="6217" y="2340"/>
                  </a:lnTo>
                  <a:lnTo>
                    <a:pt x="5986" y="2517"/>
                  </a:lnTo>
                  <a:lnTo>
                    <a:pt x="5727" y="2666"/>
                  </a:lnTo>
                  <a:lnTo>
                    <a:pt x="5469" y="2789"/>
                  </a:lnTo>
                  <a:lnTo>
                    <a:pt x="5183" y="2897"/>
                  </a:lnTo>
                  <a:lnTo>
                    <a:pt x="4897" y="2965"/>
                  </a:lnTo>
                  <a:lnTo>
                    <a:pt x="4598" y="3006"/>
                  </a:lnTo>
                  <a:lnTo>
                    <a:pt x="4285" y="3033"/>
                  </a:lnTo>
                  <a:lnTo>
                    <a:pt x="0" y="3033"/>
                  </a:lnTo>
                  <a:lnTo>
                    <a:pt x="0" y="4162"/>
                  </a:lnTo>
                  <a:lnTo>
                    <a:pt x="4503" y="4162"/>
                  </a:lnTo>
                  <a:lnTo>
                    <a:pt x="4707" y="4149"/>
                  </a:lnTo>
                  <a:lnTo>
                    <a:pt x="4925" y="4122"/>
                  </a:lnTo>
                  <a:lnTo>
                    <a:pt x="5129" y="4081"/>
                  </a:lnTo>
                  <a:lnTo>
                    <a:pt x="5333" y="4026"/>
                  </a:lnTo>
                  <a:lnTo>
                    <a:pt x="5523" y="3972"/>
                  </a:lnTo>
                  <a:lnTo>
                    <a:pt x="5714" y="3918"/>
                  </a:lnTo>
                  <a:lnTo>
                    <a:pt x="5904" y="3836"/>
                  </a:lnTo>
                  <a:lnTo>
                    <a:pt x="6094" y="3754"/>
                  </a:lnTo>
                  <a:lnTo>
                    <a:pt x="6271" y="3659"/>
                  </a:lnTo>
                  <a:lnTo>
                    <a:pt x="6448" y="3564"/>
                  </a:lnTo>
                  <a:lnTo>
                    <a:pt x="6611" y="3455"/>
                  </a:lnTo>
                  <a:lnTo>
                    <a:pt x="6775" y="3333"/>
                  </a:lnTo>
                  <a:lnTo>
                    <a:pt x="6938" y="3210"/>
                  </a:lnTo>
                  <a:lnTo>
                    <a:pt x="7087" y="3088"/>
                  </a:lnTo>
                  <a:lnTo>
                    <a:pt x="7237" y="2938"/>
                  </a:lnTo>
                  <a:lnTo>
                    <a:pt x="7373" y="2802"/>
                  </a:lnTo>
                  <a:lnTo>
                    <a:pt x="7496" y="2653"/>
                  </a:lnTo>
                  <a:lnTo>
                    <a:pt x="7618" y="2489"/>
                  </a:lnTo>
                  <a:lnTo>
                    <a:pt x="7740" y="2326"/>
                  </a:lnTo>
                  <a:lnTo>
                    <a:pt x="7849" y="2163"/>
                  </a:lnTo>
                  <a:lnTo>
                    <a:pt x="7944" y="1986"/>
                  </a:lnTo>
                  <a:lnTo>
                    <a:pt x="8040" y="1809"/>
                  </a:lnTo>
                  <a:lnTo>
                    <a:pt x="8121" y="1619"/>
                  </a:lnTo>
                  <a:lnTo>
                    <a:pt x="8203" y="1428"/>
                  </a:lnTo>
                  <a:lnTo>
                    <a:pt x="8257" y="1238"/>
                  </a:lnTo>
                  <a:lnTo>
                    <a:pt x="8325" y="1034"/>
                  </a:lnTo>
                  <a:lnTo>
                    <a:pt x="8366" y="843"/>
                  </a:lnTo>
                  <a:lnTo>
                    <a:pt x="8407" y="639"/>
                  </a:lnTo>
                  <a:lnTo>
                    <a:pt x="8434" y="422"/>
                  </a:lnTo>
                  <a:lnTo>
                    <a:pt x="8448" y="218"/>
                  </a:lnTo>
                  <a:lnTo>
                    <a:pt x="844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9"/>
            <p:cNvSpPr/>
            <p:nvPr/>
          </p:nvSpPr>
          <p:spPr>
            <a:xfrm>
              <a:off x="2499456" y="2274334"/>
              <a:ext cx="140416" cy="163989"/>
            </a:xfrm>
            <a:custGeom>
              <a:avLst/>
              <a:gdLst/>
              <a:ahLst/>
              <a:cxnLst/>
              <a:rect l="l" t="t" r="r" b="b"/>
              <a:pathLst>
                <a:path w="3973" h="4640" extrusionOk="0">
                  <a:moveTo>
                    <a:pt x="0" y="1"/>
                  </a:moveTo>
                  <a:lnTo>
                    <a:pt x="0" y="667"/>
                  </a:lnTo>
                  <a:lnTo>
                    <a:pt x="0" y="871"/>
                  </a:lnTo>
                  <a:lnTo>
                    <a:pt x="14" y="1076"/>
                  </a:lnTo>
                  <a:lnTo>
                    <a:pt x="41" y="1266"/>
                  </a:lnTo>
                  <a:lnTo>
                    <a:pt x="82" y="1470"/>
                  </a:lnTo>
                  <a:lnTo>
                    <a:pt x="123" y="1660"/>
                  </a:lnTo>
                  <a:lnTo>
                    <a:pt x="177" y="1851"/>
                  </a:lnTo>
                  <a:lnTo>
                    <a:pt x="245" y="2028"/>
                  </a:lnTo>
                  <a:lnTo>
                    <a:pt x="313" y="2205"/>
                  </a:lnTo>
                  <a:lnTo>
                    <a:pt x="395" y="2381"/>
                  </a:lnTo>
                  <a:lnTo>
                    <a:pt x="476" y="2558"/>
                  </a:lnTo>
                  <a:lnTo>
                    <a:pt x="571" y="2721"/>
                  </a:lnTo>
                  <a:lnTo>
                    <a:pt x="680" y="2885"/>
                  </a:lnTo>
                  <a:lnTo>
                    <a:pt x="789" y="3048"/>
                  </a:lnTo>
                  <a:lnTo>
                    <a:pt x="912" y="3197"/>
                  </a:lnTo>
                  <a:lnTo>
                    <a:pt x="1034" y="3334"/>
                  </a:lnTo>
                  <a:lnTo>
                    <a:pt x="1170" y="3470"/>
                  </a:lnTo>
                  <a:lnTo>
                    <a:pt x="1306" y="3606"/>
                  </a:lnTo>
                  <a:lnTo>
                    <a:pt x="1442" y="3728"/>
                  </a:lnTo>
                  <a:lnTo>
                    <a:pt x="1605" y="3850"/>
                  </a:lnTo>
                  <a:lnTo>
                    <a:pt x="1755" y="3959"/>
                  </a:lnTo>
                  <a:lnTo>
                    <a:pt x="1918" y="4068"/>
                  </a:lnTo>
                  <a:lnTo>
                    <a:pt x="2081" y="4163"/>
                  </a:lnTo>
                  <a:lnTo>
                    <a:pt x="2258" y="4245"/>
                  </a:lnTo>
                  <a:lnTo>
                    <a:pt x="2435" y="4327"/>
                  </a:lnTo>
                  <a:lnTo>
                    <a:pt x="2612" y="4395"/>
                  </a:lnTo>
                  <a:lnTo>
                    <a:pt x="2789" y="4463"/>
                  </a:lnTo>
                  <a:lnTo>
                    <a:pt x="2979" y="4517"/>
                  </a:lnTo>
                  <a:lnTo>
                    <a:pt x="3170" y="4558"/>
                  </a:lnTo>
                  <a:lnTo>
                    <a:pt x="3374" y="4599"/>
                  </a:lnTo>
                  <a:lnTo>
                    <a:pt x="3564" y="4626"/>
                  </a:lnTo>
                  <a:lnTo>
                    <a:pt x="3768" y="4639"/>
                  </a:lnTo>
                  <a:lnTo>
                    <a:pt x="3972" y="4639"/>
                  </a:lnTo>
                  <a:lnTo>
                    <a:pt x="3972" y="3510"/>
                  </a:lnTo>
                  <a:lnTo>
                    <a:pt x="3686" y="3497"/>
                  </a:lnTo>
                  <a:lnTo>
                    <a:pt x="3401" y="3442"/>
                  </a:lnTo>
                  <a:lnTo>
                    <a:pt x="3129" y="3374"/>
                  </a:lnTo>
                  <a:lnTo>
                    <a:pt x="2870" y="3279"/>
                  </a:lnTo>
                  <a:lnTo>
                    <a:pt x="2625" y="3157"/>
                  </a:lnTo>
                  <a:lnTo>
                    <a:pt x="2394" y="3021"/>
                  </a:lnTo>
                  <a:lnTo>
                    <a:pt x="2177" y="2857"/>
                  </a:lnTo>
                  <a:lnTo>
                    <a:pt x="1973" y="2667"/>
                  </a:lnTo>
                  <a:lnTo>
                    <a:pt x="1782" y="2477"/>
                  </a:lnTo>
                  <a:lnTo>
                    <a:pt x="1619" y="2245"/>
                  </a:lnTo>
                  <a:lnTo>
                    <a:pt x="1483" y="2014"/>
                  </a:lnTo>
                  <a:lnTo>
                    <a:pt x="1360" y="1769"/>
                  </a:lnTo>
                  <a:lnTo>
                    <a:pt x="1265" y="1511"/>
                  </a:lnTo>
                  <a:lnTo>
                    <a:pt x="1197" y="1239"/>
                  </a:lnTo>
                  <a:lnTo>
                    <a:pt x="1156" y="953"/>
                  </a:lnTo>
                  <a:lnTo>
                    <a:pt x="1129" y="667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9"/>
            <p:cNvSpPr/>
            <p:nvPr/>
          </p:nvSpPr>
          <p:spPr>
            <a:xfrm>
              <a:off x="2457610" y="1856086"/>
              <a:ext cx="175511" cy="140416"/>
            </a:xfrm>
            <a:custGeom>
              <a:avLst/>
              <a:gdLst/>
              <a:ahLst/>
              <a:cxnLst/>
              <a:rect l="l" t="t" r="r" b="b"/>
              <a:pathLst>
                <a:path w="4966" h="3973" extrusionOk="0">
                  <a:moveTo>
                    <a:pt x="3837" y="1"/>
                  </a:moveTo>
                  <a:lnTo>
                    <a:pt x="3823" y="286"/>
                  </a:lnTo>
                  <a:lnTo>
                    <a:pt x="3782" y="572"/>
                  </a:lnTo>
                  <a:lnTo>
                    <a:pt x="3701" y="844"/>
                  </a:lnTo>
                  <a:lnTo>
                    <a:pt x="3605" y="1103"/>
                  </a:lnTo>
                  <a:lnTo>
                    <a:pt x="3497" y="1347"/>
                  </a:lnTo>
                  <a:lnTo>
                    <a:pt x="3347" y="1579"/>
                  </a:lnTo>
                  <a:lnTo>
                    <a:pt x="3184" y="1810"/>
                  </a:lnTo>
                  <a:lnTo>
                    <a:pt x="3007" y="2000"/>
                  </a:lnTo>
                  <a:lnTo>
                    <a:pt x="2803" y="2191"/>
                  </a:lnTo>
                  <a:lnTo>
                    <a:pt x="2585" y="2354"/>
                  </a:lnTo>
                  <a:lnTo>
                    <a:pt x="2340" y="2490"/>
                  </a:lnTo>
                  <a:lnTo>
                    <a:pt x="2096" y="2612"/>
                  </a:lnTo>
                  <a:lnTo>
                    <a:pt x="1837" y="2708"/>
                  </a:lnTo>
                  <a:lnTo>
                    <a:pt x="1565" y="2776"/>
                  </a:lnTo>
                  <a:lnTo>
                    <a:pt x="1279" y="2830"/>
                  </a:lnTo>
                  <a:lnTo>
                    <a:pt x="994" y="2844"/>
                  </a:lnTo>
                  <a:lnTo>
                    <a:pt x="1" y="2844"/>
                  </a:lnTo>
                  <a:lnTo>
                    <a:pt x="1" y="3973"/>
                  </a:lnTo>
                  <a:lnTo>
                    <a:pt x="1198" y="3973"/>
                  </a:lnTo>
                  <a:lnTo>
                    <a:pt x="1402" y="3959"/>
                  </a:lnTo>
                  <a:lnTo>
                    <a:pt x="1606" y="3932"/>
                  </a:lnTo>
                  <a:lnTo>
                    <a:pt x="1796" y="3891"/>
                  </a:lnTo>
                  <a:lnTo>
                    <a:pt x="1987" y="3850"/>
                  </a:lnTo>
                  <a:lnTo>
                    <a:pt x="2177" y="3796"/>
                  </a:lnTo>
                  <a:lnTo>
                    <a:pt x="2354" y="3728"/>
                  </a:lnTo>
                  <a:lnTo>
                    <a:pt x="2544" y="3660"/>
                  </a:lnTo>
                  <a:lnTo>
                    <a:pt x="2721" y="3578"/>
                  </a:lnTo>
                  <a:lnTo>
                    <a:pt x="2884" y="3497"/>
                  </a:lnTo>
                  <a:lnTo>
                    <a:pt x="3061" y="3401"/>
                  </a:lnTo>
                  <a:lnTo>
                    <a:pt x="3211" y="3293"/>
                  </a:lnTo>
                  <a:lnTo>
                    <a:pt x="3374" y="3184"/>
                  </a:lnTo>
                  <a:lnTo>
                    <a:pt x="3524" y="3061"/>
                  </a:lnTo>
                  <a:lnTo>
                    <a:pt x="3673" y="2939"/>
                  </a:lnTo>
                  <a:lnTo>
                    <a:pt x="3809" y="2803"/>
                  </a:lnTo>
                  <a:lnTo>
                    <a:pt x="3932" y="2667"/>
                  </a:lnTo>
                  <a:lnTo>
                    <a:pt x="4068" y="2531"/>
                  </a:lnTo>
                  <a:lnTo>
                    <a:pt x="4177" y="2381"/>
                  </a:lnTo>
                  <a:lnTo>
                    <a:pt x="4286" y="2218"/>
                  </a:lnTo>
                  <a:lnTo>
                    <a:pt x="4394" y="2055"/>
                  </a:lnTo>
                  <a:lnTo>
                    <a:pt x="4490" y="1891"/>
                  </a:lnTo>
                  <a:lnTo>
                    <a:pt x="4585" y="1715"/>
                  </a:lnTo>
                  <a:lnTo>
                    <a:pt x="4653" y="1551"/>
                  </a:lnTo>
                  <a:lnTo>
                    <a:pt x="4734" y="1361"/>
                  </a:lnTo>
                  <a:lnTo>
                    <a:pt x="4789" y="1184"/>
                  </a:lnTo>
                  <a:lnTo>
                    <a:pt x="4843" y="994"/>
                  </a:lnTo>
                  <a:lnTo>
                    <a:pt x="4884" y="803"/>
                  </a:lnTo>
                  <a:lnTo>
                    <a:pt x="4925" y="599"/>
                  </a:lnTo>
                  <a:lnTo>
                    <a:pt x="4952" y="409"/>
                  </a:lnTo>
                  <a:lnTo>
                    <a:pt x="4966" y="205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9"/>
            <p:cNvSpPr/>
            <p:nvPr/>
          </p:nvSpPr>
          <p:spPr>
            <a:xfrm>
              <a:off x="2566254" y="2088784"/>
              <a:ext cx="203891" cy="39937"/>
            </a:xfrm>
            <a:custGeom>
              <a:avLst/>
              <a:gdLst/>
              <a:ahLst/>
              <a:cxnLst/>
              <a:rect l="l" t="t" r="r" b="b"/>
              <a:pathLst>
                <a:path w="5769" h="1130" extrusionOk="0">
                  <a:moveTo>
                    <a:pt x="1" y="0"/>
                  </a:moveTo>
                  <a:lnTo>
                    <a:pt x="1" y="1129"/>
                  </a:lnTo>
                  <a:lnTo>
                    <a:pt x="5768" y="1129"/>
                  </a:lnTo>
                  <a:lnTo>
                    <a:pt x="5741" y="558"/>
                  </a:lnTo>
                  <a:lnTo>
                    <a:pt x="571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9"/>
            <p:cNvSpPr/>
            <p:nvPr/>
          </p:nvSpPr>
          <p:spPr>
            <a:xfrm>
              <a:off x="1550427" y="1547931"/>
              <a:ext cx="197140" cy="102423"/>
            </a:xfrm>
            <a:custGeom>
              <a:avLst/>
              <a:gdLst/>
              <a:ahLst/>
              <a:cxnLst/>
              <a:rect l="l" t="t" r="r" b="b"/>
              <a:pathLst>
                <a:path w="5578" h="2898" extrusionOk="0">
                  <a:moveTo>
                    <a:pt x="2041" y="0"/>
                  </a:moveTo>
                  <a:lnTo>
                    <a:pt x="1511" y="273"/>
                  </a:lnTo>
                  <a:lnTo>
                    <a:pt x="1007" y="545"/>
                  </a:lnTo>
                  <a:lnTo>
                    <a:pt x="504" y="844"/>
                  </a:lnTo>
                  <a:lnTo>
                    <a:pt x="1" y="1143"/>
                  </a:lnTo>
                  <a:lnTo>
                    <a:pt x="2694" y="1143"/>
                  </a:lnTo>
                  <a:lnTo>
                    <a:pt x="2871" y="1157"/>
                  </a:lnTo>
                  <a:lnTo>
                    <a:pt x="3048" y="1184"/>
                  </a:lnTo>
                  <a:lnTo>
                    <a:pt x="3211" y="1225"/>
                  </a:lnTo>
                  <a:lnTo>
                    <a:pt x="3374" y="1279"/>
                  </a:lnTo>
                  <a:lnTo>
                    <a:pt x="3524" y="1361"/>
                  </a:lnTo>
                  <a:lnTo>
                    <a:pt x="3673" y="1442"/>
                  </a:lnTo>
                  <a:lnTo>
                    <a:pt x="3796" y="1538"/>
                  </a:lnTo>
                  <a:lnTo>
                    <a:pt x="3932" y="1660"/>
                  </a:lnTo>
                  <a:lnTo>
                    <a:pt x="4041" y="1782"/>
                  </a:lnTo>
                  <a:lnTo>
                    <a:pt x="4136" y="1918"/>
                  </a:lnTo>
                  <a:lnTo>
                    <a:pt x="4231" y="2054"/>
                  </a:lnTo>
                  <a:lnTo>
                    <a:pt x="4299" y="2218"/>
                  </a:lnTo>
                  <a:lnTo>
                    <a:pt x="4353" y="2367"/>
                  </a:lnTo>
                  <a:lnTo>
                    <a:pt x="4408" y="2544"/>
                  </a:lnTo>
                  <a:lnTo>
                    <a:pt x="4435" y="2721"/>
                  </a:lnTo>
                  <a:lnTo>
                    <a:pt x="4435" y="2898"/>
                  </a:lnTo>
                  <a:lnTo>
                    <a:pt x="5578" y="2898"/>
                  </a:lnTo>
                  <a:lnTo>
                    <a:pt x="5564" y="2599"/>
                  </a:lnTo>
                  <a:lnTo>
                    <a:pt x="5510" y="2313"/>
                  </a:lnTo>
                  <a:lnTo>
                    <a:pt x="5442" y="2041"/>
                  </a:lnTo>
                  <a:lnTo>
                    <a:pt x="5346" y="1769"/>
                  </a:lnTo>
                  <a:lnTo>
                    <a:pt x="5224" y="1524"/>
                  </a:lnTo>
                  <a:lnTo>
                    <a:pt x="5074" y="1279"/>
                  </a:lnTo>
                  <a:lnTo>
                    <a:pt x="4911" y="1061"/>
                  </a:lnTo>
                  <a:lnTo>
                    <a:pt x="4734" y="857"/>
                  </a:lnTo>
                  <a:lnTo>
                    <a:pt x="4517" y="667"/>
                  </a:lnTo>
                  <a:lnTo>
                    <a:pt x="4299" y="504"/>
                  </a:lnTo>
                  <a:lnTo>
                    <a:pt x="4068" y="354"/>
                  </a:lnTo>
                  <a:lnTo>
                    <a:pt x="3809" y="232"/>
                  </a:lnTo>
                  <a:lnTo>
                    <a:pt x="3551" y="137"/>
                  </a:lnTo>
                  <a:lnTo>
                    <a:pt x="3265" y="69"/>
                  </a:lnTo>
                  <a:lnTo>
                    <a:pt x="2980" y="2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9"/>
            <p:cNvSpPr/>
            <p:nvPr/>
          </p:nvSpPr>
          <p:spPr>
            <a:xfrm>
              <a:off x="1335542" y="2398847"/>
              <a:ext cx="40396" cy="136599"/>
            </a:xfrm>
            <a:custGeom>
              <a:avLst/>
              <a:gdLst/>
              <a:ahLst/>
              <a:cxnLst/>
              <a:rect l="l" t="t" r="r" b="b"/>
              <a:pathLst>
                <a:path w="1143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6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6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29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9"/>
            <p:cNvSpPr/>
            <p:nvPr/>
          </p:nvSpPr>
          <p:spPr>
            <a:xfrm>
              <a:off x="1412449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7" y="3850"/>
                  </a:lnTo>
                  <a:lnTo>
                    <a:pt x="586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7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9"/>
            <p:cNvSpPr/>
            <p:nvPr/>
          </p:nvSpPr>
          <p:spPr>
            <a:xfrm>
              <a:off x="1489850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64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6" y="3864"/>
                  </a:lnTo>
                  <a:lnTo>
                    <a:pt x="694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34" y="3606"/>
                  </a:lnTo>
                  <a:lnTo>
                    <a:pt x="1089" y="3510"/>
                  </a:lnTo>
                  <a:lnTo>
                    <a:pt x="1116" y="3415"/>
                  </a:lnTo>
                  <a:lnTo>
                    <a:pt x="1130" y="33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9"/>
            <p:cNvSpPr/>
            <p:nvPr/>
          </p:nvSpPr>
          <p:spPr>
            <a:xfrm>
              <a:off x="1566791" y="2398847"/>
              <a:ext cx="39937" cy="136599"/>
            </a:xfrm>
            <a:custGeom>
              <a:avLst/>
              <a:gdLst/>
              <a:ahLst/>
              <a:cxnLst/>
              <a:rect l="l" t="t" r="r" b="b"/>
              <a:pathLst>
                <a:path w="1130" h="3865" extrusionOk="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5" y="3619"/>
                  </a:lnTo>
                  <a:lnTo>
                    <a:pt x="163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7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79" y="3687"/>
                  </a:lnTo>
                  <a:lnTo>
                    <a:pt x="1048" y="3606"/>
                  </a:lnTo>
                  <a:lnTo>
                    <a:pt x="1088" y="3510"/>
                  </a:lnTo>
                  <a:lnTo>
                    <a:pt x="1129" y="3415"/>
                  </a:lnTo>
                  <a:lnTo>
                    <a:pt x="1129" y="3306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9"/>
            <p:cNvSpPr/>
            <p:nvPr/>
          </p:nvSpPr>
          <p:spPr>
            <a:xfrm>
              <a:off x="1643697" y="2398847"/>
              <a:ext cx="40432" cy="136599"/>
            </a:xfrm>
            <a:custGeom>
              <a:avLst/>
              <a:gdLst/>
              <a:ahLst/>
              <a:cxnLst/>
              <a:rect l="l" t="t" r="r" b="b"/>
              <a:pathLst>
                <a:path w="1144" h="3865" extrusionOk="0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089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9"/>
            <p:cNvSpPr/>
            <p:nvPr/>
          </p:nvSpPr>
          <p:spPr>
            <a:xfrm>
              <a:off x="3336447" y="4559360"/>
              <a:ext cx="1235538" cy="146671"/>
            </a:xfrm>
            <a:custGeom>
              <a:avLst/>
              <a:gdLst/>
              <a:ahLst/>
              <a:cxnLst/>
              <a:rect l="l" t="t" r="r" b="b"/>
              <a:pathLst>
                <a:path w="34959" h="4150" extrusionOk="0">
                  <a:moveTo>
                    <a:pt x="17480" y="1"/>
                  </a:moveTo>
                  <a:lnTo>
                    <a:pt x="15698" y="14"/>
                  </a:lnTo>
                  <a:lnTo>
                    <a:pt x="13957" y="42"/>
                  </a:lnTo>
                  <a:lnTo>
                    <a:pt x="12283" y="96"/>
                  </a:lnTo>
                  <a:lnTo>
                    <a:pt x="10678" y="164"/>
                  </a:lnTo>
                  <a:lnTo>
                    <a:pt x="9155" y="246"/>
                  </a:lnTo>
                  <a:lnTo>
                    <a:pt x="7713" y="354"/>
                  </a:lnTo>
                  <a:lnTo>
                    <a:pt x="6366" y="477"/>
                  </a:lnTo>
                  <a:lnTo>
                    <a:pt x="5128" y="613"/>
                  </a:lnTo>
                  <a:lnTo>
                    <a:pt x="3999" y="762"/>
                  </a:lnTo>
                  <a:lnTo>
                    <a:pt x="2993" y="912"/>
                  </a:lnTo>
                  <a:lnTo>
                    <a:pt x="2530" y="994"/>
                  </a:lnTo>
                  <a:lnTo>
                    <a:pt x="2109" y="1089"/>
                  </a:lnTo>
                  <a:lnTo>
                    <a:pt x="1728" y="1171"/>
                  </a:lnTo>
                  <a:lnTo>
                    <a:pt x="1374" y="1266"/>
                  </a:lnTo>
                  <a:lnTo>
                    <a:pt x="1061" y="1361"/>
                  </a:lnTo>
                  <a:lnTo>
                    <a:pt x="789" y="1456"/>
                  </a:lnTo>
                  <a:lnTo>
                    <a:pt x="558" y="1551"/>
                  </a:lnTo>
                  <a:lnTo>
                    <a:pt x="354" y="1660"/>
                  </a:lnTo>
                  <a:lnTo>
                    <a:pt x="204" y="1755"/>
                  </a:lnTo>
                  <a:lnTo>
                    <a:pt x="96" y="1864"/>
                  </a:lnTo>
                  <a:lnTo>
                    <a:pt x="55" y="1919"/>
                  </a:lnTo>
                  <a:lnTo>
                    <a:pt x="28" y="1973"/>
                  </a:lnTo>
                  <a:lnTo>
                    <a:pt x="14" y="2027"/>
                  </a:lnTo>
                  <a:lnTo>
                    <a:pt x="0" y="2082"/>
                  </a:lnTo>
                  <a:lnTo>
                    <a:pt x="14" y="2123"/>
                  </a:lnTo>
                  <a:lnTo>
                    <a:pt x="28" y="2177"/>
                  </a:lnTo>
                  <a:lnTo>
                    <a:pt x="55" y="2232"/>
                  </a:lnTo>
                  <a:lnTo>
                    <a:pt x="96" y="2286"/>
                  </a:lnTo>
                  <a:lnTo>
                    <a:pt x="204" y="2395"/>
                  </a:lnTo>
                  <a:lnTo>
                    <a:pt x="354" y="2490"/>
                  </a:lnTo>
                  <a:lnTo>
                    <a:pt x="558" y="2599"/>
                  </a:lnTo>
                  <a:lnTo>
                    <a:pt x="789" y="2694"/>
                  </a:lnTo>
                  <a:lnTo>
                    <a:pt x="1061" y="2789"/>
                  </a:lnTo>
                  <a:lnTo>
                    <a:pt x="1374" y="2884"/>
                  </a:lnTo>
                  <a:lnTo>
                    <a:pt x="1728" y="2980"/>
                  </a:lnTo>
                  <a:lnTo>
                    <a:pt x="2109" y="3061"/>
                  </a:lnTo>
                  <a:lnTo>
                    <a:pt x="2530" y="3156"/>
                  </a:lnTo>
                  <a:lnTo>
                    <a:pt x="2993" y="3238"/>
                  </a:lnTo>
                  <a:lnTo>
                    <a:pt x="3999" y="3401"/>
                  </a:lnTo>
                  <a:lnTo>
                    <a:pt x="5128" y="3537"/>
                  </a:lnTo>
                  <a:lnTo>
                    <a:pt x="6366" y="3673"/>
                  </a:lnTo>
                  <a:lnTo>
                    <a:pt x="7713" y="3796"/>
                  </a:lnTo>
                  <a:lnTo>
                    <a:pt x="9155" y="3905"/>
                  </a:lnTo>
                  <a:lnTo>
                    <a:pt x="10678" y="3986"/>
                  </a:lnTo>
                  <a:lnTo>
                    <a:pt x="12283" y="4054"/>
                  </a:lnTo>
                  <a:lnTo>
                    <a:pt x="13957" y="4109"/>
                  </a:lnTo>
                  <a:lnTo>
                    <a:pt x="15698" y="4136"/>
                  </a:lnTo>
                  <a:lnTo>
                    <a:pt x="17480" y="4149"/>
                  </a:lnTo>
                  <a:lnTo>
                    <a:pt x="19262" y="4136"/>
                  </a:lnTo>
                  <a:lnTo>
                    <a:pt x="21003" y="4109"/>
                  </a:lnTo>
                  <a:lnTo>
                    <a:pt x="22676" y="4054"/>
                  </a:lnTo>
                  <a:lnTo>
                    <a:pt x="24281" y="3986"/>
                  </a:lnTo>
                  <a:lnTo>
                    <a:pt x="25804" y="3905"/>
                  </a:lnTo>
                  <a:lnTo>
                    <a:pt x="27246" y="3796"/>
                  </a:lnTo>
                  <a:lnTo>
                    <a:pt x="28593" y="3673"/>
                  </a:lnTo>
                  <a:lnTo>
                    <a:pt x="29831" y="3537"/>
                  </a:lnTo>
                  <a:lnTo>
                    <a:pt x="30960" y="3401"/>
                  </a:lnTo>
                  <a:lnTo>
                    <a:pt x="31966" y="3238"/>
                  </a:lnTo>
                  <a:lnTo>
                    <a:pt x="32429" y="3156"/>
                  </a:lnTo>
                  <a:lnTo>
                    <a:pt x="32851" y="3061"/>
                  </a:lnTo>
                  <a:lnTo>
                    <a:pt x="33231" y="2980"/>
                  </a:lnTo>
                  <a:lnTo>
                    <a:pt x="33585" y="2884"/>
                  </a:lnTo>
                  <a:lnTo>
                    <a:pt x="33898" y="2789"/>
                  </a:lnTo>
                  <a:lnTo>
                    <a:pt x="34170" y="2694"/>
                  </a:lnTo>
                  <a:lnTo>
                    <a:pt x="34401" y="2599"/>
                  </a:lnTo>
                  <a:lnTo>
                    <a:pt x="34605" y="2490"/>
                  </a:lnTo>
                  <a:lnTo>
                    <a:pt x="34755" y="2395"/>
                  </a:lnTo>
                  <a:lnTo>
                    <a:pt x="34864" y="2286"/>
                  </a:lnTo>
                  <a:lnTo>
                    <a:pt x="34905" y="2232"/>
                  </a:lnTo>
                  <a:lnTo>
                    <a:pt x="34932" y="2177"/>
                  </a:lnTo>
                  <a:lnTo>
                    <a:pt x="34945" y="2123"/>
                  </a:lnTo>
                  <a:lnTo>
                    <a:pt x="34959" y="2082"/>
                  </a:lnTo>
                  <a:lnTo>
                    <a:pt x="34945" y="2027"/>
                  </a:lnTo>
                  <a:lnTo>
                    <a:pt x="34932" y="1973"/>
                  </a:lnTo>
                  <a:lnTo>
                    <a:pt x="34905" y="1919"/>
                  </a:lnTo>
                  <a:lnTo>
                    <a:pt x="34864" y="1864"/>
                  </a:lnTo>
                  <a:lnTo>
                    <a:pt x="34755" y="1755"/>
                  </a:lnTo>
                  <a:lnTo>
                    <a:pt x="34605" y="1660"/>
                  </a:lnTo>
                  <a:lnTo>
                    <a:pt x="34401" y="1551"/>
                  </a:lnTo>
                  <a:lnTo>
                    <a:pt x="34170" y="1456"/>
                  </a:lnTo>
                  <a:lnTo>
                    <a:pt x="33898" y="1361"/>
                  </a:lnTo>
                  <a:lnTo>
                    <a:pt x="33585" y="1266"/>
                  </a:lnTo>
                  <a:lnTo>
                    <a:pt x="33231" y="1171"/>
                  </a:lnTo>
                  <a:lnTo>
                    <a:pt x="32851" y="1089"/>
                  </a:lnTo>
                  <a:lnTo>
                    <a:pt x="32429" y="994"/>
                  </a:lnTo>
                  <a:lnTo>
                    <a:pt x="31966" y="912"/>
                  </a:lnTo>
                  <a:lnTo>
                    <a:pt x="30960" y="762"/>
                  </a:lnTo>
                  <a:lnTo>
                    <a:pt x="29831" y="613"/>
                  </a:lnTo>
                  <a:lnTo>
                    <a:pt x="28593" y="477"/>
                  </a:lnTo>
                  <a:lnTo>
                    <a:pt x="27246" y="354"/>
                  </a:lnTo>
                  <a:lnTo>
                    <a:pt x="25804" y="246"/>
                  </a:lnTo>
                  <a:lnTo>
                    <a:pt x="24281" y="164"/>
                  </a:lnTo>
                  <a:lnTo>
                    <a:pt x="22676" y="96"/>
                  </a:lnTo>
                  <a:lnTo>
                    <a:pt x="21003" y="42"/>
                  </a:lnTo>
                  <a:lnTo>
                    <a:pt x="19262" y="14"/>
                  </a:lnTo>
                  <a:lnTo>
                    <a:pt x="17480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3168638" y="3276730"/>
              <a:ext cx="788491" cy="663944"/>
            </a:xfrm>
            <a:custGeom>
              <a:avLst/>
              <a:gdLst/>
              <a:ahLst/>
              <a:cxnLst/>
              <a:rect l="l" t="t" r="r" b="b"/>
              <a:pathLst>
                <a:path w="22310" h="18786" extrusionOk="0">
                  <a:moveTo>
                    <a:pt x="5864" y="0"/>
                  </a:moveTo>
                  <a:lnTo>
                    <a:pt x="5782" y="14"/>
                  </a:lnTo>
                  <a:lnTo>
                    <a:pt x="5700" y="41"/>
                  </a:lnTo>
                  <a:lnTo>
                    <a:pt x="5619" y="82"/>
                  </a:lnTo>
                  <a:lnTo>
                    <a:pt x="5551" y="136"/>
                  </a:lnTo>
                  <a:lnTo>
                    <a:pt x="5496" y="191"/>
                  </a:lnTo>
                  <a:lnTo>
                    <a:pt x="5456" y="272"/>
                  </a:lnTo>
                  <a:lnTo>
                    <a:pt x="5428" y="354"/>
                  </a:lnTo>
                  <a:lnTo>
                    <a:pt x="5428" y="449"/>
                  </a:lnTo>
                  <a:lnTo>
                    <a:pt x="5428" y="17901"/>
                  </a:lnTo>
                  <a:lnTo>
                    <a:pt x="450" y="17901"/>
                  </a:lnTo>
                  <a:lnTo>
                    <a:pt x="355" y="17915"/>
                  </a:lnTo>
                  <a:lnTo>
                    <a:pt x="273" y="17928"/>
                  </a:lnTo>
                  <a:lnTo>
                    <a:pt x="191" y="17969"/>
                  </a:lnTo>
                  <a:lnTo>
                    <a:pt x="137" y="18024"/>
                  </a:lnTo>
                  <a:lnTo>
                    <a:pt x="83" y="18092"/>
                  </a:lnTo>
                  <a:lnTo>
                    <a:pt x="42" y="18173"/>
                  </a:lnTo>
                  <a:lnTo>
                    <a:pt x="15" y="18255"/>
                  </a:lnTo>
                  <a:lnTo>
                    <a:pt x="1" y="18336"/>
                  </a:lnTo>
                  <a:lnTo>
                    <a:pt x="15" y="18432"/>
                  </a:lnTo>
                  <a:lnTo>
                    <a:pt x="42" y="18513"/>
                  </a:lnTo>
                  <a:lnTo>
                    <a:pt x="83" y="18595"/>
                  </a:lnTo>
                  <a:lnTo>
                    <a:pt x="137" y="18649"/>
                  </a:lnTo>
                  <a:lnTo>
                    <a:pt x="191" y="18704"/>
                  </a:lnTo>
                  <a:lnTo>
                    <a:pt x="273" y="18744"/>
                  </a:lnTo>
                  <a:lnTo>
                    <a:pt x="355" y="18772"/>
                  </a:lnTo>
                  <a:lnTo>
                    <a:pt x="450" y="18785"/>
                  </a:lnTo>
                  <a:lnTo>
                    <a:pt x="5864" y="18785"/>
                  </a:lnTo>
                  <a:lnTo>
                    <a:pt x="5959" y="18772"/>
                  </a:lnTo>
                  <a:lnTo>
                    <a:pt x="6041" y="18744"/>
                  </a:lnTo>
                  <a:lnTo>
                    <a:pt x="6109" y="18704"/>
                  </a:lnTo>
                  <a:lnTo>
                    <a:pt x="6177" y="18649"/>
                  </a:lnTo>
                  <a:lnTo>
                    <a:pt x="6231" y="18595"/>
                  </a:lnTo>
                  <a:lnTo>
                    <a:pt x="6272" y="18513"/>
                  </a:lnTo>
                  <a:lnTo>
                    <a:pt x="6299" y="18432"/>
                  </a:lnTo>
                  <a:lnTo>
                    <a:pt x="6313" y="18336"/>
                  </a:lnTo>
                  <a:lnTo>
                    <a:pt x="6313" y="884"/>
                  </a:lnTo>
                  <a:lnTo>
                    <a:pt x="21425" y="884"/>
                  </a:lnTo>
                  <a:lnTo>
                    <a:pt x="21425" y="4217"/>
                  </a:lnTo>
                  <a:lnTo>
                    <a:pt x="21439" y="4312"/>
                  </a:lnTo>
                  <a:lnTo>
                    <a:pt x="21466" y="4394"/>
                  </a:lnTo>
                  <a:lnTo>
                    <a:pt x="21507" y="4462"/>
                  </a:lnTo>
                  <a:lnTo>
                    <a:pt x="21561" y="4530"/>
                  </a:lnTo>
                  <a:lnTo>
                    <a:pt x="21616" y="4584"/>
                  </a:lnTo>
                  <a:lnTo>
                    <a:pt x="21697" y="4625"/>
                  </a:lnTo>
                  <a:lnTo>
                    <a:pt x="21779" y="4652"/>
                  </a:lnTo>
                  <a:lnTo>
                    <a:pt x="21874" y="4666"/>
                  </a:lnTo>
                  <a:lnTo>
                    <a:pt x="21956" y="4652"/>
                  </a:lnTo>
                  <a:lnTo>
                    <a:pt x="22037" y="4625"/>
                  </a:lnTo>
                  <a:lnTo>
                    <a:pt x="22119" y="4584"/>
                  </a:lnTo>
                  <a:lnTo>
                    <a:pt x="22187" y="4530"/>
                  </a:lnTo>
                  <a:lnTo>
                    <a:pt x="22241" y="4462"/>
                  </a:lnTo>
                  <a:lnTo>
                    <a:pt x="22282" y="4394"/>
                  </a:lnTo>
                  <a:lnTo>
                    <a:pt x="22296" y="4312"/>
                  </a:lnTo>
                  <a:lnTo>
                    <a:pt x="22309" y="4217"/>
                  </a:lnTo>
                  <a:lnTo>
                    <a:pt x="22309" y="449"/>
                  </a:lnTo>
                  <a:lnTo>
                    <a:pt x="22296" y="354"/>
                  </a:lnTo>
                  <a:lnTo>
                    <a:pt x="22282" y="272"/>
                  </a:lnTo>
                  <a:lnTo>
                    <a:pt x="22241" y="191"/>
                  </a:lnTo>
                  <a:lnTo>
                    <a:pt x="22187" y="136"/>
                  </a:lnTo>
                  <a:lnTo>
                    <a:pt x="22119" y="82"/>
                  </a:lnTo>
                  <a:lnTo>
                    <a:pt x="22037" y="41"/>
                  </a:lnTo>
                  <a:lnTo>
                    <a:pt x="21956" y="14"/>
                  </a:lnTo>
                  <a:lnTo>
                    <a:pt x="218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3082119" y="3865649"/>
              <a:ext cx="118786" cy="118291"/>
            </a:xfrm>
            <a:custGeom>
              <a:avLst/>
              <a:gdLst/>
              <a:ahLst/>
              <a:cxnLst/>
              <a:rect l="l" t="t" r="r" b="b"/>
              <a:pathLst>
                <a:path w="3361" h="3347" extrusionOk="0">
                  <a:moveTo>
                    <a:pt x="1" y="0"/>
                  </a:moveTo>
                  <a:lnTo>
                    <a:pt x="1" y="3346"/>
                  </a:lnTo>
                  <a:lnTo>
                    <a:pt x="1905" y="3346"/>
                  </a:lnTo>
                  <a:lnTo>
                    <a:pt x="2055" y="3319"/>
                  </a:lnTo>
                  <a:lnTo>
                    <a:pt x="2218" y="3278"/>
                  </a:lnTo>
                  <a:lnTo>
                    <a:pt x="2367" y="3224"/>
                  </a:lnTo>
                  <a:lnTo>
                    <a:pt x="2503" y="3156"/>
                  </a:lnTo>
                  <a:lnTo>
                    <a:pt x="2639" y="3074"/>
                  </a:lnTo>
                  <a:lnTo>
                    <a:pt x="2762" y="2979"/>
                  </a:lnTo>
                  <a:lnTo>
                    <a:pt x="2884" y="2884"/>
                  </a:lnTo>
                  <a:lnTo>
                    <a:pt x="2979" y="2762"/>
                  </a:lnTo>
                  <a:lnTo>
                    <a:pt x="3075" y="2639"/>
                  </a:lnTo>
                  <a:lnTo>
                    <a:pt x="3156" y="2503"/>
                  </a:lnTo>
                  <a:lnTo>
                    <a:pt x="3224" y="2367"/>
                  </a:lnTo>
                  <a:lnTo>
                    <a:pt x="3279" y="2217"/>
                  </a:lnTo>
                  <a:lnTo>
                    <a:pt x="3320" y="2054"/>
                  </a:lnTo>
                  <a:lnTo>
                    <a:pt x="3347" y="1905"/>
                  </a:lnTo>
                  <a:lnTo>
                    <a:pt x="3360" y="1728"/>
                  </a:lnTo>
                  <a:lnTo>
                    <a:pt x="3360" y="1619"/>
                  </a:lnTo>
                  <a:lnTo>
                    <a:pt x="3347" y="1456"/>
                  </a:lnTo>
                  <a:lnTo>
                    <a:pt x="3320" y="1293"/>
                  </a:lnTo>
                  <a:lnTo>
                    <a:pt x="3279" y="1143"/>
                  </a:lnTo>
                  <a:lnTo>
                    <a:pt x="3224" y="993"/>
                  </a:lnTo>
                  <a:lnTo>
                    <a:pt x="3156" y="857"/>
                  </a:lnTo>
                  <a:lnTo>
                    <a:pt x="3075" y="721"/>
                  </a:lnTo>
                  <a:lnTo>
                    <a:pt x="2979" y="599"/>
                  </a:lnTo>
                  <a:lnTo>
                    <a:pt x="2884" y="476"/>
                  </a:lnTo>
                  <a:lnTo>
                    <a:pt x="2762" y="368"/>
                  </a:lnTo>
                  <a:lnTo>
                    <a:pt x="2639" y="286"/>
                  </a:lnTo>
                  <a:lnTo>
                    <a:pt x="2503" y="204"/>
                  </a:lnTo>
                  <a:lnTo>
                    <a:pt x="2367" y="136"/>
                  </a:lnTo>
                  <a:lnTo>
                    <a:pt x="2218" y="82"/>
                  </a:lnTo>
                  <a:lnTo>
                    <a:pt x="2055" y="41"/>
                  </a:lnTo>
                  <a:lnTo>
                    <a:pt x="1905" y="14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9"/>
            <p:cNvSpPr/>
            <p:nvPr/>
          </p:nvSpPr>
          <p:spPr>
            <a:xfrm>
              <a:off x="3586922" y="3474297"/>
              <a:ext cx="709147" cy="1161036"/>
            </a:xfrm>
            <a:custGeom>
              <a:avLst/>
              <a:gdLst/>
              <a:ahLst/>
              <a:cxnLst/>
              <a:rect l="l" t="t" r="r" b="b"/>
              <a:pathLst>
                <a:path w="20065" h="32851" extrusionOk="0">
                  <a:moveTo>
                    <a:pt x="1211" y="1"/>
                  </a:moveTo>
                  <a:lnTo>
                    <a:pt x="1034" y="14"/>
                  </a:lnTo>
                  <a:lnTo>
                    <a:pt x="871" y="55"/>
                  </a:lnTo>
                  <a:lnTo>
                    <a:pt x="708" y="110"/>
                  </a:lnTo>
                  <a:lnTo>
                    <a:pt x="572" y="191"/>
                  </a:lnTo>
                  <a:lnTo>
                    <a:pt x="449" y="286"/>
                  </a:lnTo>
                  <a:lnTo>
                    <a:pt x="340" y="382"/>
                  </a:lnTo>
                  <a:lnTo>
                    <a:pt x="245" y="490"/>
                  </a:lnTo>
                  <a:lnTo>
                    <a:pt x="163" y="627"/>
                  </a:lnTo>
                  <a:lnTo>
                    <a:pt x="95" y="763"/>
                  </a:lnTo>
                  <a:lnTo>
                    <a:pt x="41" y="899"/>
                  </a:lnTo>
                  <a:lnTo>
                    <a:pt x="14" y="1062"/>
                  </a:lnTo>
                  <a:lnTo>
                    <a:pt x="0" y="1211"/>
                  </a:lnTo>
                  <a:lnTo>
                    <a:pt x="0" y="31640"/>
                  </a:lnTo>
                  <a:lnTo>
                    <a:pt x="14" y="31763"/>
                  </a:lnTo>
                  <a:lnTo>
                    <a:pt x="27" y="31885"/>
                  </a:lnTo>
                  <a:lnTo>
                    <a:pt x="55" y="32008"/>
                  </a:lnTo>
                  <a:lnTo>
                    <a:pt x="95" y="32116"/>
                  </a:lnTo>
                  <a:lnTo>
                    <a:pt x="150" y="32225"/>
                  </a:lnTo>
                  <a:lnTo>
                    <a:pt x="218" y="32320"/>
                  </a:lnTo>
                  <a:lnTo>
                    <a:pt x="286" y="32416"/>
                  </a:lnTo>
                  <a:lnTo>
                    <a:pt x="354" y="32497"/>
                  </a:lnTo>
                  <a:lnTo>
                    <a:pt x="449" y="32579"/>
                  </a:lnTo>
                  <a:lnTo>
                    <a:pt x="544" y="32647"/>
                  </a:lnTo>
                  <a:lnTo>
                    <a:pt x="640" y="32701"/>
                  </a:lnTo>
                  <a:lnTo>
                    <a:pt x="748" y="32756"/>
                  </a:lnTo>
                  <a:lnTo>
                    <a:pt x="857" y="32796"/>
                  </a:lnTo>
                  <a:lnTo>
                    <a:pt x="966" y="32824"/>
                  </a:lnTo>
                  <a:lnTo>
                    <a:pt x="1088" y="32851"/>
                  </a:lnTo>
                  <a:lnTo>
                    <a:pt x="18976" y="32851"/>
                  </a:lnTo>
                  <a:lnTo>
                    <a:pt x="19098" y="32824"/>
                  </a:lnTo>
                  <a:lnTo>
                    <a:pt x="19221" y="32796"/>
                  </a:lnTo>
                  <a:lnTo>
                    <a:pt x="19330" y="32756"/>
                  </a:lnTo>
                  <a:lnTo>
                    <a:pt x="19438" y="32701"/>
                  </a:lnTo>
                  <a:lnTo>
                    <a:pt x="19534" y="32647"/>
                  </a:lnTo>
                  <a:lnTo>
                    <a:pt x="19629" y="32579"/>
                  </a:lnTo>
                  <a:lnTo>
                    <a:pt x="19710" y="32497"/>
                  </a:lnTo>
                  <a:lnTo>
                    <a:pt x="19792" y="32402"/>
                  </a:lnTo>
                  <a:lnTo>
                    <a:pt x="19860" y="32320"/>
                  </a:lnTo>
                  <a:lnTo>
                    <a:pt x="19914" y="32212"/>
                  </a:lnTo>
                  <a:lnTo>
                    <a:pt x="19969" y="32116"/>
                  </a:lnTo>
                  <a:lnTo>
                    <a:pt x="20010" y="32008"/>
                  </a:lnTo>
                  <a:lnTo>
                    <a:pt x="20037" y="31885"/>
                  </a:lnTo>
                  <a:lnTo>
                    <a:pt x="20051" y="31763"/>
                  </a:lnTo>
                  <a:lnTo>
                    <a:pt x="20064" y="31640"/>
                  </a:lnTo>
                  <a:lnTo>
                    <a:pt x="20064" y="1211"/>
                  </a:lnTo>
                  <a:lnTo>
                    <a:pt x="20051" y="1089"/>
                  </a:lnTo>
                  <a:lnTo>
                    <a:pt x="20037" y="967"/>
                  </a:lnTo>
                  <a:lnTo>
                    <a:pt x="20010" y="858"/>
                  </a:lnTo>
                  <a:lnTo>
                    <a:pt x="19969" y="749"/>
                  </a:lnTo>
                  <a:lnTo>
                    <a:pt x="19914" y="640"/>
                  </a:lnTo>
                  <a:lnTo>
                    <a:pt x="19860" y="531"/>
                  </a:lnTo>
                  <a:lnTo>
                    <a:pt x="19792" y="450"/>
                  </a:lnTo>
                  <a:lnTo>
                    <a:pt x="19710" y="354"/>
                  </a:lnTo>
                  <a:lnTo>
                    <a:pt x="19615" y="286"/>
                  </a:lnTo>
                  <a:lnTo>
                    <a:pt x="19534" y="205"/>
                  </a:lnTo>
                  <a:lnTo>
                    <a:pt x="19425" y="150"/>
                  </a:lnTo>
                  <a:lnTo>
                    <a:pt x="19330" y="96"/>
                  </a:lnTo>
                  <a:lnTo>
                    <a:pt x="19207" y="55"/>
                  </a:lnTo>
                  <a:lnTo>
                    <a:pt x="19098" y="28"/>
                  </a:lnTo>
                  <a:lnTo>
                    <a:pt x="18976" y="14"/>
                  </a:lnTo>
                  <a:lnTo>
                    <a:pt x="188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9"/>
            <p:cNvSpPr/>
            <p:nvPr/>
          </p:nvSpPr>
          <p:spPr>
            <a:xfrm>
              <a:off x="3751797" y="3622843"/>
              <a:ext cx="475039" cy="59199"/>
            </a:xfrm>
            <a:custGeom>
              <a:avLst/>
              <a:gdLst/>
              <a:ahLst/>
              <a:cxnLst/>
              <a:rect l="l" t="t" r="r" b="b"/>
              <a:pathLst>
                <a:path w="13441" h="1675" extrusionOk="0">
                  <a:moveTo>
                    <a:pt x="749" y="1"/>
                  </a:moveTo>
                  <a:lnTo>
                    <a:pt x="667" y="15"/>
                  </a:lnTo>
                  <a:lnTo>
                    <a:pt x="586" y="42"/>
                  </a:lnTo>
                  <a:lnTo>
                    <a:pt x="518" y="69"/>
                  </a:lnTo>
                  <a:lnTo>
                    <a:pt x="368" y="151"/>
                  </a:lnTo>
                  <a:lnTo>
                    <a:pt x="246" y="246"/>
                  </a:lnTo>
                  <a:lnTo>
                    <a:pt x="151" y="368"/>
                  </a:lnTo>
                  <a:lnTo>
                    <a:pt x="69" y="504"/>
                  </a:lnTo>
                  <a:lnTo>
                    <a:pt x="42" y="586"/>
                  </a:lnTo>
                  <a:lnTo>
                    <a:pt x="15" y="668"/>
                  </a:lnTo>
                  <a:lnTo>
                    <a:pt x="1" y="749"/>
                  </a:lnTo>
                  <a:lnTo>
                    <a:pt x="1" y="831"/>
                  </a:lnTo>
                  <a:lnTo>
                    <a:pt x="1" y="926"/>
                  </a:lnTo>
                  <a:lnTo>
                    <a:pt x="15" y="1008"/>
                  </a:lnTo>
                  <a:lnTo>
                    <a:pt x="42" y="1089"/>
                  </a:lnTo>
                  <a:lnTo>
                    <a:pt x="69" y="1157"/>
                  </a:lnTo>
                  <a:lnTo>
                    <a:pt x="151" y="1307"/>
                  </a:lnTo>
                  <a:lnTo>
                    <a:pt x="246" y="1429"/>
                  </a:lnTo>
                  <a:lnTo>
                    <a:pt x="368" y="1524"/>
                  </a:lnTo>
                  <a:lnTo>
                    <a:pt x="518" y="1606"/>
                  </a:lnTo>
                  <a:lnTo>
                    <a:pt x="586" y="1633"/>
                  </a:lnTo>
                  <a:lnTo>
                    <a:pt x="667" y="1647"/>
                  </a:lnTo>
                  <a:lnTo>
                    <a:pt x="749" y="1660"/>
                  </a:lnTo>
                  <a:lnTo>
                    <a:pt x="831" y="1674"/>
                  </a:lnTo>
                  <a:lnTo>
                    <a:pt x="12611" y="1674"/>
                  </a:lnTo>
                  <a:lnTo>
                    <a:pt x="12692" y="1660"/>
                  </a:lnTo>
                  <a:lnTo>
                    <a:pt x="12774" y="1647"/>
                  </a:lnTo>
                  <a:lnTo>
                    <a:pt x="12855" y="1633"/>
                  </a:lnTo>
                  <a:lnTo>
                    <a:pt x="12937" y="1606"/>
                  </a:lnTo>
                  <a:lnTo>
                    <a:pt x="13073" y="1524"/>
                  </a:lnTo>
                  <a:lnTo>
                    <a:pt x="13195" y="1429"/>
                  </a:lnTo>
                  <a:lnTo>
                    <a:pt x="13304" y="1307"/>
                  </a:lnTo>
                  <a:lnTo>
                    <a:pt x="13386" y="1157"/>
                  </a:lnTo>
                  <a:lnTo>
                    <a:pt x="13413" y="1089"/>
                  </a:lnTo>
                  <a:lnTo>
                    <a:pt x="13427" y="1008"/>
                  </a:lnTo>
                  <a:lnTo>
                    <a:pt x="13440" y="926"/>
                  </a:lnTo>
                  <a:lnTo>
                    <a:pt x="13440" y="831"/>
                  </a:lnTo>
                  <a:lnTo>
                    <a:pt x="13440" y="749"/>
                  </a:lnTo>
                  <a:lnTo>
                    <a:pt x="13427" y="668"/>
                  </a:lnTo>
                  <a:lnTo>
                    <a:pt x="13413" y="586"/>
                  </a:lnTo>
                  <a:lnTo>
                    <a:pt x="13386" y="504"/>
                  </a:lnTo>
                  <a:lnTo>
                    <a:pt x="13304" y="368"/>
                  </a:lnTo>
                  <a:lnTo>
                    <a:pt x="13195" y="246"/>
                  </a:lnTo>
                  <a:lnTo>
                    <a:pt x="13073" y="151"/>
                  </a:lnTo>
                  <a:lnTo>
                    <a:pt x="12937" y="69"/>
                  </a:lnTo>
                  <a:lnTo>
                    <a:pt x="12855" y="42"/>
                  </a:lnTo>
                  <a:lnTo>
                    <a:pt x="12774" y="15"/>
                  </a:lnTo>
                  <a:lnTo>
                    <a:pt x="12692" y="1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3751797" y="3757005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831" y="1673"/>
                  </a:lnTo>
                  <a:lnTo>
                    <a:pt x="12611" y="1673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3751797" y="3891131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7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7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3751797" y="4025258"/>
              <a:ext cx="475039" cy="59163"/>
            </a:xfrm>
            <a:custGeom>
              <a:avLst/>
              <a:gdLst/>
              <a:ahLst/>
              <a:cxnLst/>
              <a:rect l="l" t="t" r="r" b="b"/>
              <a:pathLst>
                <a:path w="13441" h="1674" extrusionOk="0">
                  <a:moveTo>
                    <a:pt x="831" y="0"/>
                  </a:moveTo>
                  <a:lnTo>
                    <a:pt x="749" y="14"/>
                  </a:lnTo>
                  <a:lnTo>
                    <a:pt x="667" y="28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8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9"/>
                  </a:lnTo>
                  <a:lnTo>
                    <a:pt x="69" y="1170"/>
                  </a:lnTo>
                  <a:lnTo>
                    <a:pt x="151" y="1306"/>
                  </a:lnTo>
                  <a:lnTo>
                    <a:pt x="246" y="1429"/>
                  </a:lnTo>
                  <a:lnTo>
                    <a:pt x="368" y="1537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37"/>
                  </a:lnTo>
                  <a:lnTo>
                    <a:pt x="13195" y="1429"/>
                  </a:lnTo>
                  <a:lnTo>
                    <a:pt x="13304" y="1306"/>
                  </a:lnTo>
                  <a:lnTo>
                    <a:pt x="13386" y="1170"/>
                  </a:lnTo>
                  <a:lnTo>
                    <a:pt x="13413" y="1089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8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8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3751797" y="4159879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54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53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3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3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53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54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3751797" y="4294005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9"/>
            <p:cNvSpPr/>
            <p:nvPr/>
          </p:nvSpPr>
          <p:spPr>
            <a:xfrm>
              <a:off x="3751797" y="4428132"/>
              <a:ext cx="475039" cy="58669"/>
            </a:xfrm>
            <a:custGeom>
              <a:avLst/>
              <a:gdLst/>
              <a:ahLst/>
              <a:cxnLst/>
              <a:rect l="l" t="t" r="r" b="b"/>
              <a:pathLst>
                <a:path w="13441" h="1660" extrusionOk="0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4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2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2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4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3667681" y="3622843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1"/>
                  </a:moveTo>
                  <a:lnTo>
                    <a:pt x="286" y="15"/>
                  </a:lnTo>
                  <a:lnTo>
                    <a:pt x="218" y="28"/>
                  </a:lnTo>
                  <a:lnTo>
                    <a:pt x="164" y="69"/>
                  </a:lnTo>
                  <a:lnTo>
                    <a:pt x="109" y="110"/>
                  </a:lnTo>
                  <a:lnTo>
                    <a:pt x="69" y="164"/>
                  </a:lnTo>
                  <a:lnTo>
                    <a:pt x="28" y="219"/>
                  </a:lnTo>
                  <a:lnTo>
                    <a:pt x="14" y="287"/>
                  </a:lnTo>
                  <a:lnTo>
                    <a:pt x="1" y="355"/>
                  </a:lnTo>
                  <a:lnTo>
                    <a:pt x="14" y="436"/>
                  </a:lnTo>
                  <a:lnTo>
                    <a:pt x="28" y="491"/>
                  </a:lnTo>
                  <a:lnTo>
                    <a:pt x="69" y="559"/>
                  </a:lnTo>
                  <a:lnTo>
                    <a:pt x="109" y="613"/>
                  </a:lnTo>
                  <a:lnTo>
                    <a:pt x="164" y="654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354" y="722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4"/>
                  </a:lnTo>
                  <a:lnTo>
                    <a:pt x="613" y="613"/>
                  </a:lnTo>
                  <a:lnTo>
                    <a:pt x="653" y="559"/>
                  </a:lnTo>
                  <a:lnTo>
                    <a:pt x="681" y="491"/>
                  </a:lnTo>
                  <a:lnTo>
                    <a:pt x="708" y="436"/>
                  </a:lnTo>
                  <a:lnTo>
                    <a:pt x="721" y="355"/>
                  </a:lnTo>
                  <a:lnTo>
                    <a:pt x="708" y="287"/>
                  </a:lnTo>
                  <a:lnTo>
                    <a:pt x="681" y="219"/>
                  </a:lnTo>
                  <a:lnTo>
                    <a:pt x="653" y="164"/>
                  </a:lnTo>
                  <a:lnTo>
                    <a:pt x="613" y="110"/>
                  </a:lnTo>
                  <a:lnTo>
                    <a:pt x="558" y="69"/>
                  </a:lnTo>
                  <a:lnTo>
                    <a:pt x="504" y="28"/>
                  </a:lnTo>
                  <a:lnTo>
                    <a:pt x="436" y="15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9"/>
            <p:cNvSpPr/>
            <p:nvPr/>
          </p:nvSpPr>
          <p:spPr>
            <a:xfrm>
              <a:off x="3667681" y="365652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9"/>
            <p:cNvSpPr/>
            <p:nvPr/>
          </p:nvSpPr>
          <p:spPr>
            <a:xfrm>
              <a:off x="3667681" y="3757005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9"/>
            <p:cNvSpPr/>
            <p:nvPr/>
          </p:nvSpPr>
          <p:spPr>
            <a:xfrm>
              <a:off x="3667681" y="3790652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3667681" y="402525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41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41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3667681" y="405939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72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694"/>
                  </a:lnTo>
                  <a:lnTo>
                    <a:pt x="354" y="707"/>
                  </a:lnTo>
                  <a:lnTo>
                    <a:pt x="436" y="694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72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3667681" y="3891131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7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67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9"/>
            <p:cNvSpPr/>
            <p:nvPr/>
          </p:nvSpPr>
          <p:spPr>
            <a:xfrm>
              <a:off x="3667681" y="3924778"/>
              <a:ext cx="25517" cy="25517"/>
            </a:xfrm>
            <a:custGeom>
              <a:avLst/>
              <a:gdLst/>
              <a:ahLst/>
              <a:cxnLst/>
              <a:rect l="l" t="t" r="r" b="b"/>
              <a:pathLst>
                <a:path w="722" h="722" extrusionOk="0">
                  <a:moveTo>
                    <a:pt x="354" y="0"/>
                  </a:moveTo>
                  <a:lnTo>
                    <a:pt x="286" y="14"/>
                  </a:lnTo>
                  <a:lnTo>
                    <a:pt x="218" y="28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8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9"/>
            <p:cNvSpPr/>
            <p:nvPr/>
          </p:nvSpPr>
          <p:spPr>
            <a:xfrm>
              <a:off x="3667681" y="4159879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9"/>
            <p:cNvSpPr/>
            <p:nvPr/>
          </p:nvSpPr>
          <p:spPr>
            <a:xfrm>
              <a:off x="3667681" y="4193526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3667681" y="4294005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3667681" y="432765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6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6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3667681" y="4428132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3667681" y="4461778"/>
              <a:ext cx="25517" cy="25022"/>
            </a:xfrm>
            <a:custGeom>
              <a:avLst/>
              <a:gdLst/>
              <a:ahLst/>
              <a:cxnLst/>
              <a:rect l="l" t="t" r="r" b="b"/>
              <a:pathLst>
                <a:path w="722" h="708" extrusionOk="0">
                  <a:moveTo>
                    <a:pt x="286" y="0"/>
                  </a:moveTo>
                  <a:lnTo>
                    <a:pt x="218" y="28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3"/>
                  </a:lnTo>
                  <a:lnTo>
                    <a:pt x="164" y="653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3"/>
                  </a:lnTo>
                  <a:lnTo>
                    <a:pt x="613" y="613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8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3722497" y="3425736"/>
              <a:ext cx="438459" cy="48596"/>
            </a:xfrm>
            <a:custGeom>
              <a:avLst/>
              <a:gdLst/>
              <a:ahLst/>
              <a:cxnLst/>
              <a:rect l="l" t="t" r="r" b="b"/>
              <a:pathLst>
                <a:path w="12406" h="1375" extrusionOk="0">
                  <a:moveTo>
                    <a:pt x="1374" y="1"/>
                  </a:moveTo>
                  <a:lnTo>
                    <a:pt x="1224" y="15"/>
                  </a:lnTo>
                  <a:lnTo>
                    <a:pt x="1088" y="28"/>
                  </a:lnTo>
                  <a:lnTo>
                    <a:pt x="966" y="69"/>
                  </a:lnTo>
                  <a:lnTo>
                    <a:pt x="830" y="110"/>
                  </a:lnTo>
                  <a:lnTo>
                    <a:pt x="708" y="164"/>
                  </a:lnTo>
                  <a:lnTo>
                    <a:pt x="599" y="246"/>
                  </a:lnTo>
                  <a:lnTo>
                    <a:pt x="490" y="314"/>
                  </a:lnTo>
                  <a:lnTo>
                    <a:pt x="395" y="409"/>
                  </a:lnTo>
                  <a:lnTo>
                    <a:pt x="313" y="504"/>
                  </a:lnTo>
                  <a:lnTo>
                    <a:pt x="231" y="613"/>
                  </a:lnTo>
                  <a:lnTo>
                    <a:pt x="163" y="722"/>
                  </a:lnTo>
                  <a:lnTo>
                    <a:pt x="109" y="844"/>
                  </a:lnTo>
                  <a:lnTo>
                    <a:pt x="55" y="967"/>
                  </a:lnTo>
                  <a:lnTo>
                    <a:pt x="27" y="1103"/>
                  </a:lnTo>
                  <a:lnTo>
                    <a:pt x="0" y="1239"/>
                  </a:lnTo>
                  <a:lnTo>
                    <a:pt x="0" y="1375"/>
                  </a:lnTo>
                  <a:lnTo>
                    <a:pt x="12406" y="1375"/>
                  </a:lnTo>
                  <a:lnTo>
                    <a:pt x="12392" y="1239"/>
                  </a:lnTo>
                  <a:lnTo>
                    <a:pt x="12379" y="1103"/>
                  </a:lnTo>
                  <a:lnTo>
                    <a:pt x="12338" y="967"/>
                  </a:lnTo>
                  <a:lnTo>
                    <a:pt x="12297" y="844"/>
                  </a:lnTo>
                  <a:lnTo>
                    <a:pt x="12229" y="722"/>
                  </a:lnTo>
                  <a:lnTo>
                    <a:pt x="12161" y="613"/>
                  </a:lnTo>
                  <a:lnTo>
                    <a:pt x="12093" y="504"/>
                  </a:lnTo>
                  <a:lnTo>
                    <a:pt x="11998" y="409"/>
                  </a:lnTo>
                  <a:lnTo>
                    <a:pt x="11902" y="314"/>
                  </a:lnTo>
                  <a:lnTo>
                    <a:pt x="11794" y="246"/>
                  </a:lnTo>
                  <a:lnTo>
                    <a:pt x="11685" y="164"/>
                  </a:lnTo>
                  <a:lnTo>
                    <a:pt x="11562" y="110"/>
                  </a:lnTo>
                  <a:lnTo>
                    <a:pt x="11440" y="69"/>
                  </a:lnTo>
                  <a:lnTo>
                    <a:pt x="11304" y="28"/>
                  </a:lnTo>
                  <a:lnTo>
                    <a:pt x="11168" y="15"/>
                  </a:lnTo>
                  <a:lnTo>
                    <a:pt x="110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>
          <a:extLst>
            <a:ext uri="{FF2B5EF4-FFF2-40B4-BE49-F238E27FC236}">
              <a16:creationId xmlns:a16="http://schemas.microsoft.com/office/drawing/2014/main" id="{BB650E4B-6821-B937-B10C-96DC56D36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32">
            <a:extLst>
              <a:ext uri="{FF2B5EF4-FFF2-40B4-BE49-F238E27FC236}">
                <a16:creationId xmlns:a16="http://schemas.microsoft.com/office/drawing/2014/main" id="{4509F8D6-DA62-3A5C-A8BF-78EDE6C8F0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Contribution</a:t>
            </a:r>
            <a:endParaRPr dirty="0"/>
          </a:p>
        </p:txBody>
      </p:sp>
      <p:grpSp>
        <p:nvGrpSpPr>
          <p:cNvPr id="1440" name="Google Shape;1440;p32">
            <a:extLst>
              <a:ext uri="{FF2B5EF4-FFF2-40B4-BE49-F238E27FC236}">
                <a16:creationId xmlns:a16="http://schemas.microsoft.com/office/drawing/2014/main" id="{A663B414-9B2C-0D7A-0634-0E60BA4B1841}"/>
              </a:ext>
            </a:extLst>
          </p:cNvPr>
          <p:cNvGrpSpPr/>
          <p:nvPr/>
        </p:nvGrpSpPr>
        <p:grpSpPr>
          <a:xfrm>
            <a:off x="585713" y="1083823"/>
            <a:ext cx="1222740" cy="2516543"/>
            <a:chOff x="-2050539" y="1195241"/>
            <a:chExt cx="1087557" cy="2238519"/>
          </a:xfrm>
        </p:grpSpPr>
        <p:sp>
          <p:nvSpPr>
            <p:cNvPr id="1441" name="Google Shape;1441;p32">
              <a:extLst>
                <a:ext uri="{FF2B5EF4-FFF2-40B4-BE49-F238E27FC236}">
                  <a16:creationId xmlns:a16="http://schemas.microsoft.com/office/drawing/2014/main" id="{85887C28-E701-D8A5-4AA7-C6C68154AE91}"/>
                </a:ext>
              </a:extLst>
            </p:cNvPr>
            <p:cNvSpPr/>
            <p:nvPr/>
          </p:nvSpPr>
          <p:spPr>
            <a:xfrm>
              <a:off x="-2050539" y="1195241"/>
              <a:ext cx="1087557" cy="2238519"/>
            </a:xfrm>
            <a:custGeom>
              <a:avLst/>
              <a:gdLst/>
              <a:ahLst/>
              <a:cxnLst/>
              <a:rect l="l" t="t" r="r" b="b"/>
              <a:pathLst>
                <a:path w="38679" h="79613" extrusionOk="0">
                  <a:moveTo>
                    <a:pt x="1912" y="0"/>
                  </a:moveTo>
                  <a:lnTo>
                    <a:pt x="1718" y="15"/>
                  </a:lnTo>
                  <a:lnTo>
                    <a:pt x="1524" y="45"/>
                  </a:lnTo>
                  <a:lnTo>
                    <a:pt x="1345" y="90"/>
                  </a:lnTo>
                  <a:lnTo>
                    <a:pt x="1165" y="150"/>
                  </a:lnTo>
                  <a:lnTo>
                    <a:pt x="1001" y="239"/>
                  </a:lnTo>
                  <a:lnTo>
                    <a:pt x="837" y="329"/>
                  </a:lnTo>
                  <a:lnTo>
                    <a:pt x="702" y="448"/>
                  </a:lnTo>
                  <a:lnTo>
                    <a:pt x="568" y="568"/>
                  </a:lnTo>
                  <a:lnTo>
                    <a:pt x="433" y="702"/>
                  </a:lnTo>
                  <a:lnTo>
                    <a:pt x="329" y="852"/>
                  </a:lnTo>
                  <a:lnTo>
                    <a:pt x="239" y="1001"/>
                  </a:lnTo>
                  <a:lnTo>
                    <a:pt x="150" y="1165"/>
                  </a:lnTo>
                  <a:lnTo>
                    <a:pt x="90" y="1345"/>
                  </a:lnTo>
                  <a:lnTo>
                    <a:pt x="45" y="1524"/>
                  </a:lnTo>
                  <a:lnTo>
                    <a:pt x="15" y="1718"/>
                  </a:lnTo>
                  <a:lnTo>
                    <a:pt x="0" y="1912"/>
                  </a:lnTo>
                  <a:lnTo>
                    <a:pt x="0" y="77058"/>
                  </a:lnTo>
                  <a:lnTo>
                    <a:pt x="15" y="77312"/>
                  </a:lnTo>
                  <a:lnTo>
                    <a:pt x="60" y="77566"/>
                  </a:lnTo>
                  <a:lnTo>
                    <a:pt x="120" y="77820"/>
                  </a:lnTo>
                  <a:lnTo>
                    <a:pt x="209" y="78044"/>
                  </a:lnTo>
                  <a:lnTo>
                    <a:pt x="314" y="78268"/>
                  </a:lnTo>
                  <a:lnTo>
                    <a:pt x="433" y="78477"/>
                  </a:lnTo>
                  <a:lnTo>
                    <a:pt x="583" y="78687"/>
                  </a:lnTo>
                  <a:lnTo>
                    <a:pt x="747" y="78866"/>
                  </a:lnTo>
                  <a:lnTo>
                    <a:pt x="941" y="79030"/>
                  </a:lnTo>
                  <a:lnTo>
                    <a:pt x="1136" y="79180"/>
                  </a:lnTo>
                  <a:lnTo>
                    <a:pt x="1345" y="79299"/>
                  </a:lnTo>
                  <a:lnTo>
                    <a:pt x="1569" y="79419"/>
                  </a:lnTo>
                  <a:lnTo>
                    <a:pt x="1808" y="79493"/>
                  </a:lnTo>
                  <a:lnTo>
                    <a:pt x="2047" y="79553"/>
                  </a:lnTo>
                  <a:lnTo>
                    <a:pt x="2301" y="79598"/>
                  </a:lnTo>
                  <a:lnTo>
                    <a:pt x="2555" y="79613"/>
                  </a:lnTo>
                  <a:lnTo>
                    <a:pt x="36124" y="79613"/>
                  </a:lnTo>
                  <a:lnTo>
                    <a:pt x="36378" y="79598"/>
                  </a:lnTo>
                  <a:lnTo>
                    <a:pt x="36632" y="79553"/>
                  </a:lnTo>
                  <a:lnTo>
                    <a:pt x="36886" y="79493"/>
                  </a:lnTo>
                  <a:lnTo>
                    <a:pt x="37110" y="79419"/>
                  </a:lnTo>
                  <a:lnTo>
                    <a:pt x="37334" y="79299"/>
                  </a:lnTo>
                  <a:lnTo>
                    <a:pt x="37558" y="79180"/>
                  </a:lnTo>
                  <a:lnTo>
                    <a:pt x="37753" y="79030"/>
                  </a:lnTo>
                  <a:lnTo>
                    <a:pt x="37932" y="78866"/>
                  </a:lnTo>
                  <a:lnTo>
                    <a:pt x="38096" y="78687"/>
                  </a:lnTo>
                  <a:lnTo>
                    <a:pt x="38246" y="78477"/>
                  </a:lnTo>
                  <a:lnTo>
                    <a:pt x="38365" y="78268"/>
                  </a:lnTo>
                  <a:lnTo>
                    <a:pt x="38485" y="78044"/>
                  </a:lnTo>
                  <a:lnTo>
                    <a:pt x="38559" y="77820"/>
                  </a:lnTo>
                  <a:lnTo>
                    <a:pt x="38634" y="77566"/>
                  </a:lnTo>
                  <a:lnTo>
                    <a:pt x="38664" y="77312"/>
                  </a:lnTo>
                  <a:lnTo>
                    <a:pt x="38679" y="77058"/>
                  </a:lnTo>
                  <a:lnTo>
                    <a:pt x="38679" y="1912"/>
                  </a:lnTo>
                  <a:lnTo>
                    <a:pt x="38664" y="1718"/>
                  </a:lnTo>
                  <a:lnTo>
                    <a:pt x="38634" y="1524"/>
                  </a:lnTo>
                  <a:lnTo>
                    <a:pt x="38589" y="1345"/>
                  </a:lnTo>
                  <a:lnTo>
                    <a:pt x="38529" y="1165"/>
                  </a:lnTo>
                  <a:lnTo>
                    <a:pt x="38455" y="1001"/>
                  </a:lnTo>
                  <a:lnTo>
                    <a:pt x="38350" y="852"/>
                  </a:lnTo>
                  <a:lnTo>
                    <a:pt x="38246" y="702"/>
                  </a:lnTo>
                  <a:lnTo>
                    <a:pt x="38126" y="568"/>
                  </a:lnTo>
                  <a:lnTo>
                    <a:pt x="37992" y="448"/>
                  </a:lnTo>
                  <a:lnTo>
                    <a:pt x="37842" y="329"/>
                  </a:lnTo>
                  <a:lnTo>
                    <a:pt x="37678" y="239"/>
                  </a:lnTo>
                  <a:lnTo>
                    <a:pt x="37514" y="150"/>
                  </a:lnTo>
                  <a:lnTo>
                    <a:pt x="37334" y="90"/>
                  </a:lnTo>
                  <a:lnTo>
                    <a:pt x="37155" y="45"/>
                  </a:lnTo>
                  <a:lnTo>
                    <a:pt x="36961" y="15"/>
                  </a:lnTo>
                  <a:lnTo>
                    <a:pt x="36767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2" name="Google Shape;1442;p32">
              <a:extLst>
                <a:ext uri="{FF2B5EF4-FFF2-40B4-BE49-F238E27FC236}">
                  <a16:creationId xmlns:a16="http://schemas.microsoft.com/office/drawing/2014/main" id="{CF42BA2A-ECEB-E6A2-07C9-D7129AE0AE0D}"/>
                </a:ext>
              </a:extLst>
            </p:cNvPr>
            <p:cNvSpPr/>
            <p:nvPr/>
          </p:nvSpPr>
          <p:spPr>
            <a:xfrm>
              <a:off x="-2050539" y="1195241"/>
              <a:ext cx="1087557" cy="2238519"/>
            </a:xfrm>
            <a:custGeom>
              <a:avLst/>
              <a:gdLst/>
              <a:ahLst/>
              <a:cxnLst/>
              <a:rect l="l" t="t" r="r" b="b"/>
              <a:pathLst>
                <a:path w="38679" h="79613" fill="none" extrusionOk="0">
                  <a:moveTo>
                    <a:pt x="38679" y="1912"/>
                  </a:moveTo>
                  <a:lnTo>
                    <a:pt x="38679" y="77058"/>
                  </a:lnTo>
                  <a:lnTo>
                    <a:pt x="38679" y="77058"/>
                  </a:lnTo>
                  <a:lnTo>
                    <a:pt x="38664" y="77312"/>
                  </a:lnTo>
                  <a:lnTo>
                    <a:pt x="38634" y="77566"/>
                  </a:lnTo>
                  <a:lnTo>
                    <a:pt x="38559" y="77820"/>
                  </a:lnTo>
                  <a:lnTo>
                    <a:pt x="38485" y="78044"/>
                  </a:lnTo>
                  <a:lnTo>
                    <a:pt x="38365" y="78268"/>
                  </a:lnTo>
                  <a:lnTo>
                    <a:pt x="38246" y="78477"/>
                  </a:lnTo>
                  <a:lnTo>
                    <a:pt x="38096" y="78687"/>
                  </a:lnTo>
                  <a:lnTo>
                    <a:pt x="37932" y="78866"/>
                  </a:lnTo>
                  <a:lnTo>
                    <a:pt x="37753" y="79030"/>
                  </a:lnTo>
                  <a:lnTo>
                    <a:pt x="37558" y="79180"/>
                  </a:lnTo>
                  <a:lnTo>
                    <a:pt x="37334" y="79299"/>
                  </a:lnTo>
                  <a:lnTo>
                    <a:pt x="37110" y="79419"/>
                  </a:lnTo>
                  <a:lnTo>
                    <a:pt x="36886" y="79493"/>
                  </a:lnTo>
                  <a:lnTo>
                    <a:pt x="36632" y="79553"/>
                  </a:lnTo>
                  <a:lnTo>
                    <a:pt x="36378" y="79598"/>
                  </a:lnTo>
                  <a:lnTo>
                    <a:pt x="36124" y="79613"/>
                  </a:lnTo>
                  <a:lnTo>
                    <a:pt x="2555" y="79613"/>
                  </a:lnTo>
                  <a:lnTo>
                    <a:pt x="2555" y="79613"/>
                  </a:lnTo>
                  <a:lnTo>
                    <a:pt x="2301" y="79598"/>
                  </a:lnTo>
                  <a:lnTo>
                    <a:pt x="2047" y="79553"/>
                  </a:lnTo>
                  <a:lnTo>
                    <a:pt x="1808" y="79493"/>
                  </a:lnTo>
                  <a:lnTo>
                    <a:pt x="1569" y="79419"/>
                  </a:lnTo>
                  <a:lnTo>
                    <a:pt x="1345" y="79299"/>
                  </a:lnTo>
                  <a:lnTo>
                    <a:pt x="1136" y="79180"/>
                  </a:lnTo>
                  <a:lnTo>
                    <a:pt x="941" y="79030"/>
                  </a:lnTo>
                  <a:lnTo>
                    <a:pt x="747" y="78866"/>
                  </a:lnTo>
                  <a:lnTo>
                    <a:pt x="583" y="78687"/>
                  </a:lnTo>
                  <a:lnTo>
                    <a:pt x="433" y="78477"/>
                  </a:lnTo>
                  <a:lnTo>
                    <a:pt x="314" y="78268"/>
                  </a:lnTo>
                  <a:lnTo>
                    <a:pt x="209" y="78044"/>
                  </a:lnTo>
                  <a:lnTo>
                    <a:pt x="120" y="77820"/>
                  </a:lnTo>
                  <a:lnTo>
                    <a:pt x="60" y="77566"/>
                  </a:lnTo>
                  <a:lnTo>
                    <a:pt x="15" y="77312"/>
                  </a:lnTo>
                  <a:lnTo>
                    <a:pt x="0" y="77058"/>
                  </a:lnTo>
                  <a:lnTo>
                    <a:pt x="0" y="1912"/>
                  </a:lnTo>
                  <a:lnTo>
                    <a:pt x="0" y="1912"/>
                  </a:lnTo>
                  <a:lnTo>
                    <a:pt x="15" y="1718"/>
                  </a:lnTo>
                  <a:lnTo>
                    <a:pt x="45" y="1524"/>
                  </a:lnTo>
                  <a:lnTo>
                    <a:pt x="90" y="1345"/>
                  </a:lnTo>
                  <a:lnTo>
                    <a:pt x="150" y="1165"/>
                  </a:lnTo>
                  <a:lnTo>
                    <a:pt x="239" y="1001"/>
                  </a:lnTo>
                  <a:lnTo>
                    <a:pt x="329" y="852"/>
                  </a:lnTo>
                  <a:lnTo>
                    <a:pt x="433" y="702"/>
                  </a:lnTo>
                  <a:lnTo>
                    <a:pt x="568" y="568"/>
                  </a:lnTo>
                  <a:lnTo>
                    <a:pt x="702" y="448"/>
                  </a:lnTo>
                  <a:lnTo>
                    <a:pt x="837" y="329"/>
                  </a:lnTo>
                  <a:lnTo>
                    <a:pt x="1001" y="239"/>
                  </a:lnTo>
                  <a:lnTo>
                    <a:pt x="1165" y="150"/>
                  </a:lnTo>
                  <a:lnTo>
                    <a:pt x="1345" y="90"/>
                  </a:lnTo>
                  <a:lnTo>
                    <a:pt x="1524" y="45"/>
                  </a:lnTo>
                  <a:lnTo>
                    <a:pt x="1718" y="15"/>
                  </a:lnTo>
                  <a:lnTo>
                    <a:pt x="1912" y="0"/>
                  </a:lnTo>
                  <a:lnTo>
                    <a:pt x="36767" y="0"/>
                  </a:lnTo>
                  <a:lnTo>
                    <a:pt x="36767" y="0"/>
                  </a:lnTo>
                  <a:lnTo>
                    <a:pt x="36961" y="15"/>
                  </a:lnTo>
                  <a:lnTo>
                    <a:pt x="37155" y="45"/>
                  </a:lnTo>
                  <a:lnTo>
                    <a:pt x="37334" y="90"/>
                  </a:lnTo>
                  <a:lnTo>
                    <a:pt x="37514" y="150"/>
                  </a:lnTo>
                  <a:lnTo>
                    <a:pt x="37678" y="239"/>
                  </a:lnTo>
                  <a:lnTo>
                    <a:pt x="37842" y="329"/>
                  </a:lnTo>
                  <a:lnTo>
                    <a:pt x="37992" y="448"/>
                  </a:lnTo>
                  <a:lnTo>
                    <a:pt x="38126" y="568"/>
                  </a:lnTo>
                  <a:lnTo>
                    <a:pt x="38246" y="702"/>
                  </a:lnTo>
                  <a:lnTo>
                    <a:pt x="38350" y="852"/>
                  </a:lnTo>
                  <a:lnTo>
                    <a:pt x="38455" y="1001"/>
                  </a:lnTo>
                  <a:lnTo>
                    <a:pt x="38529" y="1165"/>
                  </a:lnTo>
                  <a:lnTo>
                    <a:pt x="38589" y="1345"/>
                  </a:lnTo>
                  <a:lnTo>
                    <a:pt x="38634" y="1524"/>
                  </a:lnTo>
                  <a:lnTo>
                    <a:pt x="38664" y="1718"/>
                  </a:lnTo>
                  <a:lnTo>
                    <a:pt x="38679" y="19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2">
              <a:extLst>
                <a:ext uri="{FF2B5EF4-FFF2-40B4-BE49-F238E27FC236}">
                  <a16:creationId xmlns:a16="http://schemas.microsoft.com/office/drawing/2014/main" id="{4D7ED60F-4DB2-0BF6-9A2C-D1DCEEC50E40}"/>
                </a:ext>
              </a:extLst>
            </p:cNvPr>
            <p:cNvSpPr/>
            <p:nvPr/>
          </p:nvSpPr>
          <p:spPr>
            <a:xfrm>
              <a:off x="-2050539" y="1195241"/>
              <a:ext cx="1087557" cy="202474"/>
            </a:xfrm>
            <a:custGeom>
              <a:avLst/>
              <a:gdLst/>
              <a:ahLst/>
              <a:cxnLst/>
              <a:rect l="l" t="t" r="r" b="b"/>
              <a:pathLst>
                <a:path w="38679" h="7201" extrusionOk="0">
                  <a:moveTo>
                    <a:pt x="1912" y="0"/>
                  </a:moveTo>
                  <a:lnTo>
                    <a:pt x="1718" y="15"/>
                  </a:lnTo>
                  <a:lnTo>
                    <a:pt x="1524" y="45"/>
                  </a:lnTo>
                  <a:lnTo>
                    <a:pt x="1345" y="90"/>
                  </a:lnTo>
                  <a:lnTo>
                    <a:pt x="1165" y="150"/>
                  </a:lnTo>
                  <a:lnTo>
                    <a:pt x="1001" y="239"/>
                  </a:lnTo>
                  <a:lnTo>
                    <a:pt x="837" y="329"/>
                  </a:lnTo>
                  <a:lnTo>
                    <a:pt x="702" y="448"/>
                  </a:lnTo>
                  <a:lnTo>
                    <a:pt x="568" y="568"/>
                  </a:lnTo>
                  <a:lnTo>
                    <a:pt x="433" y="702"/>
                  </a:lnTo>
                  <a:lnTo>
                    <a:pt x="329" y="852"/>
                  </a:lnTo>
                  <a:lnTo>
                    <a:pt x="239" y="1001"/>
                  </a:lnTo>
                  <a:lnTo>
                    <a:pt x="150" y="1165"/>
                  </a:lnTo>
                  <a:lnTo>
                    <a:pt x="90" y="1345"/>
                  </a:lnTo>
                  <a:lnTo>
                    <a:pt x="45" y="1524"/>
                  </a:lnTo>
                  <a:lnTo>
                    <a:pt x="15" y="1718"/>
                  </a:lnTo>
                  <a:lnTo>
                    <a:pt x="0" y="1912"/>
                  </a:lnTo>
                  <a:lnTo>
                    <a:pt x="0" y="7201"/>
                  </a:lnTo>
                  <a:lnTo>
                    <a:pt x="38679" y="7201"/>
                  </a:lnTo>
                  <a:lnTo>
                    <a:pt x="38679" y="1912"/>
                  </a:lnTo>
                  <a:lnTo>
                    <a:pt x="38664" y="1718"/>
                  </a:lnTo>
                  <a:lnTo>
                    <a:pt x="38634" y="1524"/>
                  </a:lnTo>
                  <a:lnTo>
                    <a:pt x="38589" y="1345"/>
                  </a:lnTo>
                  <a:lnTo>
                    <a:pt x="38529" y="1165"/>
                  </a:lnTo>
                  <a:lnTo>
                    <a:pt x="38455" y="1001"/>
                  </a:lnTo>
                  <a:lnTo>
                    <a:pt x="38350" y="852"/>
                  </a:lnTo>
                  <a:lnTo>
                    <a:pt x="38246" y="702"/>
                  </a:lnTo>
                  <a:lnTo>
                    <a:pt x="38126" y="568"/>
                  </a:lnTo>
                  <a:lnTo>
                    <a:pt x="37992" y="448"/>
                  </a:lnTo>
                  <a:lnTo>
                    <a:pt x="37842" y="329"/>
                  </a:lnTo>
                  <a:lnTo>
                    <a:pt x="37678" y="239"/>
                  </a:lnTo>
                  <a:lnTo>
                    <a:pt x="37514" y="150"/>
                  </a:lnTo>
                  <a:lnTo>
                    <a:pt x="37334" y="90"/>
                  </a:lnTo>
                  <a:lnTo>
                    <a:pt x="37155" y="45"/>
                  </a:lnTo>
                  <a:lnTo>
                    <a:pt x="36961" y="15"/>
                  </a:lnTo>
                  <a:lnTo>
                    <a:pt x="36767" y="0"/>
                  </a:lnTo>
                  <a:close/>
                </a:path>
              </a:pathLst>
            </a:custGeom>
            <a:solidFill>
              <a:srgbClr val="8027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2">
              <a:extLst>
                <a:ext uri="{FF2B5EF4-FFF2-40B4-BE49-F238E27FC236}">
                  <a16:creationId xmlns:a16="http://schemas.microsoft.com/office/drawing/2014/main" id="{41E04691-78DF-414B-420A-1CD6301574D9}"/>
                </a:ext>
              </a:extLst>
            </p:cNvPr>
            <p:cNvSpPr/>
            <p:nvPr/>
          </p:nvSpPr>
          <p:spPr>
            <a:xfrm>
              <a:off x="-1296958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2" y="30"/>
                  </a:lnTo>
                  <a:lnTo>
                    <a:pt x="882" y="60"/>
                  </a:lnTo>
                  <a:lnTo>
                    <a:pt x="763" y="105"/>
                  </a:lnTo>
                  <a:lnTo>
                    <a:pt x="658" y="149"/>
                  </a:lnTo>
                  <a:lnTo>
                    <a:pt x="554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5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1" y="762"/>
                  </a:lnTo>
                  <a:lnTo>
                    <a:pt x="61" y="881"/>
                  </a:lnTo>
                  <a:lnTo>
                    <a:pt x="31" y="1001"/>
                  </a:lnTo>
                  <a:lnTo>
                    <a:pt x="1" y="1120"/>
                  </a:lnTo>
                  <a:lnTo>
                    <a:pt x="1" y="1255"/>
                  </a:lnTo>
                  <a:lnTo>
                    <a:pt x="1" y="1389"/>
                  </a:lnTo>
                  <a:lnTo>
                    <a:pt x="31" y="1509"/>
                  </a:lnTo>
                  <a:lnTo>
                    <a:pt x="61" y="1628"/>
                  </a:lnTo>
                  <a:lnTo>
                    <a:pt x="91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5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4" y="2301"/>
                  </a:lnTo>
                  <a:lnTo>
                    <a:pt x="658" y="2360"/>
                  </a:lnTo>
                  <a:lnTo>
                    <a:pt x="763" y="2420"/>
                  </a:lnTo>
                  <a:lnTo>
                    <a:pt x="882" y="2450"/>
                  </a:lnTo>
                  <a:lnTo>
                    <a:pt x="1002" y="2495"/>
                  </a:lnTo>
                  <a:lnTo>
                    <a:pt x="1121" y="2510"/>
                  </a:lnTo>
                  <a:lnTo>
                    <a:pt x="1390" y="2510"/>
                  </a:lnTo>
                  <a:lnTo>
                    <a:pt x="1510" y="2495"/>
                  </a:lnTo>
                  <a:lnTo>
                    <a:pt x="1629" y="2450"/>
                  </a:lnTo>
                  <a:lnTo>
                    <a:pt x="1749" y="2420"/>
                  </a:lnTo>
                  <a:lnTo>
                    <a:pt x="1853" y="2360"/>
                  </a:lnTo>
                  <a:lnTo>
                    <a:pt x="1958" y="2301"/>
                  </a:lnTo>
                  <a:lnTo>
                    <a:pt x="2063" y="2226"/>
                  </a:lnTo>
                  <a:lnTo>
                    <a:pt x="2137" y="2151"/>
                  </a:lnTo>
                  <a:lnTo>
                    <a:pt x="2227" y="2062"/>
                  </a:lnTo>
                  <a:lnTo>
                    <a:pt x="2302" y="1957"/>
                  </a:lnTo>
                  <a:lnTo>
                    <a:pt x="2361" y="1853"/>
                  </a:lnTo>
                  <a:lnTo>
                    <a:pt x="2421" y="1748"/>
                  </a:lnTo>
                  <a:lnTo>
                    <a:pt x="2451" y="1628"/>
                  </a:lnTo>
                  <a:lnTo>
                    <a:pt x="2481" y="1509"/>
                  </a:lnTo>
                  <a:lnTo>
                    <a:pt x="2511" y="1389"/>
                  </a:lnTo>
                  <a:lnTo>
                    <a:pt x="2511" y="1255"/>
                  </a:lnTo>
                  <a:lnTo>
                    <a:pt x="2511" y="1120"/>
                  </a:lnTo>
                  <a:lnTo>
                    <a:pt x="2481" y="1001"/>
                  </a:lnTo>
                  <a:lnTo>
                    <a:pt x="2451" y="881"/>
                  </a:lnTo>
                  <a:lnTo>
                    <a:pt x="2421" y="762"/>
                  </a:lnTo>
                  <a:lnTo>
                    <a:pt x="2361" y="657"/>
                  </a:lnTo>
                  <a:lnTo>
                    <a:pt x="2302" y="553"/>
                  </a:lnTo>
                  <a:lnTo>
                    <a:pt x="2227" y="463"/>
                  </a:lnTo>
                  <a:lnTo>
                    <a:pt x="2137" y="374"/>
                  </a:lnTo>
                  <a:lnTo>
                    <a:pt x="2063" y="284"/>
                  </a:lnTo>
                  <a:lnTo>
                    <a:pt x="1958" y="209"/>
                  </a:lnTo>
                  <a:lnTo>
                    <a:pt x="1853" y="149"/>
                  </a:lnTo>
                  <a:lnTo>
                    <a:pt x="1749" y="105"/>
                  </a:lnTo>
                  <a:lnTo>
                    <a:pt x="1629" y="60"/>
                  </a:lnTo>
                  <a:lnTo>
                    <a:pt x="1510" y="30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2">
              <a:extLst>
                <a:ext uri="{FF2B5EF4-FFF2-40B4-BE49-F238E27FC236}">
                  <a16:creationId xmlns:a16="http://schemas.microsoft.com/office/drawing/2014/main" id="{149253FC-C3A0-660C-D473-EF987110F520}"/>
                </a:ext>
              </a:extLst>
            </p:cNvPr>
            <p:cNvSpPr/>
            <p:nvPr/>
          </p:nvSpPr>
          <p:spPr>
            <a:xfrm>
              <a:off x="-1182266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1" y="30"/>
                  </a:lnTo>
                  <a:lnTo>
                    <a:pt x="882" y="60"/>
                  </a:lnTo>
                  <a:lnTo>
                    <a:pt x="762" y="105"/>
                  </a:lnTo>
                  <a:lnTo>
                    <a:pt x="658" y="149"/>
                  </a:lnTo>
                  <a:lnTo>
                    <a:pt x="553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4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0" y="762"/>
                  </a:lnTo>
                  <a:lnTo>
                    <a:pt x="45" y="881"/>
                  </a:lnTo>
                  <a:lnTo>
                    <a:pt x="15" y="1001"/>
                  </a:lnTo>
                  <a:lnTo>
                    <a:pt x="0" y="1120"/>
                  </a:lnTo>
                  <a:lnTo>
                    <a:pt x="0" y="1255"/>
                  </a:lnTo>
                  <a:lnTo>
                    <a:pt x="0" y="1389"/>
                  </a:lnTo>
                  <a:lnTo>
                    <a:pt x="15" y="1509"/>
                  </a:lnTo>
                  <a:lnTo>
                    <a:pt x="45" y="1628"/>
                  </a:lnTo>
                  <a:lnTo>
                    <a:pt x="90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4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3" y="2301"/>
                  </a:lnTo>
                  <a:lnTo>
                    <a:pt x="658" y="2360"/>
                  </a:lnTo>
                  <a:lnTo>
                    <a:pt x="762" y="2420"/>
                  </a:lnTo>
                  <a:lnTo>
                    <a:pt x="882" y="2450"/>
                  </a:lnTo>
                  <a:lnTo>
                    <a:pt x="1001" y="2495"/>
                  </a:lnTo>
                  <a:lnTo>
                    <a:pt x="1121" y="2510"/>
                  </a:lnTo>
                  <a:lnTo>
                    <a:pt x="1375" y="2510"/>
                  </a:lnTo>
                  <a:lnTo>
                    <a:pt x="1509" y="2495"/>
                  </a:lnTo>
                  <a:lnTo>
                    <a:pt x="1629" y="2450"/>
                  </a:lnTo>
                  <a:lnTo>
                    <a:pt x="1748" y="2420"/>
                  </a:lnTo>
                  <a:lnTo>
                    <a:pt x="1853" y="2360"/>
                  </a:lnTo>
                  <a:lnTo>
                    <a:pt x="1957" y="2301"/>
                  </a:lnTo>
                  <a:lnTo>
                    <a:pt x="2047" y="2226"/>
                  </a:lnTo>
                  <a:lnTo>
                    <a:pt x="2137" y="2151"/>
                  </a:lnTo>
                  <a:lnTo>
                    <a:pt x="2226" y="2062"/>
                  </a:lnTo>
                  <a:lnTo>
                    <a:pt x="2301" y="1957"/>
                  </a:lnTo>
                  <a:lnTo>
                    <a:pt x="2361" y="1853"/>
                  </a:lnTo>
                  <a:lnTo>
                    <a:pt x="2406" y="1748"/>
                  </a:lnTo>
                  <a:lnTo>
                    <a:pt x="2450" y="1628"/>
                  </a:lnTo>
                  <a:lnTo>
                    <a:pt x="2480" y="1509"/>
                  </a:lnTo>
                  <a:lnTo>
                    <a:pt x="2510" y="1389"/>
                  </a:lnTo>
                  <a:lnTo>
                    <a:pt x="2510" y="1255"/>
                  </a:lnTo>
                  <a:lnTo>
                    <a:pt x="2510" y="1120"/>
                  </a:lnTo>
                  <a:lnTo>
                    <a:pt x="2480" y="1001"/>
                  </a:lnTo>
                  <a:lnTo>
                    <a:pt x="2450" y="881"/>
                  </a:lnTo>
                  <a:lnTo>
                    <a:pt x="2406" y="762"/>
                  </a:lnTo>
                  <a:lnTo>
                    <a:pt x="2361" y="657"/>
                  </a:lnTo>
                  <a:lnTo>
                    <a:pt x="2301" y="553"/>
                  </a:lnTo>
                  <a:lnTo>
                    <a:pt x="2226" y="463"/>
                  </a:lnTo>
                  <a:lnTo>
                    <a:pt x="2137" y="374"/>
                  </a:lnTo>
                  <a:lnTo>
                    <a:pt x="2047" y="284"/>
                  </a:lnTo>
                  <a:lnTo>
                    <a:pt x="1957" y="209"/>
                  </a:lnTo>
                  <a:lnTo>
                    <a:pt x="1853" y="149"/>
                  </a:lnTo>
                  <a:lnTo>
                    <a:pt x="1748" y="105"/>
                  </a:lnTo>
                  <a:lnTo>
                    <a:pt x="1629" y="60"/>
                  </a:lnTo>
                  <a:lnTo>
                    <a:pt x="1509" y="30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2">
              <a:extLst>
                <a:ext uri="{FF2B5EF4-FFF2-40B4-BE49-F238E27FC236}">
                  <a16:creationId xmlns:a16="http://schemas.microsoft.com/office/drawing/2014/main" id="{DFAF8156-FA27-6F85-4435-7793823DAA8B}"/>
                </a:ext>
              </a:extLst>
            </p:cNvPr>
            <p:cNvSpPr/>
            <p:nvPr/>
          </p:nvSpPr>
          <p:spPr>
            <a:xfrm>
              <a:off x="-1072636" y="125153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2" y="30"/>
                  </a:lnTo>
                  <a:lnTo>
                    <a:pt x="882" y="60"/>
                  </a:lnTo>
                  <a:lnTo>
                    <a:pt x="763" y="105"/>
                  </a:lnTo>
                  <a:lnTo>
                    <a:pt x="658" y="149"/>
                  </a:lnTo>
                  <a:lnTo>
                    <a:pt x="553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4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0" y="762"/>
                  </a:lnTo>
                  <a:lnTo>
                    <a:pt x="60" y="881"/>
                  </a:lnTo>
                  <a:lnTo>
                    <a:pt x="30" y="1001"/>
                  </a:lnTo>
                  <a:lnTo>
                    <a:pt x="1" y="1120"/>
                  </a:lnTo>
                  <a:lnTo>
                    <a:pt x="1" y="1255"/>
                  </a:lnTo>
                  <a:lnTo>
                    <a:pt x="1" y="1389"/>
                  </a:lnTo>
                  <a:lnTo>
                    <a:pt x="30" y="1509"/>
                  </a:lnTo>
                  <a:lnTo>
                    <a:pt x="60" y="1628"/>
                  </a:lnTo>
                  <a:lnTo>
                    <a:pt x="90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4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3" y="2301"/>
                  </a:lnTo>
                  <a:lnTo>
                    <a:pt x="658" y="2360"/>
                  </a:lnTo>
                  <a:lnTo>
                    <a:pt x="763" y="2420"/>
                  </a:lnTo>
                  <a:lnTo>
                    <a:pt x="882" y="2450"/>
                  </a:lnTo>
                  <a:lnTo>
                    <a:pt x="1002" y="2495"/>
                  </a:lnTo>
                  <a:lnTo>
                    <a:pt x="1121" y="2510"/>
                  </a:lnTo>
                  <a:lnTo>
                    <a:pt x="1390" y="2510"/>
                  </a:lnTo>
                  <a:lnTo>
                    <a:pt x="1510" y="2495"/>
                  </a:lnTo>
                  <a:lnTo>
                    <a:pt x="1629" y="2450"/>
                  </a:lnTo>
                  <a:lnTo>
                    <a:pt x="1749" y="2420"/>
                  </a:lnTo>
                  <a:lnTo>
                    <a:pt x="1853" y="2360"/>
                  </a:lnTo>
                  <a:lnTo>
                    <a:pt x="1958" y="2301"/>
                  </a:lnTo>
                  <a:lnTo>
                    <a:pt x="2062" y="2226"/>
                  </a:lnTo>
                  <a:lnTo>
                    <a:pt x="2152" y="2151"/>
                  </a:lnTo>
                  <a:lnTo>
                    <a:pt x="2227" y="2062"/>
                  </a:lnTo>
                  <a:lnTo>
                    <a:pt x="2301" y="1957"/>
                  </a:lnTo>
                  <a:lnTo>
                    <a:pt x="2361" y="1853"/>
                  </a:lnTo>
                  <a:lnTo>
                    <a:pt x="2421" y="1748"/>
                  </a:lnTo>
                  <a:lnTo>
                    <a:pt x="2451" y="1628"/>
                  </a:lnTo>
                  <a:lnTo>
                    <a:pt x="2481" y="1509"/>
                  </a:lnTo>
                  <a:lnTo>
                    <a:pt x="2510" y="1389"/>
                  </a:lnTo>
                  <a:lnTo>
                    <a:pt x="2510" y="1255"/>
                  </a:lnTo>
                  <a:lnTo>
                    <a:pt x="2510" y="1120"/>
                  </a:lnTo>
                  <a:lnTo>
                    <a:pt x="2481" y="1001"/>
                  </a:lnTo>
                  <a:lnTo>
                    <a:pt x="2451" y="881"/>
                  </a:lnTo>
                  <a:lnTo>
                    <a:pt x="2421" y="762"/>
                  </a:lnTo>
                  <a:lnTo>
                    <a:pt x="2361" y="657"/>
                  </a:lnTo>
                  <a:lnTo>
                    <a:pt x="2301" y="553"/>
                  </a:lnTo>
                  <a:lnTo>
                    <a:pt x="2227" y="463"/>
                  </a:lnTo>
                  <a:lnTo>
                    <a:pt x="2152" y="374"/>
                  </a:lnTo>
                  <a:lnTo>
                    <a:pt x="2062" y="284"/>
                  </a:lnTo>
                  <a:lnTo>
                    <a:pt x="1958" y="209"/>
                  </a:lnTo>
                  <a:lnTo>
                    <a:pt x="1853" y="149"/>
                  </a:lnTo>
                  <a:lnTo>
                    <a:pt x="1749" y="105"/>
                  </a:lnTo>
                  <a:lnTo>
                    <a:pt x="1629" y="60"/>
                  </a:lnTo>
                  <a:lnTo>
                    <a:pt x="1510" y="30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7" name="Google Shape;1447;p32">
              <a:extLst>
                <a:ext uri="{FF2B5EF4-FFF2-40B4-BE49-F238E27FC236}">
                  <a16:creationId xmlns:a16="http://schemas.microsoft.com/office/drawing/2014/main" id="{48E3DA51-9F61-23D4-1527-4264806D1C1B}"/>
                </a:ext>
              </a:extLst>
            </p:cNvPr>
            <p:cNvGrpSpPr/>
            <p:nvPr/>
          </p:nvGrpSpPr>
          <p:grpSpPr>
            <a:xfrm>
              <a:off x="-1837553" y="1587475"/>
              <a:ext cx="691023" cy="562245"/>
              <a:chOff x="-3597915" y="995403"/>
              <a:chExt cx="1552860" cy="1263472"/>
            </a:xfrm>
          </p:grpSpPr>
          <p:sp>
            <p:nvSpPr>
              <p:cNvPr id="1448" name="Google Shape;1448;p32">
                <a:extLst>
                  <a:ext uri="{FF2B5EF4-FFF2-40B4-BE49-F238E27FC236}">
                    <a16:creationId xmlns:a16="http://schemas.microsoft.com/office/drawing/2014/main" id="{ED2F242F-4A3E-8E13-3DF2-6F648E8A88FF}"/>
                  </a:ext>
                </a:extLst>
              </p:cNvPr>
              <p:cNvSpPr/>
              <p:nvPr/>
            </p:nvSpPr>
            <p:spPr>
              <a:xfrm>
                <a:off x="-3597915" y="995403"/>
                <a:ext cx="1552843" cy="922581"/>
              </a:xfrm>
              <a:custGeom>
                <a:avLst/>
                <a:gdLst/>
                <a:ahLst/>
                <a:cxnLst/>
                <a:rect l="l" t="t" r="r" b="b"/>
                <a:pathLst>
                  <a:path w="43937" h="26104" extrusionOk="0">
                    <a:moveTo>
                      <a:pt x="19778" y="1"/>
                    </a:moveTo>
                    <a:lnTo>
                      <a:pt x="19207" y="28"/>
                    </a:lnTo>
                    <a:lnTo>
                      <a:pt x="18636" y="69"/>
                    </a:lnTo>
                    <a:lnTo>
                      <a:pt x="18078" y="123"/>
                    </a:lnTo>
                    <a:lnTo>
                      <a:pt x="17507" y="191"/>
                    </a:lnTo>
                    <a:lnTo>
                      <a:pt x="16935" y="273"/>
                    </a:lnTo>
                    <a:lnTo>
                      <a:pt x="16214" y="409"/>
                    </a:lnTo>
                    <a:lnTo>
                      <a:pt x="15507" y="572"/>
                    </a:lnTo>
                    <a:lnTo>
                      <a:pt x="14800" y="762"/>
                    </a:lnTo>
                    <a:lnTo>
                      <a:pt x="14120" y="966"/>
                    </a:lnTo>
                    <a:lnTo>
                      <a:pt x="13439" y="1198"/>
                    </a:lnTo>
                    <a:lnTo>
                      <a:pt x="12759" y="1456"/>
                    </a:lnTo>
                    <a:lnTo>
                      <a:pt x="12106" y="1728"/>
                    </a:lnTo>
                    <a:lnTo>
                      <a:pt x="11467" y="2027"/>
                    </a:lnTo>
                    <a:lnTo>
                      <a:pt x="10937" y="2300"/>
                    </a:lnTo>
                    <a:lnTo>
                      <a:pt x="10433" y="2572"/>
                    </a:lnTo>
                    <a:lnTo>
                      <a:pt x="9930" y="2871"/>
                    </a:lnTo>
                    <a:lnTo>
                      <a:pt x="9427" y="3170"/>
                    </a:lnTo>
                    <a:lnTo>
                      <a:pt x="8991" y="3456"/>
                    </a:lnTo>
                    <a:lnTo>
                      <a:pt x="8556" y="3755"/>
                    </a:lnTo>
                    <a:lnTo>
                      <a:pt x="8121" y="4068"/>
                    </a:lnTo>
                    <a:lnTo>
                      <a:pt x="7713" y="4394"/>
                    </a:lnTo>
                    <a:lnTo>
                      <a:pt x="7209" y="4802"/>
                    </a:lnTo>
                    <a:lnTo>
                      <a:pt x="6720" y="5238"/>
                    </a:lnTo>
                    <a:lnTo>
                      <a:pt x="6257" y="5673"/>
                    </a:lnTo>
                    <a:lnTo>
                      <a:pt x="5795" y="6135"/>
                    </a:lnTo>
                    <a:lnTo>
                      <a:pt x="5523" y="6408"/>
                    </a:lnTo>
                    <a:lnTo>
                      <a:pt x="5264" y="6693"/>
                    </a:lnTo>
                    <a:lnTo>
                      <a:pt x="4761" y="7264"/>
                    </a:lnTo>
                    <a:lnTo>
                      <a:pt x="4394" y="7713"/>
                    </a:lnTo>
                    <a:lnTo>
                      <a:pt x="4040" y="8176"/>
                    </a:lnTo>
                    <a:lnTo>
                      <a:pt x="3700" y="8638"/>
                    </a:lnTo>
                    <a:lnTo>
                      <a:pt x="3373" y="9114"/>
                    </a:lnTo>
                    <a:lnTo>
                      <a:pt x="3061" y="9604"/>
                    </a:lnTo>
                    <a:lnTo>
                      <a:pt x="2761" y="10107"/>
                    </a:lnTo>
                    <a:lnTo>
                      <a:pt x="2476" y="10611"/>
                    </a:lnTo>
                    <a:lnTo>
                      <a:pt x="2217" y="11128"/>
                    </a:lnTo>
                    <a:lnTo>
                      <a:pt x="1932" y="11685"/>
                    </a:lnTo>
                    <a:lnTo>
                      <a:pt x="1673" y="12257"/>
                    </a:lnTo>
                    <a:lnTo>
                      <a:pt x="1510" y="12665"/>
                    </a:lnTo>
                    <a:lnTo>
                      <a:pt x="1347" y="13059"/>
                    </a:lnTo>
                    <a:lnTo>
                      <a:pt x="1197" y="13467"/>
                    </a:lnTo>
                    <a:lnTo>
                      <a:pt x="1047" y="13889"/>
                    </a:lnTo>
                    <a:lnTo>
                      <a:pt x="911" y="14297"/>
                    </a:lnTo>
                    <a:lnTo>
                      <a:pt x="789" y="14719"/>
                    </a:lnTo>
                    <a:lnTo>
                      <a:pt x="680" y="15140"/>
                    </a:lnTo>
                    <a:lnTo>
                      <a:pt x="571" y="15576"/>
                    </a:lnTo>
                    <a:lnTo>
                      <a:pt x="435" y="16133"/>
                    </a:lnTo>
                    <a:lnTo>
                      <a:pt x="326" y="16705"/>
                    </a:lnTo>
                    <a:lnTo>
                      <a:pt x="245" y="17222"/>
                    </a:lnTo>
                    <a:lnTo>
                      <a:pt x="163" y="17752"/>
                    </a:lnTo>
                    <a:lnTo>
                      <a:pt x="109" y="18269"/>
                    </a:lnTo>
                    <a:lnTo>
                      <a:pt x="68" y="18799"/>
                    </a:lnTo>
                    <a:lnTo>
                      <a:pt x="27" y="19357"/>
                    </a:lnTo>
                    <a:lnTo>
                      <a:pt x="14" y="19928"/>
                    </a:lnTo>
                    <a:lnTo>
                      <a:pt x="0" y="20336"/>
                    </a:lnTo>
                    <a:lnTo>
                      <a:pt x="0" y="22690"/>
                    </a:lnTo>
                    <a:lnTo>
                      <a:pt x="14" y="22867"/>
                    </a:lnTo>
                    <a:lnTo>
                      <a:pt x="27" y="23043"/>
                    </a:lnTo>
                    <a:lnTo>
                      <a:pt x="41" y="23207"/>
                    </a:lnTo>
                    <a:lnTo>
                      <a:pt x="82" y="23383"/>
                    </a:lnTo>
                    <a:lnTo>
                      <a:pt x="109" y="23547"/>
                    </a:lnTo>
                    <a:lnTo>
                      <a:pt x="163" y="23710"/>
                    </a:lnTo>
                    <a:lnTo>
                      <a:pt x="218" y="23860"/>
                    </a:lnTo>
                    <a:lnTo>
                      <a:pt x="272" y="24023"/>
                    </a:lnTo>
                    <a:lnTo>
                      <a:pt x="422" y="24322"/>
                    </a:lnTo>
                    <a:lnTo>
                      <a:pt x="585" y="24594"/>
                    </a:lnTo>
                    <a:lnTo>
                      <a:pt x="789" y="24866"/>
                    </a:lnTo>
                    <a:lnTo>
                      <a:pt x="1007" y="25097"/>
                    </a:lnTo>
                    <a:lnTo>
                      <a:pt x="1251" y="25329"/>
                    </a:lnTo>
                    <a:lnTo>
                      <a:pt x="1510" y="25519"/>
                    </a:lnTo>
                    <a:lnTo>
                      <a:pt x="1796" y="25696"/>
                    </a:lnTo>
                    <a:lnTo>
                      <a:pt x="2095" y="25832"/>
                    </a:lnTo>
                    <a:lnTo>
                      <a:pt x="2244" y="25900"/>
                    </a:lnTo>
                    <a:lnTo>
                      <a:pt x="2408" y="25954"/>
                    </a:lnTo>
                    <a:lnTo>
                      <a:pt x="2571" y="25995"/>
                    </a:lnTo>
                    <a:lnTo>
                      <a:pt x="2734" y="26036"/>
                    </a:lnTo>
                    <a:lnTo>
                      <a:pt x="2897" y="26063"/>
                    </a:lnTo>
                    <a:lnTo>
                      <a:pt x="3074" y="26090"/>
                    </a:lnTo>
                    <a:lnTo>
                      <a:pt x="3237" y="26104"/>
                    </a:lnTo>
                    <a:lnTo>
                      <a:pt x="43936" y="26104"/>
                    </a:lnTo>
                    <a:lnTo>
                      <a:pt x="43936" y="18772"/>
                    </a:lnTo>
                    <a:lnTo>
                      <a:pt x="43936" y="18459"/>
                    </a:lnTo>
                    <a:lnTo>
                      <a:pt x="43909" y="17888"/>
                    </a:lnTo>
                    <a:lnTo>
                      <a:pt x="43882" y="17317"/>
                    </a:lnTo>
                    <a:lnTo>
                      <a:pt x="43841" y="16922"/>
                    </a:lnTo>
                    <a:lnTo>
                      <a:pt x="43800" y="16528"/>
                    </a:lnTo>
                    <a:lnTo>
                      <a:pt x="43760" y="16133"/>
                    </a:lnTo>
                    <a:lnTo>
                      <a:pt x="43692" y="15752"/>
                    </a:lnTo>
                    <a:lnTo>
                      <a:pt x="43624" y="15358"/>
                    </a:lnTo>
                    <a:lnTo>
                      <a:pt x="43556" y="14977"/>
                    </a:lnTo>
                    <a:lnTo>
                      <a:pt x="43474" y="14596"/>
                    </a:lnTo>
                    <a:lnTo>
                      <a:pt x="43379" y="14215"/>
                    </a:lnTo>
                    <a:lnTo>
                      <a:pt x="43175" y="13467"/>
                    </a:lnTo>
                    <a:lnTo>
                      <a:pt x="42943" y="12733"/>
                    </a:lnTo>
                    <a:lnTo>
                      <a:pt x="42685" y="12012"/>
                    </a:lnTo>
                    <a:lnTo>
                      <a:pt x="42399" y="11318"/>
                    </a:lnTo>
                    <a:lnTo>
                      <a:pt x="42141" y="10733"/>
                    </a:lnTo>
                    <a:lnTo>
                      <a:pt x="41855" y="10175"/>
                    </a:lnTo>
                    <a:lnTo>
                      <a:pt x="41651" y="9795"/>
                    </a:lnTo>
                    <a:lnTo>
                      <a:pt x="41447" y="9414"/>
                    </a:lnTo>
                    <a:lnTo>
                      <a:pt x="41230" y="9046"/>
                    </a:lnTo>
                    <a:lnTo>
                      <a:pt x="40998" y="8679"/>
                    </a:lnTo>
                    <a:lnTo>
                      <a:pt x="40753" y="8312"/>
                    </a:lnTo>
                    <a:lnTo>
                      <a:pt x="40509" y="7958"/>
                    </a:lnTo>
                    <a:lnTo>
                      <a:pt x="40264" y="7605"/>
                    </a:lnTo>
                    <a:lnTo>
                      <a:pt x="40005" y="7264"/>
                    </a:lnTo>
                    <a:lnTo>
                      <a:pt x="39774" y="6979"/>
                    </a:lnTo>
                    <a:lnTo>
                      <a:pt x="39529" y="6693"/>
                    </a:lnTo>
                    <a:lnTo>
                      <a:pt x="39298" y="6408"/>
                    </a:lnTo>
                    <a:lnTo>
                      <a:pt x="39039" y="6135"/>
                    </a:lnTo>
                    <a:lnTo>
                      <a:pt x="38767" y="5836"/>
                    </a:lnTo>
                    <a:lnTo>
                      <a:pt x="38495" y="5551"/>
                    </a:lnTo>
                    <a:lnTo>
                      <a:pt x="38210" y="5278"/>
                    </a:lnTo>
                    <a:lnTo>
                      <a:pt x="37924" y="5006"/>
                    </a:lnTo>
                    <a:lnTo>
                      <a:pt x="37638" y="4734"/>
                    </a:lnTo>
                    <a:lnTo>
                      <a:pt x="37339" y="4476"/>
                    </a:lnTo>
                    <a:lnTo>
                      <a:pt x="37026" y="4217"/>
                    </a:lnTo>
                    <a:lnTo>
                      <a:pt x="36713" y="3973"/>
                    </a:lnTo>
                    <a:lnTo>
                      <a:pt x="36401" y="3728"/>
                    </a:lnTo>
                    <a:lnTo>
                      <a:pt x="36088" y="3497"/>
                    </a:lnTo>
                    <a:lnTo>
                      <a:pt x="35761" y="3265"/>
                    </a:lnTo>
                    <a:lnTo>
                      <a:pt x="35421" y="3048"/>
                    </a:lnTo>
                    <a:lnTo>
                      <a:pt x="35095" y="2830"/>
                    </a:lnTo>
                    <a:lnTo>
                      <a:pt x="34755" y="2626"/>
                    </a:lnTo>
                    <a:lnTo>
                      <a:pt x="34401" y="2422"/>
                    </a:lnTo>
                    <a:lnTo>
                      <a:pt x="34061" y="2232"/>
                    </a:lnTo>
                    <a:lnTo>
                      <a:pt x="33707" y="2041"/>
                    </a:lnTo>
                    <a:lnTo>
                      <a:pt x="33340" y="1864"/>
                    </a:lnTo>
                    <a:lnTo>
                      <a:pt x="32986" y="1687"/>
                    </a:lnTo>
                    <a:lnTo>
                      <a:pt x="32619" y="1524"/>
                    </a:lnTo>
                    <a:lnTo>
                      <a:pt x="32238" y="1375"/>
                    </a:lnTo>
                    <a:lnTo>
                      <a:pt x="31871" y="1225"/>
                    </a:lnTo>
                    <a:lnTo>
                      <a:pt x="31490" y="1089"/>
                    </a:lnTo>
                    <a:lnTo>
                      <a:pt x="31109" y="953"/>
                    </a:lnTo>
                    <a:lnTo>
                      <a:pt x="30715" y="830"/>
                    </a:lnTo>
                    <a:lnTo>
                      <a:pt x="30334" y="708"/>
                    </a:lnTo>
                    <a:lnTo>
                      <a:pt x="29939" y="599"/>
                    </a:lnTo>
                    <a:lnTo>
                      <a:pt x="29531" y="504"/>
                    </a:lnTo>
                    <a:lnTo>
                      <a:pt x="29137" y="409"/>
                    </a:lnTo>
                    <a:lnTo>
                      <a:pt x="28729" y="327"/>
                    </a:lnTo>
                    <a:lnTo>
                      <a:pt x="28321" y="259"/>
                    </a:lnTo>
                    <a:lnTo>
                      <a:pt x="27913" y="191"/>
                    </a:lnTo>
                    <a:lnTo>
                      <a:pt x="27355" y="123"/>
                    </a:lnTo>
                    <a:lnTo>
                      <a:pt x="26784" y="69"/>
                    </a:lnTo>
                    <a:lnTo>
                      <a:pt x="26389" y="42"/>
                    </a:lnTo>
                    <a:lnTo>
                      <a:pt x="25981" y="14"/>
                    </a:lnTo>
                    <a:lnTo>
                      <a:pt x="25573" y="1"/>
                    </a:lnTo>
                    <a:close/>
                  </a:path>
                </a:pathLst>
              </a:custGeom>
              <a:solidFill>
                <a:srgbClr val="E33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2">
                <a:extLst>
                  <a:ext uri="{FF2B5EF4-FFF2-40B4-BE49-F238E27FC236}">
                    <a16:creationId xmlns:a16="http://schemas.microsoft.com/office/drawing/2014/main" id="{9BF7C0AD-C568-830A-BB15-4C62B355DCC3}"/>
                  </a:ext>
                </a:extLst>
              </p:cNvPr>
              <p:cNvSpPr/>
              <p:nvPr/>
            </p:nvSpPr>
            <p:spPr>
              <a:xfrm>
                <a:off x="-3063318" y="1917960"/>
                <a:ext cx="1018253" cy="340914"/>
              </a:xfrm>
              <a:custGeom>
                <a:avLst/>
                <a:gdLst/>
                <a:ahLst/>
                <a:cxnLst/>
                <a:rect l="l" t="t" r="r" b="b"/>
                <a:pathLst>
                  <a:path w="28811" h="9646" extrusionOk="0">
                    <a:moveTo>
                      <a:pt x="0" y="1"/>
                    </a:moveTo>
                    <a:lnTo>
                      <a:pt x="14" y="395"/>
                    </a:lnTo>
                    <a:lnTo>
                      <a:pt x="68" y="790"/>
                    </a:lnTo>
                    <a:lnTo>
                      <a:pt x="136" y="1171"/>
                    </a:lnTo>
                    <a:lnTo>
                      <a:pt x="231" y="1538"/>
                    </a:lnTo>
                    <a:lnTo>
                      <a:pt x="367" y="1905"/>
                    </a:lnTo>
                    <a:lnTo>
                      <a:pt x="517" y="2245"/>
                    </a:lnTo>
                    <a:lnTo>
                      <a:pt x="694" y="2585"/>
                    </a:lnTo>
                    <a:lnTo>
                      <a:pt x="884" y="2912"/>
                    </a:lnTo>
                    <a:lnTo>
                      <a:pt x="1075" y="3157"/>
                    </a:lnTo>
                    <a:lnTo>
                      <a:pt x="1265" y="3415"/>
                    </a:lnTo>
                    <a:lnTo>
                      <a:pt x="1483" y="3646"/>
                    </a:lnTo>
                    <a:lnTo>
                      <a:pt x="1714" y="3864"/>
                    </a:lnTo>
                    <a:lnTo>
                      <a:pt x="1945" y="4068"/>
                    </a:lnTo>
                    <a:lnTo>
                      <a:pt x="2204" y="4259"/>
                    </a:lnTo>
                    <a:lnTo>
                      <a:pt x="2462" y="4435"/>
                    </a:lnTo>
                    <a:lnTo>
                      <a:pt x="2734" y="4599"/>
                    </a:lnTo>
                    <a:lnTo>
                      <a:pt x="3020" y="4735"/>
                    </a:lnTo>
                    <a:lnTo>
                      <a:pt x="3319" y="4871"/>
                    </a:lnTo>
                    <a:lnTo>
                      <a:pt x="3618" y="4979"/>
                    </a:lnTo>
                    <a:lnTo>
                      <a:pt x="3931" y="5061"/>
                    </a:lnTo>
                    <a:lnTo>
                      <a:pt x="4244" y="5143"/>
                    </a:lnTo>
                    <a:lnTo>
                      <a:pt x="4571" y="5184"/>
                    </a:lnTo>
                    <a:lnTo>
                      <a:pt x="4897" y="5224"/>
                    </a:lnTo>
                    <a:lnTo>
                      <a:pt x="5237" y="5238"/>
                    </a:lnTo>
                    <a:lnTo>
                      <a:pt x="9155" y="5238"/>
                    </a:lnTo>
                    <a:lnTo>
                      <a:pt x="9345" y="5428"/>
                    </a:lnTo>
                    <a:lnTo>
                      <a:pt x="10120" y="6217"/>
                    </a:lnTo>
                    <a:lnTo>
                      <a:pt x="10501" y="6598"/>
                    </a:lnTo>
                    <a:lnTo>
                      <a:pt x="10882" y="6979"/>
                    </a:lnTo>
                    <a:lnTo>
                      <a:pt x="11263" y="7333"/>
                    </a:lnTo>
                    <a:lnTo>
                      <a:pt x="11658" y="7686"/>
                    </a:lnTo>
                    <a:lnTo>
                      <a:pt x="12066" y="8013"/>
                    </a:lnTo>
                    <a:lnTo>
                      <a:pt x="12501" y="8326"/>
                    </a:lnTo>
                    <a:lnTo>
                      <a:pt x="12719" y="8475"/>
                    </a:lnTo>
                    <a:lnTo>
                      <a:pt x="12936" y="8611"/>
                    </a:lnTo>
                    <a:lnTo>
                      <a:pt x="13167" y="8734"/>
                    </a:lnTo>
                    <a:lnTo>
                      <a:pt x="13412" y="8870"/>
                    </a:lnTo>
                    <a:lnTo>
                      <a:pt x="13657" y="8979"/>
                    </a:lnTo>
                    <a:lnTo>
                      <a:pt x="13902" y="9087"/>
                    </a:lnTo>
                    <a:lnTo>
                      <a:pt x="14174" y="9183"/>
                    </a:lnTo>
                    <a:lnTo>
                      <a:pt x="14432" y="9278"/>
                    </a:lnTo>
                    <a:lnTo>
                      <a:pt x="14718" y="9359"/>
                    </a:lnTo>
                    <a:lnTo>
                      <a:pt x="15004" y="9428"/>
                    </a:lnTo>
                    <a:lnTo>
                      <a:pt x="15303" y="9496"/>
                    </a:lnTo>
                    <a:lnTo>
                      <a:pt x="15602" y="9550"/>
                    </a:lnTo>
                    <a:lnTo>
                      <a:pt x="15929" y="9591"/>
                    </a:lnTo>
                    <a:lnTo>
                      <a:pt x="16255" y="9618"/>
                    </a:lnTo>
                    <a:lnTo>
                      <a:pt x="16595" y="9632"/>
                    </a:lnTo>
                    <a:lnTo>
                      <a:pt x="16949" y="9645"/>
                    </a:lnTo>
                    <a:lnTo>
                      <a:pt x="17425" y="9632"/>
                    </a:lnTo>
                    <a:lnTo>
                      <a:pt x="17901" y="9591"/>
                    </a:lnTo>
                    <a:lnTo>
                      <a:pt x="18377" y="9536"/>
                    </a:lnTo>
                    <a:lnTo>
                      <a:pt x="18840" y="9455"/>
                    </a:lnTo>
                    <a:lnTo>
                      <a:pt x="19302" y="9346"/>
                    </a:lnTo>
                    <a:lnTo>
                      <a:pt x="19765" y="9223"/>
                    </a:lnTo>
                    <a:lnTo>
                      <a:pt x="20214" y="9074"/>
                    </a:lnTo>
                    <a:lnTo>
                      <a:pt x="20649" y="8897"/>
                    </a:lnTo>
                    <a:lnTo>
                      <a:pt x="21084" y="8707"/>
                    </a:lnTo>
                    <a:lnTo>
                      <a:pt x="21506" y="8503"/>
                    </a:lnTo>
                    <a:lnTo>
                      <a:pt x="21914" y="8271"/>
                    </a:lnTo>
                    <a:lnTo>
                      <a:pt x="22322" y="8013"/>
                    </a:lnTo>
                    <a:lnTo>
                      <a:pt x="22703" y="7741"/>
                    </a:lnTo>
                    <a:lnTo>
                      <a:pt x="23084" y="7442"/>
                    </a:lnTo>
                    <a:lnTo>
                      <a:pt x="23437" y="7142"/>
                    </a:lnTo>
                    <a:lnTo>
                      <a:pt x="23791" y="6802"/>
                    </a:lnTo>
                    <a:lnTo>
                      <a:pt x="27545" y="3048"/>
                    </a:lnTo>
                    <a:lnTo>
                      <a:pt x="27654" y="2912"/>
                    </a:lnTo>
                    <a:lnTo>
                      <a:pt x="27913" y="2531"/>
                    </a:lnTo>
                    <a:lnTo>
                      <a:pt x="28130" y="2177"/>
                    </a:lnTo>
                    <a:lnTo>
                      <a:pt x="28334" y="1837"/>
                    </a:lnTo>
                    <a:lnTo>
                      <a:pt x="28498" y="1484"/>
                    </a:lnTo>
                    <a:lnTo>
                      <a:pt x="28579" y="1307"/>
                    </a:lnTo>
                    <a:lnTo>
                      <a:pt x="28634" y="1130"/>
                    </a:lnTo>
                    <a:lnTo>
                      <a:pt x="28688" y="953"/>
                    </a:lnTo>
                    <a:lnTo>
                      <a:pt x="28729" y="776"/>
                    </a:lnTo>
                    <a:lnTo>
                      <a:pt x="28770" y="586"/>
                    </a:lnTo>
                    <a:lnTo>
                      <a:pt x="28797" y="395"/>
                    </a:lnTo>
                    <a:lnTo>
                      <a:pt x="28810" y="205"/>
                    </a:lnTo>
                    <a:lnTo>
                      <a:pt x="28810" y="1"/>
                    </a:lnTo>
                    <a:close/>
                  </a:path>
                </a:pathLst>
              </a:custGeom>
              <a:solidFill>
                <a:srgbClr val="FF53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32">
                <a:extLst>
                  <a:ext uri="{FF2B5EF4-FFF2-40B4-BE49-F238E27FC236}">
                    <a16:creationId xmlns:a16="http://schemas.microsoft.com/office/drawing/2014/main" id="{9AF6AB06-0D40-F625-7F13-358158D99FAA}"/>
                  </a:ext>
                </a:extLst>
              </p:cNvPr>
              <p:cNvSpPr/>
              <p:nvPr/>
            </p:nvSpPr>
            <p:spPr>
              <a:xfrm>
                <a:off x="-3063318" y="1917960"/>
                <a:ext cx="1018253" cy="340914"/>
              </a:xfrm>
              <a:custGeom>
                <a:avLst/>
                <a:gdLst/>
                <a:ahLst/>
                <a:cxnLst/>
                <a:rect l="l" t="t" r="r" b="b"/>
                <a:pathLst>
                  <a:path w="28811" h="9646" extrusionOk="0">
                    <a:moveTo>
                      <a:pt x="0" y="1"/>
                    </a:moveTo>
                    <a:lnTo>
                      <a:pt x="14" y="395"/>
                    </a:lnTo>
                    <a:lnTo>
                      <a:pt x="68" y="790"/>
                    </a:lnTo>
                    <a:lnTo>
                      <a:pt x="136" y="1171"/>
                    </a:lnTo>
                    <a:lnTo>
                      <a:pt x="231" y="1538"/>
                    </a:lnTo>
                    <a:lnTo>
                      <a:pt x="367" y="1905"/>
                    </a:lnTo>
                    <a:lnTo>
                      <a:pt x="517" y="2245"/>
                    </a:lnTo>
                    <a:lnTo>
                      <a:pt x="694" y="2585"/>
                    </a:lnTo>
                    <a:lnTo>
                      <a:pt x="884" y="2912"/>
                    </a:lnTo>
                    <a:lnTo>
                      <a:pt x="1075" y="3157"/>
                    </a:lnTo>
                    <a:lnTo>
                      <a:pt x="1265" y="3415"/>
                    </a:lnTo>
                    <a:lnTo>
                      <a:pt x="1483" y="3646"/>
                    </a:lnTo>
                    <a:lnTo>
                      <a:pt x="1714" y="3864"/>
                    </a:lnTo>
                    <a:lnTo>
                      <a:pt x="1945" y="4068"/>
                    </a:lnTo>
                    <a:lnTo>
                      <a:pt x="2204" y="4259"/>
                    </a:lnTo>
                    <a:lnTo>
                      <a:pt x="2462" y="4435"/>
                    </a:lnTo>
                    <a:lnTo>
                      <a:pt x="2734" y="4599"/>
                    </a:lnTo>
                    <a:lnTo>
                      <a:pt x="3020" y="4735"/>
                    </a:lnTo>
                    <a:lnTo>
                      <a:pt x="3319" y="4871"/>
                    </a:lnTo>
                    <a:lnTo>
                      <a:pt x="3618" y="4979"/>
                    </a:lnTo>
                    <a:lnTo>
                      <a:pt x="3931" y="5061"/>
                    </a:lnTo>
                    <a:lnTo>
                      <a:pt x="4244" y="5143"/>
                    </a:lnTo>
                    <a:lnTo>
                      <a:pt x="4571" y="5184"/>
                    </a:lnTo>
                    <a:lnTo>
                      <a:pt x="4897" y="5224"/>
                    </a:lnTo>
                    <a:lnTo>
                      <a:pt x="5237" y="5238"/>
                    </a:lnTo>
                    <a:lnTo>
                      <a:pt x="9155" y="5238"/>
                    </a:lnTo>
                    <a:lnTo>
                      <a:pt x="9345" y="5428"/>
                    </a:lnTo>
                    <a:lnTo>
                      <a:pt x="10120" y="6217"/>
                    </a:lnTo>
                    <a:lnTo>
                      <a:pt x="10501" y="6598"/>
                    </a:lnTo>
                    <a:lnTo>
                      <a:pt x="10882" y="6979"/>
                    </a:lnTo>
                    <a:lnTo>
                      <a:pt x="11263" y="7333"/>
                    </a:lnTo>
                    <a:lnTo>
                      <a:pt x="11658" y="7686"/>
                    </a:lnTo>
                    <a:lnTo>
                      <a:pt x="12066" y="8013"/>
                    </a:lnTo>
                    <a:lnTo>
                      <a:pt x="12501" y="8326"/>
                    </a:lnTo>
                    <a:lnTo>
                      <a:pt x="12719" y="8475"/>
                    </a:lnTo>
                    <a:lnTo>
                      <a:pt x="12936" y="8611"/>
                    </a:lnTo>
                    <a:lnTo>
                      <a:pt x="13167" y="8734"/>
                    </a:lnTo>
                    <a:lnTo>
                      <a:pt x="13412" y="8870"/>
                    </a:lnTo>
                    <a:lnTo>
                      <a:pt x="13657" y="8979"/>
                    </a:lnTo>
                    <a:lnTo>
                      <a:pt x="13902" y="9087"/>
                    </a:lnTo>
                    <a:lnTo>
                      <a:pt x="14174" y="9183"/>
                    </a:lnTo>
                    <a:lnTo>
                      <a:pt x="14432" y="9278"/>
                    </a:lnTo>
                    <a:lnTo>
                      <a:pt x="14718" y="9359"/>
                    </a:lnTo>
                    <a:lnTo>
                      <a:pt x="15004" y="9428"/>
                    </a:lnTo>
                    <a:lnTo>
                      <a:pt x="15303" y="9496"/>
                    </a:lnTo>
                    <a:lnTo>
                      <a:pt x="15602" y="9550"/>
                    </a:lnTo>
                    <a:lnTo>
                      <a:pt x="15929" y="9591"/>
                    </a:lnTo>
                    <a:lnTo>
                      <a:pt x="16255" y="9618"/>
                    </a:lnTo>
                    <a:lnTo>
                      <a:pt x="16595" y="9632"/>
                    </a:lnTo>
                    <a:lnTo>
                      <a:pt x="16949" y="9645"/>
                    </a:lnTo>
                    <a:lnTo>
                      <a:pt x="17425" y="9632"/>
                    </a:lnTo>
                    <a:lnTo>
                      <a:pt x="17901" y="9591"/>
                    </a:lnTo>
                    <a:lnTo>
                      <a:pt x="18377" y="9536"/>
                    </a:lnTo>
                    <a:lnTo>
                      <a:pt x="18840" y="9455"/>
                    </a:lnTo>
                    <a:lnTo>
                      <a:pt x="19302" y="9346"/>
                    </a:lnTo>
                    <a:lnTo>
                      <a:pt x="19765" y="9223"/>
                    </a:lnTo>
                    <a:lnTo>
                      <a:pt x="20214" y="9074"/>
                    </a:lnTo>
                    <a:lnTo>
                      <a:pt x="20649" y="8897"/>
                    </a:lnTo>
                    <a:lnTo>
                      <a:pt x="21084" y="8707"/>
                    </a:lnTo>
                    <a:lnTo>
                      <a:pt x="21506" y="8503"/>
                    </a:lnTo>
                    <a:lnTo>
                      <a:pt x="21914" y="8271"/>
                    </a:lnTo>
                    <a:lnTo>
                      <a:pt x="22322" y="8013"/>
                    </a:lnTo>
                    <a:lnTo>
                      <a:pt x="22703" y="7741"/>
                    </a:lnTo>
                    <a:lnTo>
                      <a:pt x="23084" y="7442"/>
                    </a:lnTo>
                    <a:lnTo>
                      <a:pt x="23437" y="7142"/>
                    </a:lnTo>
                    <a:lnTo>
                      <a:pt x="23791" y="6802"/>
                    </a:lnTo>
                    <a:lnTo>
                      <a:pt x="27545" y="3048"/>
                    </a:lnTo>
                    <a:lnTo>
                      <a:pt x="27654" y="2912"/>
                    </a:lnTo>
                    <a:lnTo>
                      <a:pt x="27913" y="2531"/>
                    </a:lnTo>
                    <a:lnTo>
                      <a:pt x="28130" y="2177"/>
                    </a:lnTo>
                    <a:lnTo>
                      <a:pt x="28334" y="1837"/>
                    </a:lnTo>
                    <a:lnTo>
                      <a:pt x="28498" y="1484"/>
                    </a:lnTo>
                    <a:lnTo>
                      <a:pt x="28579" y="1307"/>
                    </a:lnTo>
                    <a:lnTo>
                      <a:pt x="28634" y="1130"/>
                    </a:lnTo>
                    <a:lnTo>
                      <a:pt x="28688" y="953"/>
                    </a:lnTo>
                    <a:lnTo>
                      <a:pt x="28729" y="776"/>
                    </a:lnTo>
                    <a:lnTo>
                      <a:pt x="28770" y="586"/>
                    </a:lnTo>
                    <a:lnTo>
                      <a:pt x="28797" y="395"/>
                    </a:lnTo>
                    <a:lnTo>
                      <a:pt x="28810" y="205"/>
                    </a:lnTo>
                    <a:lnTo>
                      <a:pt x="28810" y="1"/>
                    </a:lnTo>
                    <a:close/>
                  </a:path>
                </a:pathLst>
              </a:custGeom>
              <a:solidFill>
                <a:srgbClr val="E339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2">
                <a:extLst>
                  <a:ext uri="{FF2B5EF4-FFF2-40B4-BE49-F238E27FC236}">
                    <a16:creationId xmlns:a16="http://schemas.microsoft.com/office/drawing/2014/main" id="{F8F52DBC-51BE-406C-2D07-146610598162}"/>
                  </a:ext>
                </a:extLst>
              </p:cNvPr>
              <p:cNvSpPr/>
              <p:nvPr/>
            </p:nvSpPr>
            <p:spPr>
              <a:xfrm>
                <a:off x="-2739789" y="2103051"/>
                <a:ext cx="573079" cy="155825"/>
              </a:xfrm>
              <a:custGeom>
                <a:avLst/>
                <a:gdLst/>
                <a:ahLst/>
                <a:cxnLst/>
                <a:rect l="l" t="t" r="r" b="b"/>
                <a:pathLst>
                  <a:path w="16215" h="4409" extrusionOk="0">
                    <a:moveTo>
                      <a:pt x="1" y="1"/>
                    </a:moveTo>
                    <a:lnTo>
                      <a:pt x="191" y="191"/>
                    </a:lnTo>
                    <a:lnTo>
                      <a:pt x="966" y="980"/>
                    </a:lnTo>
                    <a:lnTo>
                      <a:pt x="1347" y="1361"/>
                    </a:lnTo>
                    <a:lnTo>
                      <a:pt x="1728" y="1742"/>
                    </a:lnTo>
                    <a:lnTo>
                      <a:pt x="2109" y="2096"/>
                    </a:lnTo>
                    <a:lnTo>
                      <a:pt x="2504" y="2449"/>
                    </a:lnTo>
                    <a:lnTo>
                      <a:pt x="2912" y="2776"/>
                    </a:lnTo>
                    <a:lnTo>
                      <a:pt x="3347" y="3089"/>
                    </a:lnTo>
                    <a:lnTo>
                      <a:pt x="3565" y="3238"/>
                    </a:lnTo>
                    <a:lnTo>
                      <a:pt x="3782" y="3374"/>
                    </a:lnTo>
                    <a:lnTo>
                      <a:pt x="4013" y="3497"/>
                    </a:lnTo>
                    <a:lnTo>
                      <a:pt x="4258" y="3633"/>
                    </a:lnTo>
                    <a:lnTo>
                      <a:pt x="4503" y="3742"/>
                    </a:lnTo>
                    <a:lnTo>
                      <a:pt x="4748" y="3850"/>
                    </a:lnTo>
                    <a:lnTo>
                      <a:pt x="5020" y="3946"/>
                    </a:lnTo>
                    <a:lnTo>
                      <a:pt x="5278" y="4041"/>
                    </a:lnTo>
                    <a:lnTo>
                      <a:pt x="5564" y="4122"/>
                    </a:lnTo>
                    <a:lnTo>
                      <a:pt x="5850" y="4191"/>
                    </a:lnTo>
                    <a:lnTo>
                      <a:pt x="6149" y="4259"/>
                    </a:lnTo>
                    <a:lnTo>
                      <a:pt x="6448" y="4313"/>
                    </a:lnTo>
                    <a:lnTo>
                      <a:pt x="6775" y="4354"/>
                    </a:lnTo>
                    <a:lnTo>
                      <a:pt x="7101" y="4381"/>
                    </a:lnTo>
                    <a:lnTo>
                      <a:pt x="7441" y="4395"/>
                    </a:lnTo>
                    <a:lnTo>
                      <a:pt x="7795" y="4408"/>
                    </a:lnTo>
                    <a:lnTo>
                      <a:pt x="8271" y="4395"/>
                    </a:lnTo>
                    <a:lnTo>
                      <a:pt x="8747" y="4354"/>
                    </a:lnTo>
                    <a:lnTo>
                      <a:pt x="9223" y="4299"/>
                    </a:lnTo>
                    <a:lnTo>
                      <a:pt x="9686" y="4218"/>
                    </a:lnTo>
                    <a:lnTo>
                      <a:pt x="10148" y="4109"/>
                    </a:lnTo>
                    <a:lnTo>
                      <a:pt x="10611" y="3986"/>
                    </a:lnTo>
                    <a:lnTo>
                      <a:pt x="11060" y="3837"/>
                    </a:lnTo>
                    <a:lnTo>
                      <a:pt x="11495" y="3660"/>
                    </a:lnTo>
                    <a:lnTo>
                      <a:pt x="11930" y="3470"/>
                    </a:lnTo>
                    <a:lnTo>
                      <a:pt x="12352" y="3266"/>
                    </a:lnTo>
                    <a:lnTo>
                      <a:pt x="12760" y="3034"/>
                    </a:lnTo>
                    <a:lnTo>
                      <a:pt x="13168" y="2776"/>
                    </a:lnTo>
                    <a:lnTo>
                      <a:pt x="13549" y="2504"/>
                    </a:lnTo>
                    <a:lnTo>
                      <a:pt x="13930" y="2205"/>
                    </a:lnTo>
                    <a:lnTo>
                      <a:pt x="14283" y="1905"/>
                    </a:lnTo>
                    <a:lnTo>
                      <a:pt x="14637" y="1565"/>
                    </a:lnTo>
                    <a:lnTo>
                      <a:pt x="1621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2">
                <a:extLst>
                  <a:ext uri="{FF2B5EF4-FFF2-40B4-BE49-F238E27FC236}">
                    <a16:creationId xmlns:a16="http://schemas.microsoft.com/office/drawing/2014/main" id="{F0DF0727-26C9-7846-DA23-917F4BD2C2E0}"/>
                  </a:ext>
                </a:extLst>
              </p:cNvPr>
              <p:cNvSpPr/>
              <p:nvPr/>
            </p:nvSpPr>
            <p:spPr>
              <a:xfrm>
                <a:off x="-3597456" y="1659815"/>
                <a:ext cx="235593" cy="133665"/>
              </a:xfrm>
              <a:custGeom>
                <a:avLst/>
                <a:gdLst/>
                <a:ahLst/>
                <a:cxnLst/>
                <a:rect l="l" t="t" r="r" b="b"/>
                <a:pathLst>
                  <a:path w="6666" h="3782" extrusionOk="0">
                    <a:moveTo>
                      <a:pt x="55" y="0"/>
                    </a:moveTo>
                    <a:lnTo>
                      <a:pt x="14" y="558"/>
                    </a:lnTo>
                    <a:lnTo>
                      <a:pt x="1" y="1129"/>
                    </a:lnTo>
                    <a:lnTo>
                      <a:pt x="2884" y="1129"/>
                    </a:lnTo>
                    <a:lnTo>
                      <a:pt x="3156" y="1143"/>
                    </a:lnTo>
                    <a:lnTo>
                      <a:pt x="3415" y="1184"/>
                    </a:lnTo>
                    <a:lnTo>
                      <a:pt x="3673" y="1252"/>
                    </a:lnTo>
                    <a:lnTo>
                      <a:pt x="3918" y="1347"/>
                    </a:lnTo>
                    <a:lnTo>
                      <a:pt x="4149" y="1456"/>
                    </a:lnTo>
                    <a:lnTo>
                      <a:pt x="4367" y="1592"/>
                    </a:lnTo>
                    <a:lnTo>
                      <a:pt x="4571" y="1742"/>
                    </a:lnTo>
                    <a:lnTo>
                      <a:pt x="4762" y="1905"/>
                    </a:lnTo>
                    <a:lnTo>
                      <a:pt x="4925" y="2095"/>
                    </a:lnTo>
                    <a:lnTo>
                      <a:pt x="5074" y="2299"/>
                    </a:lnTo>
                    <a:lnTo>
                      <a:pt x="5210" y="2517"/>
                    </a:lnTo>
                    <a:lnTo>
                      <a:pt x="5319" y="2748"/>
                    </a:lnTo>
                    <a:lnTo>
                      <a:pt x="5414" y="2993"/>
                    </a:lnTo>
                    <a:lnTo>
                      <a:pt x="5482" y="3251"/>
                    </a:lnTo>
                    <a:lnTo>
                      <a:pt x="5523" y="3510"/>
                    </a:lnTo>
                    <a:lnTo>
                      <a:pt x="5537" y="3782"/>
                    </a:lnTo>
                    <a:lnTo>
                      <a:pt x="6666" y="3782"/>
                    </a:lnTo>
                    <a:lnTo>
                      <a:pt x="6666" y="3591"/>
                    </a:lnTo>
                    <a:lnTo>
                      <a:pt x="6652" y="3387"/>
                    </a:lnTo>
                    <a:lnTo>
                      <a:pt x="6625" y="3211"/>
                    </a:lnTo>
                    <a:lnTo>
                      <a:pt x="6598" y="3020"/>
                    </a:lnTo>
                    <a:lnTo>
                      <a:pt x="6543" y="2830"/>
                    </a:lnTo>
                    <a:lnTo>
                      <a:pt x="6503" y="2653"/>
                    </a:lnTo>
                    <a:lnTo>
                      <a:pt x="6435" y="2476"/>
                    </a:lnTo>
                    <a:lnTo>
                      <a:pt x="6367" y="2313"/>
                    </a:lnTo>
                    <a:lnTo>
                      <a:pt x="6299" y="2136"/>
                    </a:lnTo>
                    <a:lnTo>
                      <a:pt x="6217" y="1973"/>
                    </a:lnTo>
                    <a:lnTo>
                      <a:pt x="6122" y="1823"/>
                    </a:lnTo>
                    <a:lnTo>
                      <a:pt x="6027" y="1660"/>
                    </a:lnTo>
                    <a:lnTo>
                      <a:pt x="5918" y="1524"/>
                    </a:lnTo>
                    <a:lnTo>
                      <a:pt x="5809" y="1374"/>
                    </a:lnTo>
                    <a:lnTo>
                      <a:pt x="5686" y="1238"/>
                    </a:lnTo>
                    <a:lnTo>
                      <a:pt x="5564" y="1102"/>
                    </a:lnTo>
                    <a:lnTo>
                      <a:pt x="5428" y="980"/>
                    </a:lnTo>
                    <a:lnTo>
                      <a:pt x="5292" y="857"/>
                    </a:lnTo>
                    <a:lnTo>
                      <a:pt x="5142" y="749"/>
                    </a:lnTo>
                    <a:lnTo>
                      <a:pt x="4993" y="640"/>
                    </a:lnTo>
                    <a:lnTo>
                      <a:pt x="4843" y="545"/>
                    </a:lnTo>
                    <a:lnTo>
                      <a:pt x="4694" y="449"/>
                    </a:lnTo>
                    <a:lnTo>
                      <a:pt x="4530" y="368"/>
                    </a:lnTo>
                    <a:lnTo>
                      <a:pt x="4353" y="300"/>
                    </a:lnTo>
                    <a:lnTo>
                      <a:pt x="4190" y="232"/>
                    </a:lnTo>
                    <a:lnTo>
                      <a:pt x="4013" y="164"/>
                    </a:lnTo>
                    <a:lnTo>
                      <a:pt x="3823" y="109"/>
                    </a:lnTo>
                    <a:lnTo>
                      <a:pt x="3646" y="68"/>
                    </a:lnTo>
                    <a:lnTo>
                      <a:pt x="3456" y="41"/>
                    </a:lnTo>
                    <a:lnTo>
                      <a:pt x="3265" y="14"/>
                    </a:lnTo>
                    <a:lnTo>
                      <a:pt x="307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32">
                <a:extLst>
                  <a:ext uri="{FF2B5EF4-FFF2-40B4-BE49-F238E27FC236}">
                    <a16:creationId xmlns:a16="http://schemas.microsoft.com/office/drawing/2014/main" id="{0D41CAEF-AAD2-69D1-6ECA-54E6A33990D6}"/>
                  </a:ext>
                </a:extLst>
              </p:cNvPr>
              <p:cNvSpPr/>
              <p:nvPr/>
            </p:nvSpPr>
            <p:spPr>
              <a:xfrm>
                <a:off x="-3586393" y="1355018"/>
                <a:ext cx="411069" cy="230787"/>
              </a:xfrm>
              <a:custGeom>
                <a:avLst/>
                <a:gdLst/>
                <a:ahLst/>
                <a:cxnLst/>
                <a:rect l="l" t="t" r="r" b="b"/>
                <a:pathLst>
                  <a:path w="11631" h="6530" extrusionOk="0">
                    <a:moveTo>
                      <a:pt x="10502" y="0"/>
                    </a:moveTo>
                    <a:lnTo>
                      <a:pt x="10488" y="272"/>
                    </a:lnTo>
                    <a:lnTo>
                      <a:pt x="10474" y="558"/>
                    </a:lnTo>
                    <a:lnTo>
                      <a:pt x="10434" y="817"/>
                    </a:lnTo>
                    <a:lnTo>
                      <a:pt x="10393" y="1089"/>
                    </a:lnTo>
                    <a:lnTo>
                      <a:pt x="10325" y="1347"/>
                    </a:lnTo>
                    <a:lnTo>
                      <a:pt x="10257" y="1606"/>
                    </a:lnTo>
                    <a:lnTo>
                      <a:pt x="10175" y="1850"/>
                    </a:lnTo>
                    <a:lnTo>
                      <a:pt x="10080" y="2095"/>
                    </a:lnTo>
                    <a:lnTo>
                      <a:pt x="9971" y="2340"/>
                    </a:lnTo>
                    <a:lnTo>
                      <a:pt x="9849" y="2571"/>
                    </a:lnTo>
                    <a:lnTo>
                      <a:pt x="9713" y="2803"/>
                    </a:lnTo>
                    <a:lnTo>
                      <a:pt x="9577" y="3020"/>
                    </a:lnTo>
                    <a:lnTo>
                      <a:pt x="9427" y="3224"/>
                    </a:lnTo>
                    <a:lnTo>
                      <a:pt x="9264" y="3428"/>
                    </a:lnTo>
                    <a:lnTo>
                      <a:pt x="9101" y="3632"/>
                    </a:lnTo>
                    <a:lnTo>
                      <a:pt x="8910" y="3823"/>
                    </a:lnTo>
                    <a:lnTo>
                      <a:pt x="8733" y="4000"/>
                    </a:lnTo>
                    <a:lnTo>
                      <a:pt x="8529" y="4163"/>
                    </a:lnTo>
                    <a:lnTo>
                      <a:pt x="8325" y="4326"/>
                    </a:lnTo>
                    <a:lnTo>
                      <a:pt x="8121" y="4476"/>
                    </a:lnTo>
                    <a:lnTo>
                      <a:pt x="7904" y="4612"/>
                    </a:lnTo>
                    <a:lnTo>
                      <a:pt x="7672" y="4748"/>
                    </a:lnTo>
                    <a:lnTo>
                      <a:pt x="7441" y="4870"/>
                    </a:lnTo>
                    <a:lnTo>
                      <a:pt x="7196" y="4979"/>
                    </a:lnTo>
                    <a:lnTo>
                      <a:pt x="6951" y="5074"/>
                    </a:lnTo>
                    <a:lnTo>
                      <a:pt x="6707" y="5156"/>
                    </a:lnTo>
                    <a:lnTo>
                      <a:pt x="6448" y="5224"/>
                    </a:lnTo>
                    <a:lnTo>
                      <a:pt x="6190" y="5292"/>
                    </a:lnTo>
                    <a:lnTo>
                      <a:pt x="5918" y="5333"/>
                    </a:lnTo>
                    <a:lnTo>
                      <a:pt x="5646" y="5373"/>
                    </a:lnTo>
                    <a:lnTo>
                      <a:pt x="5373" y="5387"/>
                    </a:lnTo>
                    <a:lnTo>
                      <a:pt x="5101" y="5401"/>
                    </a:lnTo>
                    <a:lnTo>
                      <a:pt x="245" y="5401"/>
                    </a:lnTo>
                    <a:lnTo>
                      <a:pt x="109" y="5958"/>
                    </a:lnTo>
                    <a:lnTo>
                      <a:pt x="0" y="6530"/>
                    </a:lnTo>
                    <a:lnTo>
                      <a:pt x="5101" y="6530"/>
                    </a:lnTo>
                    <a:lnTo>
                      <a:pt x="5523" y="6516"/>
                    </a:lnTo>
                    <a:lnTo>
                      <a:pt x="5945" y="6475"/>
                    </a:lnTo>
                    <a:lnTo>
                      <a:pt x="6353" y="6407"/>
                    </a:lnTo>
                    <a:lnTo>
                      <a:pt x="6761" y="6326"/>
                    </a:lnTo>
                    <a:lnTo>
                      <a:pt x="7155" y="6203"/>
                    </a:lnTo>
                    <a:lnTo>
                      <a:pt x="7536" y="6067"/>
                    </a:lnTo>
                    <a:lnTo>
                      <a:pt x="7904" y="5904"/>
                    </a:lnTo>
                    <a:lnTo>
                      <a:pt x="8271" y="5713"/>
                    </a:lnTo>
                    <a:lnTo>
                      <a:pt x="8611" y="5509"/>
                    </a:lnTo>
                    <a:lnTo>
                      <a:pt x="8937" y="5278"/>
                    </a:lnTo>
                    <a:lnTo>
                      <a:pt x="9250" y="5033"/>
                    </a:lnTo>
                    <a:lnTo>
                      <a:pt x="9549" y="4775"/>
                    </a:lnTo>
                    <a:lnTo>
                      <a:pt x="9835" y="4489"/>
                    </a:lnTo>
                    <a:lnTo>
                      <a:pt x="10107" y="4190"/>
                    </a:lnTo>
                    <a:lnTo>
                      <a:pt x="10352" y="3877"/>
                    </a:lnTo>
                    <a:lnTo>
                      <a:pt x="10583" y="3551"/>
                    </a:lnTo>
                    <a:lnTo>
                      <a:pt x="10747" y="3279"/>
                    </a:lnTo>
                    <a:lnTo>
                      <a:pt x="10910" y="2993"/>
                    </a:lnTo>
                    <a:lnTo>
                      <a:pt x="11046" y="2707"/>
                    </a:lnTo>
                    <a:lnTo>
                      <a:pt x="11168" y="2422"/>
                    </a:lnTo>
                    <a:lnTo>
                      <a:pt x="11277" y="2136"/>
                    </a:lnTo>
                    <a:lnTo>
                      <a:pt x="11372" y="1850"/>
                    </a:lnTo>
                    <a:lnTo>
                      <a:pt x="11454" y="1551"/>
                    </a:lnTo>
                    <a:lnTo>
                      <a:pt x="11508" y="1252"/>
                    </a:lnTo>
                    <a:lnTo>
                      <a:pt x="11563" y="939"/>
                    </a:lnTo>
                    <a:lnTo>
                      <a:pt x="11603" y="640"/>
                    </a:lnTo>
                    <a:lnTo>
                      <a:pt x="11631" y="313"/>
                    </a:lnTo>
                    <a:lnTo>
                      <a:pt x="1163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2">
                <a:extLst>
                  <a:ext uri="{FF2B5EF4-FFF2-40B4-BE49-F238E27FC236}">
                    <a16:creationId xmlns:a16="http://schemas.microsoft.com/office/drawing/2014/main" id="{B6495723-994E-43CE-F149-49B1747045A9}"/>
                  </a:ext>
                </a:extLst>
              </p:cNvPr>
              <p:cNvSpPr/>
              <p:nvPr/>
            </p:nvSpPr>
            <p:spPr>
              <a:xfrm>
                <a:off x="-2484966" y="1641048"/>
                <a:ext cx="439908" cy="172648"/>
              </a:xfrm>
              <a:custGeom>
                <a:avLst/>
                <a:gdLst/>
                <a:ahLst/>
                <a:cxnLst/>
                <a:rect l="l" t="t" r="r" b="b"/>
                <a:pathLst>
                  <a:path w="12447" h="4885" extrusionOk="0">
                    <a:moveTo>
                      <a:pt x="0" y="1"/>
                    </a:moveTo>
                    <a:lnTo>
                      <a:pt x="14" y="246"/>
                    </a:lnTo>
                    <a:lnTo>
                      <a:pt x="27" y="491"/>
                    </a:lnTo>
                    <a:lnTo>
                      <a:pt x="54" y="735"/>
                    </a:lnTo>
                    <a:lnTo>
                      <a:pt x="109" y="980"/>
                    </a:lnTo>
                    <a:lnTo>
                      <a:pt x="150" y="1212"/>
                    </a:lnTo>
                    <a:lnTo>
                      <a:pt x="218" y="1443"/>
                    </a:lnTo>
                    <a:lnTo>
                      <a:pt x="299" y="1660"/>
                    </a:lnTo>
                    <a:lnTo>
                      <a:pt x="381" y="1878"/>
                    </a:lnTo>
                    <a:lnTo>
                      <a:pt x="476" y="2096"/>
                    </a:lnTo>
                    <a:lnTo>
                      <a:pt x="585" y="2300"/>
                    </a:lnTo>
                    <a:lnTo>
                      <a:pt x="694" y="2504"/>
                    </a:lnTo>
                    <a:lnTo>
                      <a:pt x="816" y="2708"/>
                    </a:lnTo>
                    <a:lnTo>
                      <a:pt x="952" y="2898"/>
                    </a:lnTo>
                    <a:lnTo>
                      <a:pt x="1102" y="3075"/>
                    </a:lnTo>
                    <a:lnTo>
                      <a:pt x="1251" y="3252"/>
                    </a:lnTo>
                    <a:lnTo>
                      <a:pt x="1401" y="3415"/>
                    </a:lnTo>
                    <a:lnTo>
                      <a:pt x="1564" y="3578"/>
                    </a:lnTo>
                    <a:lnTo>
                      <a:pt x="1741" y="3728"/>
                    </a:lnTo>
                    <a:lnTo>
                      <a:pt x="1918" y="3878"/>
                    </a:lnTo>
                    <a:lnTo>
                      <a:pt x="2108" y="4014"/>
                    </a:lnTo>
                    <a:lnTo>
                      <a:pt x="2312" y="4150"/>
                    </a:lnTo>
                    <a:lnTo>
                      <a:pt x="2503" y="4258"/>
                    </a:lnTo>
                    <a:lnTo>
                      <a:pt x="2707" y="4367"/>
                    </a:lnTo>
                    <a:lnTo>
                      <a:pt x="2925" y="4476"/>
                    </a:lnTo>
                    <a:lnTo>
                      <a:pt x="3142" y="4558"/>
                    </a:lnTo>
                    <a:lnTo>
                      <a:pt x="3360" y="4639"/>
                    </a:lnTo>
                    <a:lnTo>
                      <a:pt x="3591" y="4707"/>
                    </a:lnTo>
                    <a:lnTo>
                      <a:pt x="3822" y="4762"/>
                    </a:lnTo>
                    <a:lnTo>
                      <a:pt x="4054" y="4816"/>
                    </a:lnTo>
                    <a:lnTo>
                      <a:pt x="4298" y="4843"/>
                    </a:lnTo>
                    <a:lnTo>
                      <a:pt x="4543" y="4871"/>
                    </a:lnTo>
                    <a:lnTo>
                      <a:pt x="4788" y="4884"/>
                    </a:lnTo>
                    <a:lnTo>
                      <a:pt x="12446" y="4884"/>
                    </a:lnTo>
                    <a:lnTo>
                      <a:pt x="12446" y="3742"/>
                    </a:lnTo>
                    <a:lnTo>
                      <a:pt x="4693" y="3742"/>
                    </a:lnTo>
                    <a:lnTo>
                      <a:pt x="4503" y="3728"/>
                    </a:lnTo>
                    <a:lnTo>
                      <a:pt x="4312" y="3701"/>
                    </a:lnTo>
                    <a:lnTo>
                      <a:pt x="4122" y="3674"/>
                    </a:lnTo>
                    <a:lnTo>
                      <a:pt x="3945" y="3619"/>
                    </a:lnTo>
                    <a:lnTo>
                      <a:pt x="3768" y="3578"/>
                    </a:lnTo>
                    <a:lnTo>
                      <a:pt x="3591" y="3510"/>
                    </a:lnTo>
                    <a:lnTo>
                      <a:pt x="3428" y="3442"/>
                    </a:lnTo>
                    <a:lnTo>
                      <a:pt x="3265" y="3374"/>
                    </a:lnTo>
                    <a:lnTo>
                      <a:pt x="3101" y="3293"/>
                    </a:lnTo>
                    <a:lnTo>
                      <a:pt x="2938" y="3197"/>
                    </a:lnTo>
                    <a:lnTo>
                      <a:pt x="2789" y="3102"/>
                    </a:lnTo>
                    <a:lnTo>
                      <a:pt x="2639" y="2993"/>
                    </a:lnTo>
                    <a:lnTo>
                      <a:pt x="2503" y="2885"/>
                    </a:lnTo>
                    <a:lnTo>
                      <a:pt x="2367" y="2776"/>
                    </a:lnTo>
                    <a:lnTo>
                      <a:pt x="2231" y="2653"/>
                    </a:lnTo>
                    <a:lnTo>
                      <a:pt x="2108" y="2517"/>
                    </a:lnTo>
                    <a:lnTo>
                      <a:pt x="2000" y="2381"/>
                    </a:lnTo>
                    <a:lnTo>
                      <a:pt x="1891" y="2245"/>
                    </a:lnTo>
                    <a:lnTo>
                      <a:pt x="1782" y="2096"/>
                    </a:lnTo>
                    <a:lnTo>
                      <a:pt x="1687" y="1946"/>
                    </a:lnTo>
                    <a:lnTo>
                      <a:pt x="1592" y="1783"/>
                    </a:lnTo>
                    <a:lnTo>
                      <a:pt x="1510" y="1620"/>
                    </a:lnTo>
                    <a:lnTo>
                      <a:pt x="1442" y="1456"/>
                    </a:lnTo>
                    <a:lnTo>
                      <a:pt x="1374" y="1293"/>
                    </a:lnTo>
                    <a:lnTo>
                      <a:pt x="1306" y="1116"/>
                    </a:lnTo>
                    <a:lnTo>
                      <a:pt x="1265" y="939"/>
                    </a:lnTo>
                    <a:lnTo>
                      <a:pt x="1224" y="763"/>
                    </a:lnTo>
                    <a:lnTo>
                      <a:pt x="1183" y="572"/>
                    </a:lnTo>
                    <a:lnTo>
                      <a:pt x="1156" y="382"/>
                    </a:lnTo>
                    <a:lnTo>
                      <a:pt x="1143" y="191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2">
                <a:extLst>
                  <a:ext uri="{FF2B5EF4-FFF2-40B4-BE49-F238E27FC236}">
                    <a16:creationId xmlns:a16="http://schemas.microsoft.com/office/drawing/2014/main" id="{FC4C3C22-9721-8D6C-2655-4AC9ED225DA1}"/>
                  </a:ext>
                </a:extLst>
              </p:cNvPr>
              <p:cNvSpPr/>
              <p:nvPr/>
            </p:nvSpPr>
            <p:spPr>
              <a:xfrm>
                <a:off x="-3538786" y="1388664"/>
                <a:ext cx="189931" cy="39937"/>
              </a:xfrm>
              <a:custGeom>
                <a:avLst/>
                <a:gdLst/>
                <a:ahLst/>
                <a:cxnLst/>
                <a:rect l="l" t="t" r="r" b="b"/>
                <a:pathLst>
                  <a:path w="5374" h="1130" extrusionOk="0">
                    <a:moveTo>
                      <a:pt x="544" y="1"/>
                    </a:moveTo>
                    <a:lnTo>
                      <a:pt x="259" y="558"/>
                    </a:lnTo>
                    <a:lnTo>
                      <a:pt x="0" y="1130"/>
                    </a:lnTo>
                    <a:lnTo>
                      <a:pt x="5373" y="1130"/>
                    </a:lnTo>
                    <a:lnTo>
                      <a:pt x="537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2">
                <a:extLst>
                  <a:ext uri="{FF2B5EF4-FFF2-40B4-BE49-F238E27FC236}">
                    <a16:creationId xmlns:a16="http://schemas.microsoft.com/office/drawing/2014/main" id="{7E8B0F91-4315-41C2-63A3-3FE95A77EF5D}"/>
                  </a:ext>
                </a:extLst>
              </p:cNvPr>
              <p:cNvSpPr/>
              <p:nvPr/>
            </p:nvSpPr>
            <p:spPr>
              <a:xfrm>
                <a:off x="-2663342" y="1212232"/>
                <a:ext cx="479350" cy="223117"/>
              </a:xfrm>
              <a:custGeom>
                <a:avLst/>
                <a:gdLst/>
                <a:ahLst/>
                <a:cxnLst/>
                <a:rect l="l" t="t" r="r" b="b"/>
                <a:pathLst>
                  <a:path w="13563" h="6313" extrusionOk="0">
                    <a:moveTo>
                      <a:pt x="5972" y="0"/>
                    </a:moveTo>
                    <a:lnTo>
                      <a:pt x="5618" y="41"/>
                    </a:lnTo>
                    <a:lnTo>
                      <a:pt x="5265" y="82"/>
                    </a:lnTo>
                    <a:lnTo>
                      <a:pt x="4925" y="150"/>
                    </a:lnTo>
                    <a:lnTo>
                      <a:pt x="4598" y="232"/>
                    </a:lnTo>
                    <a:lnTo>
                      <a:pt x="4272" y="341"/>
                    </a:lnTo>
                    <a:lnTo>
                      <a:pt x="3945" y="463"/>
                    </a:lnTo>
                    <a:lnTo>
                      <a:pt x="3632" y="599"/>
                    </a:lnTo>
                    <a:lnTo>
                      <a:pt x="3333" y="749"/>
                    </a:lnTo>
                    <a:lnTo>
                      <a:pt x="3047" y="925"/>
                    </a:lnTo>
                    <a:lnTo>
                      <a:pt x="2762" y="1102"/>
                    </a:lnTo>
                    <a:lnTo>
                      <a:pt x="2490" y="1293"/>
                    </a:lnTo>
                    <a:lnTo>
                      <a:pt x="2231" y="1510"/>
                    </a:lnTo>
                    <a:lnTo>
                      <a:pt x="1986" y="1742"/>
                    </a:lnTo>
                    <a:lnTo>
                      <a:pt x="1742" y="1973"/>
                    </a:lnTo>
                    <a:lnTo>
                      <a:pt x="1524" y="2218"/>
                    </a:lnTo>
                    <a:lnTo>
                      <a:pt x="1320" y="2463"/>
                    </a:lnTo>
                    <a:lnTo>
                      <a:pt x="1129" y="2721"/>
                    </a:lnTo>
                    <a:lnTo>
                      <a:pt x="966" y="2979"/>
                    </a:lnTo>
                    <a:lnTo>
                      <a:pt x="803" y="3251"/>
                    </a:lnTo>
                    <a:lnTo>
                      <a:pt x="626" y="3605"/>
                    </a:lnTo>
                    <a:lnTo>
                      <a:pt x="463" y="3959"/>
                    </a:lnTo>
                    <a:lnTo>
                      <a:pt x="327" y="4326"/>
                    </a:lnTo>
                    <a:lnTo>
                      <a:pt x="218" y="4707"/>
                    </a:lnTo>
                    <a:lnTo>
                      <a:pt x="123" y="5101"/>
                    </a:lnTo>
                    <a:lnTo>
                      <a:pt x="55" y="5496"/>
                    </a:lnTo>
                    <a:lnTo>
                      <a:pt x="14" y="5904"/>
                    </a:lnTo>
                    <a:lnTo>
                      <a:pt x="0" y="6312"/>
                    </a:lnTo>
                    <a:lnTo>
                      <a:pt x="1143" y="6312"/>
                    </a:lnTo>
                    <a:lnTo>
                      <a:pt x="1157" y="6054"/>
                    </a:lnTo>
                    <a:lnTo>
                      <a:pt x="1170" y="5782"/>
                    </a:lnTo>
                    <a:lnTo>
                      <a:pt x="1198" y="5523"/>
                    </a:lnTo>
                    <a:lnTo>
                      <a:pt x="1252" y="5265"/>
                    </a:lnTo>
                    <a:lnTo>
                      <a:pt x="1306" y="5020"/>
                    </a:lnTo>
                    <a:lnTo>
                      <a:pt x="1374" y="4775"/>
                    </a:lnTo>
                    <a:lnTo>
                      <a:pt x="1456" y="4530"/>
                    </a:lnTo>
                    <a:lnTo>
                      <a:pt x="1551" y="4299"/>
                    </a:lnTo>
                    <a:lnTo>
                      <a:pt x="1660" y="4068"/>
                    </a:lnTo>
                    <a:lnTo>
                      <a:pt x="1769" y="3850"/>
                    </a:lnTo>
                    <a:lnTo>
                      <a:pt x="1891" y="3632"/>
                    </a:lnTo>
                    <a:lnTo>
                      <a:pt x="2027" y="3415"/>
                    </a:lnTo>
                    <a:lnTo>
                      <a:pt x="2177" y="3211"/>
                    </a:lnTo>
                    <a:lnTo>
                      <a:pt x="2327" y="3020"/>
                    </a:lnTo>
                    <a:lnTo>
                      <a:pt x="2490" y="2830"/>
                    </a:lnTo>
                    <a:lnTo>
                      <a:pt x="2667" y="2653"/>
                    </a:lnTo>
                    <a:lnTo>
                      <a:pt x="2843" y="2476"/>
                    </a:lnTo>
                    <a:lnTo>
                      <a:pt x="3034" y="2313"/>
                    </a:lnTo>
                    <a:lnTo>
                      <a:pt x="3224" y="2163"/>
                    </a:lnTo>
                    <a:lnTo>
                      <a:pt x="3428" y="2014"/>
                    </a:lnTo>
                    <a:lnTo>
                      <a:pt x="3646" y="1878"/>
                    </a:lnTo>
                    <a:lnTo>
                      <a:pt x="3864" y="1755"/>
                    </a:lnTo>
                    <a:lnTo>
                      <a:pt x="4081" y="1646"/>
                    </a:lnTo>
                    <a:lnTo>
                      <a:pt x="4313" y="1538"/>
                    </a:lnTo>
                    <a:lnTo>
                      <a:pt x="4544" y="1442"/>
                    </a:lnTo>
                    <a:lnTo>
                      <a:pt x="4789" y="1361"/>
                    </a:lnTo>
                    <a:lnTo>
                      <a:pt x="5033" y="1293"/>
                    </a:lnTo>
                    <a:lnTo>
                      <a:pt x="5292" y="1238"/>
                    </a:lnTo>
                    <a:lnTo>
                      <a:pt x="5537" y="1197"/>
                    </a:lnTo>
                    <a:lnTo>
                      <a:pt x="5795" y="1157"/>
                    </a:lnTo>
                    <a:lnTo>
                      <a:pt x="6067" y="1143"/>
                    </a:lnTo>
                    <a:lnTo>
                      <a:pt x="6326" y="1129"/>
                    </a:lnTo>
                    <a:lnTo>
                      <a:pt x="13562" y="1129"/>
                    </a:lnTo>
                    <a:lnTo>
                      <a:pt x="13331" y="844"/>
                    </a:lnTo>
                    <a:lnTo>
                      <a:pt x="13086" y="558"/>
                    </a:lnTo>
                    <a:lnTo>
                      <a:pt x="12855" y="273"/>
                    </a:lnTo>
                    <a:lnTo>
                      <a:pt x="1259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2">
                <a:extLst>
                  <a:ext uri="{FF2B5EF4-FFF2-40B4-BE49-F238E27FC236}">
                    <a16:creationId xmlns:a16="http://schemas.microsoft.com/office/drawing/2014/main" id="{A73840F0-EA14-27F4-CA10-54934B2DBB3B}"/>
                  </a:ext>
                </a:extLst>
              </p:cNvPr>
              <p:cNvSpPr/>
              <p:nvPr/>
            </p:nvSpPr>
            <p:spPr>
              <a:xfrm>
                <a:off x="-2390742" y="1355018"/>
                <a:ext cx="291364" cy="40432"/>
              </a:xfrm>
              <a:custGeom>
                <a:avLst/>
                <a:gdLst/>
                <a:ahLst/>
                <a:cxnLst/>
                <a:rect l="l" t="t" r="r" b="b"/>
                <a:pathLst>
                  <a:path w="8244" h="1144" extrusionOk="0">
                    <a:moveTo>
                      <a:pt x="0" y="0"/>
                    </a:moveTo>
                    <a:lnTo>
                      <a:pt x="0" y="1143"/>
                    </a:lnTo>
                    <a:lnTo>
                      <a:pt x="8243" y="1143"/>
                    </a:lnTo>
                    <a:lnTo>
                      <a:pt x="7985" y="558"/>
                    </a:lnTo>
                    <a:lnTo>
                      <a:pt x="769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2">
                <a:extLst>
                  <a:ext uri="{FF2B5EF4-FFF2-40B4-BE49-F238E27FC236}">
                    <a16:creationId xmlns:a16="http://schemas.microsoft.com/office/drawing/2014/main" id="{65A434CB-AE13-90E0-E782-56295F21F6DF}"/>
                  </a:ext>
                </a:extLst>
              </p:cNvPr>
              <p:cNvSpPr/>
              <p:nvPr/>
            </p:nvSpPr>
            <p:spPr>
              <a:xfrm>
                <a:off x="-3103715" y="1620867"/>
                <a:ext cx="144728" cy="297124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8407" extrusionOk="0">
                    <a:moveTo>
                      <a:pt x="4095" y="1"/>
                    </a:moveTo>
                    <a:lnTo>
                      <a:pt x="3755" y="28"/>
                    </a:lnTo>
                    <a:lnTo>
                      <a:pt x="3428" y="69"/>
                    </a:lnTo>
                    <a:lnTo>
                      <a:pt x="3102" y="123"/>
                    </a:lnTo>
                    <a:lnTo>
                      <a:pt x="2789" y="218"/>
                    </a:lnTo>
                    <a:lnTo>
                      <a:pt x="2490" y="341"/>
                    </a:lnTo>
                    <a:lnTo>
                      <a:pt x="2204" y="477"/>
                    </a:lnTo>
                    <a:lnTo>
                      <a:pt x="1932" y="626"/>
                    </a:lnTo>
                    <a:lnTo>
                      <a:pt x="1660" y="817"/>
                    </a:lnTo>
                    <a:lnTo>
                      <a:pt x="1415" y="1007"/>
                    </a:lnTo>
                    <a:lnTo>
                      <a:pt x="1184" y="1225"/>
                    </a:lnTo>
                    <a:lnTo>
                      <a:pt x="966" y="1470"/>
                    </a:lnTo>
                    <a:lnTo>
                      <a:pt x="776" y="1715"/>
                    </a:lnTo>
                    <a:lnTo>
                      <a:pt x="599" y="1973"/>
                    </a:lnTo>
                    <a:lnTo>
                      <a:pt x="449" y="2259"/>
                    </a:lnTo>
                    <a:lnTo>
                      <a:pt x="313" y="2544"/>
                    </a:lnTo>
                    <a:lnTo>
                      <a:pt x="205" y="2857"/>
                    </a:lnTo>
                    <a:lnTo>
                      <a:pt x="123" y="3116"/>
                    </a:lnTo>
                    <a:lnTo>
                      <a:pt x="68" y="3401"/>
                    </a:lnTo>
                    <a:lnTo>
                      <a:pt x="28" y="3687"/>
                    </a:lnTo>
                    <a:lnTo>
                      <a:pt x="14" y="3973"/>
                    </a:lnTo>
                    <a:lnTo>
                      <a:pt x="0" y="4095"/>
                    </a:lnTo>
                    <a:lnTo>
                      <a:pt x="0" y="8407"/>
                    </a:lnTo>
                    <a:lnTo>
                      <a:pt x="1143" y="8407"/>
                    </a:lnTo>
                    <a:lnTo>
                      <a:pt x="1143" y="4095"/>
                    </a:lnTo>
                    <a:lnTo>
                      <a:pt x="1157" y="3796"/>
                    </a:lnTo>
                    <a:lnTo>
                      <a:pt x="1198" y="3496"/>
                    </a:lnTo>
                    <a:lnTo>
                      <a:pt x="1279" y="3224"/>
                    </a:lnTo>
                    <a:lnTo>
                      <a:pt x="1374" y="2952"/>
                    </a:lnTo>
                    <a:lnTo>
                      <a:pt x="1497" y="2694"/>
                    </a:lnTo>
                    <a:lnTo>
                      <a:pt x="1646" y="2449"/>
                    </a:lnTo>
                    <a:lnTo>
                      <a:pt x="1823" y="2218"/>
                    </a:lnTo>
                    <a:lnTo>
                      <a:pt x="2014" y="2014"/>
                    </a:lnTo>
                    <a:lnTo>
                      <a:pt x="2218" y="1823"/>
                    </a:lnTo>
                    <a:lnTo>
                      <a:pt x="2449" y="1647"/>
                    </a:lnTo>
                    <a:lnTo>
                      <a:pt x="2694" y="1497"/>
                    </a:lnTo>
                    <a:lnTo>
                      <a:pt x="2952" y="1374"/>
                    </a:lnTo>
                    <a:lnTo>
                      <a:pt x="3224" y="1279"/>
                    </a:lnTo>
                    <a:lnTo>
                      <a:pt x="3496" y="1198"/>
                    </a:lnTo>
                    <a:lnTo>
                      <a:pt x="3796" y="1157"/>
                    </a:lnTo>
                    <a:lnTo>
                      <a:pt x="4095" y="1143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2">
                <a:extLst>
                  <a:ext uri="{FF2B5EF4-FFF2-40B4-BE49-F238E27FC236}">
                    <a16:creationId xmlns:a16="http://schemas.microsoft.com/office/drawing/2014/main" id="{881A1890-8CB5-1752-56F1-4C952DFD0F86}"/>
                  </a:ext>
                </a:extLst>
              </p:cNvPr>
              <p:cNvSpPr/>
              <p:nvPr/>
            </p:nvSpPr>
            <p:spPr>
              <a:xfrm>
                <a:off x="-2999383" y="999750"/>
                <a:ext cx="163000" cy="267331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7564" extrusionOk="0">
                    <a:moveTo>
                      <a:pt x="1143" y="0"/>
                    </a:moveTo>
                    <a:lnTo>
                      <a:pt x="572" y="68"/>
                    </a:lnTo>
                    <a:lnTo>
                      <a:pt x="0" y="150"/>
                    </a:lnTo>
                    <a:lnTo>
                      <a:pt x="0" y="2952"/>
                    </a:lnTo>
                    <a:lnTo>
                      <a:pt x="14" y="3183"/>
                    </a:lnTo>
                    <a:lnTo>
                      <a:pt x="27" y="3428"/>
                    </a:lnTo>
                    <a:lnTo>
                      <a:pt x="55" y="3659"/>
                    </a:lnTo>
                    <a:lnTo>
                      <a:pt x="95" y="3877"/>
                    </a:lnTo>
                    <a:lnTo>
                      <a:pt x="150" y="4108"/>
                    </a:lnTo>
                    <a:lnTo>
                      <a:pt x="204" y="4326"/>
                    </a:lnTo>
                    <a:lnTo>
                      <a:pt x="286" y="4530"/>
                    </a:lnTo>
                    <a:lnTo>
                      <a:pt x="368" y="4747"/>
                    </a:lnTo>
                    <a:lnTo>
                      <a:pt x="463" y="4951"/>
                    </a:lnTo>
                    <a:lnTo>
                      <a:pt x="558" y="5142"/>
                    </a:lnTo>
                    <a:lnTo>
                      <a:pt x="667" y="5346"/>
                    </a:lnTo>
                    <a:lnTo>
                      <a:pt x="789" y="5523"/>
                    </a:lnTo>
                    <a:lnTo>
                      <a:pt x="925" y="5713"/>
                    </a:lnTo>
                    <a:lnTo>
                      <a:pt x="1061" y="5890"/>
                    </a:lnTo>
                    <a:lnTo>
                      <a:pt x="1197" y="6053"/>
                    </a:lnTo>
                    <a:lnTo>
                      <a:pt x="1361" y="6216"/>
                    </a:lnTo>
                    <a:lnTo>
                      <a:pt x="1510" y="6366"/>
                    </a:lnTo>
                    <a:lnTo>
                      <a:pt x="1687" y="6516"/>
                    </a:lnTo>
                    <a:lnTo>
                      <a:pt x="1864" y="6652"/>
                    </a:lnTo>
                    <a:lnTo>
                      <a:pt x="2041" y="6774"/>
                    </a:lnTo>
                    <a:lnTo>
                      <a:pt x="2231" y="6897"/>
                    </a:lnTo>
                    <a:lnTo>
                      <a:pt x="2422" y="7005"/>
                    </a:lnTo>
                    <a:lnTo>
                      <a:pt x="2612" y="7114"/>
                    </a:lnTo>
                    <a:lnTo>
                      <a:pt x="2816" y="7196"/>
                    </a:lnTo>
                    <a:lnTo>
                      <a:pt x="3034" y="7277"/>
                    </a:lnTo>
                    <a:lnTo>
                      <a:pt x="3251" y="7359"/>
                    </a:lnTo>
                    <a:lnTo>
                      <a:pt x="3469" y="7414"/>
                    </a:lnTo>
                    <a:lnTo>
                      <a:pt x="3687" y="7468"/>
                    </a:lnTo>
                    <a:lnTo>
                      <a:pt x="3918" y="7509"/>
                    </a:lnTo>
                    <a:lnTo>
                      <a:pt x="4149" y="7536"/>
                    </a:lnTo>
                    <a:lnTo>
                      <a:pt x="4380" y="7563"/>
                    </a:lnTo>
                    <a:lnTo>
                      <a:pt x="4612" y="7563"/>
                    </a:lnTo>
                    <a:lnTo>
                      <a:pt x="4612" y="6434"/>
                    </a:lnTo>
                    <a:lnTo>
                      <a:pt x="4435" y="6421"/>
                    </a:lnTo>
                    <a:lnTo>
                      <a:pt x="4258" y="6407"/>
                    </a:lnTo>
                    <a:lnTo>
                      <a:pt x="4081" y="6393"/>
                    </a:lnTo>
                    <a:lnTo>
                      <a:pt x="3918" y="6353"/>
                    </a:lnTo>
                    <a:lnTo>
                      <a:pt x="3755" y="6312"/>
                    </a:lnTo>
                    <a:lnTo>
                      <a:pt x="3578" y="6271"/>
                    </a:lnTo>
                    <a:lnTo>
                      <a:pt x="3428" y="6216"/>
                    </a:lnTo>
                    <a:lnTo>
                      <a:pt x="3265" y="6148"/>
                    </a:lnTo>
                    <a:lnTo>
                      <a:pt x="3115" y="6080"/>
                    </a:lnTo>
                    <a:lnTo>
                      <a:pt x="2966" y="6012"/>
                    </a:lnTo>
                    <a:lnTo>
                      <a:pt x="2666" y="5836"/>
                    </a:lnTo>
                    <a:lnTo>
                      <a:pt x="2408" y="5632"/>
                    </a:lnTo>
                    <a:lnTo>
                      <a:pt x="2163" y="5414"/>
                    </a:lnTo>
                    <a:lnTo>
                      <a:pt x="1932" y="5169"/>
                    </a:lnTo>
                    <a:lnTo>
                      <a:pt x="1728" y="4897"/>
                    </a:lnTo>
                    <a:lnTo>
                      <a:pt x="1565" y="4611"/>
                    </a:lnTo>
                    <a:lnTo>
                      <a:pt x="1483" y="4462"/>
                    </a:lnTo>
                    <a:lnTo>
                      <a:pt x="1415" y="4299"/>
                    </a:lnTo>
                    <a:lnTo>
                      <a:pt x="1347" y="4149"/>
                    </a:lnTo>
                    <a:lnTo>
                      <a:pt x="1293" y="3986"/>
                    </a:lnTo>
                    <a:lnTo>
                      <a:pt x="1252" y="3822"/>
                    </a:lnTo>
                    <a:lnTo>
                      <a:pt x="1211" y="3646"/>
                    </a:lnTo>
                    <a:lnTo>
                      <a:pt x="1184" y="3482"/>
                    </a:lnTo>
                    <a:lnTo>
                      <a:pt x="1156" y="3306"/>
                    </a:lnTo>
                    <a:lnTo>
                      <a:pt x="1143" y="3129"/>
                    </a:lnTo>
                    <a:lnTo>
                      <a:pt x="1143" y="2952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2">
                <a:extLst>
                  <a:ext uri="{FF2B5EF4-FFF2-40B4-BE49-F238E27FC236}">
                    <a16:creationId xmlns:a16="http://schemas.microsoft.com/office/drawing/2014/main" id="{D922C10A-F535-35FF-20DC-4338C9F0237D}"/>
                  </a:ext>
                </a:extLst>
              </p:cNvPr>
              <p:cNvSpPr/>
              <p:nvPr/>
            </p:nvSpPr>
            <p:spPr>
              <a:xfrm>
                <a:off x="-2773435" y="997807"/>
                <a:ext cx="162045" cy="151973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4300" extrusionOk="0">
                    <a:moveTo>
                      <a:pt x="3456" y="1"/>
                    </a:moveTo>
                    <a:lnTo>
                      <a:pt x="3415" y="327"/>
                    </a:lnTo>
                    <a:lnTo>
                      <a:pt x="3333" y="640"/>
                    </a:lnTo>
                    <a:lnTo>
                      <a:pt x="3238" y="953"/>
                    </a:lnTo>
                    <a:lnTo>
                      <a:pt x="3102" y="1239"/>
                    </a:lnTo>
                    <a:lnTo>
                      <a:pt x="2952" y="1511"/>
                    </a:lnTo>
                    <a:lnTo>
                      <a:pt x="2775" y="1783"/>
                    </a:lnTo>
                    <a:lnTo>
                      <a:pt x="2571" y="2014"/>
                    </a:lnTo>
                    <a:lnTo>
                      <a:pt x="2340" y="2245"/>
                    </a:lnTo>
                    <a:lnTo>
                      <a:pt x="2109" y="2449"/>
                    </a:lnTo>
                    <a:lnTo>
                      <a:pt x="1850" y="2626"/>
                    </a:lnTo>
                    <a:lnTo>
                      <a:pt x="1565" y="2776"/>
                    </a:lnTo>
                    <a:lnTo>
                      <a:pt x="1279" y="2912"/>
                    </a:lnTo>
                    <a:lnTo>
                      <a:pt x="980" y="3020"/>
                    </a:lnTo>
                    <a:lnTo>
                      <a:pt x="653" y="3102"/>
                    </a:lnTo>
                    <a:lnTo>
                      <a:pt x="327" y="3143"/>
                    </a:lnTo>
                    <a:lnTo>
                      <a:pt x="0" y="3157"/>
                    </a:lnTo>
                    <a:lnTo>
                      <a:pt x="0" y="4299"/>
                    </a:lnTo>
                    <a:lnTo>
                      <a:pt x="218" y="4286"/>
                    </a:lnTo>
                    <a:lnTo>
                      <a:pt x="436" y="4272"/>
                    </a:lnTo>
                    <a:lnTo>
                      <a:pt x="653" y="4245"/>
                    </a:lnTo>
                    <a:lnTo>
                      <a:pt x="871" y="4218"/>
                    </a:lnTo>
                    <a:lnTo>
                      <a:pt x="1089" y="4163"/>
                    </a:lnTo>
                    <a:lnTo>
                      <a:pt x="1293" y="4109"/>
                    </a:lnTo>
                    <a:lnTo>
                      <a:pt x="1497" y="4041"/>
                    </a:lnTo>
                    <a:lnTo>
                      <a:pt x="1701" y="3973"/>
                    </a:lnTo>
                    <a:lnTo>
                      <a:pt x="1891" y="3891"/>
                    </a:lnTo>
                    <a:lnTo>
                      <a:pt x="2082" y="3796"/>
                    </a:lnTo>
                    <a:lnTo>
                      <a:pt x="2259" y="3701"/>
                    </a:lnTo>
                    <a:lnTo>
                      <a:pt x="2449" y="3592"/>
                    </a:lnTo>
                    <a:lnTo>
                      <a:pt x="2626" y="3483"/>
                    </a:lnTo>
                    <a:lnTo>
                      <a:pt x="2789" y="3347"/>
                    </a:lnTo>
                    <a:lnTo>
                      <a:pt x="2952" y="3225"/>
                    </a:lnTo>
                    <a:lnTo>
                      <a:pt x="3102" y="3089"/>
                    </a:lnTo>
                    <a:lnTo>
                      <a:pt x="3265" y="2939"/>
                    </a:lnTo>
                    <a:lnTo>
                      <a:pt x="3401" y="2789"/>
                    </a:lnTo>
                    <a:lnTo>
                      <a:pt x="3537" y="2640"/>
                    </a:lnTo>
                    <a:lnTo>
                      <a:pt x="3673" y="2476"/>
                    </a:lnTo>
                    <a:lnTo>
                      <a:pt x="3796" y="2300"/>
                    </a:lnTo>
                    <a:lnTo>
                      <a:pt x="3904" y="2123"/>
                    </a:lnTo>
                    <a:lnTo>
                      <a:pt x="4013" y="1946"/>
                    </a:lnTo>
                    <a:lnTo>
                      <a:pt x="4108" y="1755"/>
                    </a:lnTo>
                    <a:lnTo>
                      <a:pt x="4204" y="1565"/>
                    </a:lnTo>
                    <a:lnTo>
                      <a:pt x="4285" y="1375"/>
                    </a:lnTo>
                    <a:lnTo>
                      <a:pt x="4367" y="1184"/>
                    </a:lnTo>
                    <a:lnTo>
                      <a:pt x="4421" y="980"/>
                    </a:lnTo>
                    <a:lnTo>
                      <a:pt x="4476" y="762"/>
                    </a:lnTo>
                    <a:lnTo>
                      <a:pt x="4530" y="558"/>
                    </a:lnTo>
                    <a:lnTo>
                      <a:pt x="4557" y="341"/>
                    </a:lnTo>
                    <a:lnTo>
                      <a:pt x="4585" y="123"/>
                    </a:lnTo>
                    <a:lnTo>
                      <a:pt x="4027" y="55"/>
                    </a:lnTo>
                    <a:lnTo>
                      <a:pt x="345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2">
                <a:extLst>
                  <a:ext uri="{FF2B5EF4-FFF2-40B4-BE49-F238E27FC236}">
                    <a16:creationId xmlns:a16="http://schemas.microsoft.com/office/drawing/2014/main" id="{719A4630-AF3A-C337-3BCC-0AD4BAE530EC}"/>
                  </a:ext>
                </a:extLst>
              </p:cNvPr>
              <p:cNvSpPr/>
              <p:nvPr/>
            </p:nvSpPr>
            <p:spPr>
              <a:xfrm>
                <a:off x="-3429683" y="1212232"/>
                <a:ext cx="410114" cy="177914"/>
              </a:xfrm>
              <a:custGeom>
                <a:avLst/>
                <a:gdLst/>
                <a:ahLst/>
                <a:cxnLst/>
                <a:rect l="l" t="t" r="r" b="b"/>
                <a:pathLst>
                  <a:path w="11604" h="5034" extrusionOk="0">
                    <a:moveTo>
                      <a:pt x="1035" y="0"/>
                    </a:moveTo>
                    <a:lnTo>
                      <a:pt x="763" y="273"/>
                    </a:lnTo>
                    <a:lnTo>
                      <a:pt x="504" y="558"/>
                    </a:lnTo>
                    <a:lnTo>
                      <a:pt x="1" y="1129"/>
                    </a:lnTo>
                    <a:lnTo>
                      <a:pt x="6571" y="1129"/>
                    </a:lnTo>
                    <a:lnTo>
                      <a:pt x="6761" y="1143"/>
                    </a:lnTo>
                    <a:lnTo>
                      <a:pt x="6965" y="1157"/>
                    </a:lnTo>
                    <a:lnTo>
                      <a:pt x="7156" y="1170"/>
                    </a:lnTo>
                    <a:lnTo>
                      <a:pt x="7346" y="1211"/>
                    </a:lnTo>
                    <a:lnTo>
                      <a:pt x="7537" y="1252"/>
                    </a:lnTo>
                    <a:lnTo>
                      <a:pt x="7727" y="1306"/>
                    </a:lnTo>
                    <a:lnTo>
                      <a:pt x="7904" y="1374"/>
                    </a:lnTo>
                    <a:lnTo>
                      <a:pt x="8081" y="1442"/>
                    </a:lnTo>
                    <a:lnTo>
                      <a:pt x="8258" y="1510"/>
                    </a:lnTo>
                    <a:lnTo>
                      <a:pt x="8421" y="1606"/>
                    </a:lnTo>
                    <a:lnTo>
                      <a:pt x="8584" y="1701"/>
                    </a:lnTo>
                    <a:lnTo>
                      <a:pt x="8747" y="1796"/>
                    </a:lnTo>
                    <a:lnTo>
                      <a:pt x="8897" y="1905"/>
                    </a:lnTo>
                    <a:lnTo>
                      <a:pt x="9047" y="2027"/>
                    </a:lnTo>
                    <a:lnTo>
                      <a:pt x="9196" y="2150"/>
                    </a:lnTo>
                    <a:lnTo>
                      <a:pt x="9332" y="2272"/>
                    </a:lnTo>
                    <a:lnTo>
                      <a:pt x="9455" y="2408"/>
                    </a:lnTo>
                    <a:lnTo>
                      <a:pt x="9577" y="2558"/>
                    </a:lnTo>
                    <a:lnTo>
                      <a:pt x="9700" y="2707"/>
                    </a:lnTo>
                    <a:lnTo>
                      <a:pt x="9808" y="2857"/>
                    </a:lnTo>
                    <a:lnTo>
                      <a:pt x="9904" y="3007"/>
                    </a:lnTo>
                    <a:lnTo>
                      <a:pt x="9999" y="3170"/>
                    </a:lnTo>
                    <a:lnTo>
                      <a:pt x="10094" y="3347"/>
                    </a:lnTo>
                    <a:lnTo>
                      <a:pt x="10162" y="3524"/>
                    </a:lnTo>
                    <a:lnTo>
                      <a:pt x="10230" y="3700"/>
                    </a:lnTo>
                    <a:lnTo>
                      <a:pt x="10298" y="3877"/>
                    </a:lnTo>
                    <a:lnTo>
                      <a:pt x="10353" y="4054"/>
                    </a:lnTo>
                    <a:lnTo>
                      <a:pt x="10393" y="4244"/>
                    </a:lnTo>
                    <a:lnTo>
                      <a:pt x="10434" y="4435"/>
                    </a:lnTo>
                    <a:lnTo>
                      <a:pt x="10448" y="4639"/>
                    </a:lnTo>
                    <a:lnTo>
                      <a:pt x="10475" y="4829"/>
                    </a:lnTo>
                    <a:lnTo>
                      <a:pt x="10475" y="5033"/>
                    </a:lnTo>
                    <a:lnTo>
                      <a:pt x="11604" y="5033"/>
                    </a:lnTo>
                    <a:lnTo>
                      <a:pt x="11604" y="4775"/>
                    </a:lnTo>
                    <a:lnTo>
                      <a:pt x="11590" y="4516"/>
                    </a:lnTo>
                    <a:lnTo>
                      <a:pt x="11550" y="4272"/>
                    </a:lnTo>
                    <a:lnTo>
                      <a:pt x="11509" y="4027"/>
                    </a:lnTo>
                    <a:lnTo>
                      <a:pt x="11454" y="3782"/>
                    </a:lnTo>
                    <a:lnTo>
                      <a:pt x="11386" y="3537"/>
                    </a:lnTo>
                    <a:lnTo>
                      <a:pt x="11305" y="3306"/>
                    </a:lnTo>
                    <a:lnTo>
                      <a:pt x="11209" y="3075"/>
                    </a:lnTo>
                    <a:lnTo>
                      <a:pt x="11114" y="2857"/>
                    </a:lnTo>
                    <a:lnTo>
                      <a:pt x="11005" y="2639"/>
                    </a:lnTo>
                    <a:lnTo>
                      <a:pt x="10883" y="2422"/>
                    </a:lnTo>
                    <a:lnTo>
                      <a:pt x="10747" y="2218"/>
                    </a:lnTo>
                    <a:lnTo>
                      <a:pt x="10611" y="2027"/>
                    </a:lnTo>
                    <a:lnTo>
                      <a:pt x="10461" y="1837"/>
                    </a:lnTo>
                    <a:lnTo>
                      <a:pt x="10298" y="1646"/>
                    </a:lnTo>
                    <a:lnTo>
                      <a:pt x="10135" y="1470"/>
                    </a:lnTo>
                    <a:lnTo>
                      <a:pt x="9958" y="1306"/>
                    </a:lnTo>
                    <a:lnTo>
                      <a:pt x="9768" y="1143"/>
                    </a:lnTo>
                    <a:lnTo>
                      <a:pt x="9577" y="993"/>
                    </a:lnTo>
                    <a:lnTo>
                      <a:pt x="9387" y="857"/>
                    </a:lnTo>
                    <a:lnTo>
                      <a:pt x="9183" y="721"/>
                    </a:lnTo>
                    <a:lnTo>
                      <a:pt x="8965" y="599"/>
                    </a:lnTo>
                    <a:lnTo>
                      <a:pt x="8747" y="490"/>
                    </a:lnTo>
                    <a:lnTo>
                      <a:pt x="8530" y="395"/>
                    </a:lnTo>
                    <a:lnTo>
                      <a:pt x="8299" y="300"/>
                    </a:lnTo>
                    <a:lnTo>
                      <a:pt x="8067" y="218"/>
                    </a:lnTo>
                    <a:lnTo>
                      <a:pt x="7822" y="150"/>
                    </a:lnTo>
                    <a:lnTo>
                      <a:pt x="7578" y="96"/>
                    </a:lnTo>
                    <a:lnTo>
                      <a:pt x="7333" y="55"/>
                    </a:lnTo>
                    <a:lnTo>
                      <a:pt x="7074" y="28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2">
                <a:extLst>
                  <a:ext uri="{FF2B5EF4-FFF2-40B4-BE49-F238E27FC236}">
                    <a16:creationId xmlns:a16="http://schemas.microsoft.com/office/drawing/2014/main" id="{56A2559B-D425-380F-1E9D-40EB750B302B}"/>
                  </a:ext>
                </a:extLst>
              </p:cNvPr>
              <p:cNvSpPr/>
              <p:nvPr/>
            </p:nvSpPr>
            <p:spPr>
              <a:xfrm>
                <a:off x="-2735936" y="1199261"/>
                <a:ext cx="135609" cy="131757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3728" extrusionOk="0">
                    <a:moveTo>
                      <a:pt x="0" y="0"/>
                    </a:moveTo>
                    <a:lnTo>
                      <a:pt x="14" y="191"/>
                    </a:lnTo>
                    <a:lnTo>
                      <a:pt x="28" y="381"/>
                    </a:lnTo>
                    <a:lnTo>
                      <a:pt x="41" y="571"/>
                    </a:lnTo>
                    <a:lnTo>
                      <a:pt x="82" y="748"/>
                    </a:lnTo>
                    <a:lnTo>
                      <a:pt x="123" y="939"/>
                    </a:lnTo>
                    <a:lnTo>
                      <a:pt x="177" y="1116"/>
                    </a:lnTo>
                    <a:lnTo>
                      <a:pt x="232" y="1279"/>
                    </a:lnTo>
                    <a:lnTo>
                      <a:pt x="300" y="1456"/>
                    </a:lnTo>
                    <a:lnTo>
                      <a:pt x="368" y="1619"/>
                    </a:lnTo>
                    <a:lnTo>
                      <a:pt x="449" y="1782"/>
                    </a:lnTo>
                    <a:lnTo>
                      <a:pt x="545" y="1932"/>
                    </a:lnTo>
                    <a:lnTo>
                      <a:pt x="640" y="2081"/>
                    </a:lnTo>
                    <a:lnTo>
                      <a:pt x="749" y="2231"/>
                    </a:lnTo>
                    <a:lnTo>
                      <a:pt x="857" y="2381"/>
                    </a:lnTo>
                    <a:lnTo>
                      <a:pt x="980" y="2517"/>
                    </a:lnTo>
                    <a:lnTo>
                      <a:pt x="1102" y="2639"/>
                    </a:lnTo>
                    <a:lnTo>
                      <a:pt x="1225" y="2761"/>
                    </a:lnTo>
                    <a:lnTo>
                      <a:pt x="1361" y="2884"/>
                    </a:lnTo>
                    <a:lnTo>
                      <a:pt x="1497" y="2993"/>
                    </a:lnTo>
                    <a:lnTo>
                      <a:pt x="1646" y="3102"/>
                    </a:lnTo>
                    <a:lnTo>
                      <a:pt x="1796" y="3197"/>
                    </a:lnTo>
                    <a:lnTo>
                      <a:pt x="1959" y="3278"/>
                    </a:lnTo>
                    <a:lnTo>
                      <a:pt x="2122" y="3360"/>
                    </a:lnTo>
                    <a:lnTo>
                      <a:pt x="2286" y="3442"/>
                    </a:lnTo>
                    <a:lnTo>
                      <a:pt x="2449" y="3510"/>
                    </a:lnTo>
                    <a:lnTo>
                      <a:pt x="2626" y="3564"/>
                    </a:lnTo>
                    <a:lnTo>
                      <a:pt x="2803" y="3618"/>
                    </a:lnTo>
                    <a:lnTo>
                      <a:pt x="2979" y="3659"/>
                    </a:lnTo>
                    <a:lnTo>
                      <a:pt x="3170" y="3686"/>
                    </a:lnTo>
                    <a:lnTo>
                      <a:pt x="3347" y="3714"/>
                    </a:lnTo>
                    <a:lnTo>
                      <a:pt x="3537" y="3727"/>
                    </a:lnTo>
                    <a:lnTo>
                      <a:pt x="3836" y="3727"/>
                    </a:lnTo>
                    <a:lnTo>
                      <a:pt x="3836" y="2598"/>
                    </a:lnTo>
                    <a:lnTo>
                      <a:pt x="3728" y="2598"/>
                    </a:lnTo>
                    <a:lnTo>
                      <a:pt x="3469" y="2585"/>
                    </a:lnTo>
                    <a:lnTo>
                      <a:pt x="3211" y="2544"/>
                    </a:lnTo>
                    <a:lnTo>
                      <a:pt x="2966" y="2476"/>
                    </a:lnTo>
                    <a:lnTo>
                      <a:pt x="2721" y="2394"/>
                    </a:lnTo>
                    <a:lnTo>
                      <a:pt x="2503" y="2285"/>
                    </a:lnTo>
                    <a:lnTo>
                      <a:pt x="2286" y="2149"/>
                    </a:lnTo>
                    <a:lnTo>
                      <a:pt x="2082" y="2000"/>
                    </a:lnTo>
                    <a:lnTo>
                      <a:pt x="1905" y="1837"/>
                    </a:lnTo>
                    <a:lnTo>
                      <a:pt x="1728" y="1646"/>
                    </a:lnTo>
                    <a:lnTo>
                      <a:pt x="1578" y="1456"/>
                    </a:lnTo>
                    <a:lnTo>
                      <a:pt x="1456" y="1238"/>
                    </a:lnTo>
                    <a:lnTo>
                      <a:pt x="1347" y="1007"/>
                    </a:lnTo>
                    <a:lnTo>
                      <a:pt x="1252" y="776"/>
                    </a:lnTo>
                    <a:lnTo>
                      <a:pt x="1198" y="531"/>
                    </a:lnTo>
                    <a:lnTo>
                      <a:pt x="1157" y="272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2">
                <a:extLst>
                  <a:ext uri="{FF2B5EF4-FFF2-40B4-BE49-F238E27FC236}">
                    <a16:creationId xmlns:a16="http://schemas.microsoft.com/office/drawing/2014/main" id="{6FBED2EC-B7EA-3847-B65B-F9B6864C165B}"/>
                  </a:ext>
                </a:extLst>
              </p:cNvPr>
              <p:cNvSpPr/>
              <p:nvPr/>
            </p:nvSpPr>
            <p:spPr>
              <a:xfrm>
                <a:off x="-3195076" y="1579056"/>
                <a:ext cx="113980" cy="184134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5210" extrusionOk="0">
                    <a:moveTo>
                      <a:pt x="1" y="0"/>
                    </a:moveTo>
                    <a:lnTo>
                      <a:pt x="1" y="2000"/>
                    </a:lnTo>
                    <a:lnTo>
                      <a:pt x="15" y="2163"/>
                    </a:lnTo>
                    <a:lnTo>
                      <a:pt x="28" y="2326"/>
                    </a:lnTo>
                    <a:lnTo>
                      <a:pt x="42" y="2489"/>
                    </a:lnTo>
                    <a:lnTo>
                      <a:pt x="69" y="2653"/>
                    </a:lnTo>
                    <a:lnTo>
                      <a:pt x="151" y="2952"/>
                    </a:lnTo>
                    <a:lnTo>
                      <a:pt x="259" y="3251"/>
                    </a:lnTo>
                    <a:lnTo>
                      <a:pt x="395" y="3537"/>
                    </a:lnTo>
                    <a:lnTo>
                      <a:pt x="559" y="3795"/>
                    </a:lnTo>
                    <a:lnTo>
                      <a:pt x="736" y="4040"/>
                    </a:lnTo>
                    <a:lnTo>
                      <a:pt x="953" y="4271"/>
                    </a:lnTo>
                    <a:lnTo>
                      <a:pt x="1171" y="4475"/>
                    </a:lnTo>
                    <a:lnTo>
                      <a:pt x="1429" y="4666"/>
                    </a:lnTo>
                    <a:lnTo>
                      <a:pt x="1688" y="4829"/>
                    </a:lnTo>
                    <a:lnTo>
                      <a:pt x="1973" y="4965"/>
                    </a:lnTo>
                    <a:lnTo>
                      <a:pt x="2259" y="5074"/>
                    </a:lnTo>
                    <a:lnTo>
                      <a:pt x="2572" y="5142"/>
                    </a:lnTo>
                    <a:lnTo>
                      <a:pt x="2735" y="5183"/>
                    </a:lnTo>
                    <a:lnTo>
                      <a:pt x="2885" y="5196"/>
                    </a:lnTo>
                    <a:lnTo>
                      <a:pt x="3048" y="5210"/>
                    </a:lnTo>
                    <a:lnTo>
                      <a:pt x="3225" y="5210"/>
                    </a:lnTo>
                    <a:lnTo>
                      <a:pt x="3225" y="4081"/>
                    </a:lnTo>
                    <a:lnTo>
                      <a:pt x="3007" y="4067"/>
                    </a:lnTo>
                    <a:lnTo>
                      <a:pt x="2803" y="4040"/>
                    </a:lnTo>
                    <a:lnTo>
                      <a:pt x="2599" y="3986"/>
                    </a:lnTo>
                    <a:lnTo>
                      <a:pt x="2409" y="3918"/>
                    </a:lnTo>
                    <a:lnTo>
                      <a:pt x="2232" y="3822"/>
                    </a:lnTo>
                    <a:lnTo>
                      <a:pt x="2055" y="3727"/>
                    </a:lnTo>
                    <a:lnTo>
                      <a:pt x="1892" y="3605"/>
                    </a:lnTo>
                    <a:lnTo>
                      <a:pt x="1756" y="3469"/>
                    </a:lnTo>
                    <a:lnTo>
                      <a:pt x="1620" y="3319"/>
                    </a:lnTo>
                    <a:lnTo>
                      <a:pt x="1497" y="3156"/>
                    </a:lnTo>
                    <a:lnTo>
                      <a:pt x="1388" y="2993"/>
                    </a:lnTo>
                    <a:lnTo>
                      <a:pt x="1307" y="2802"/>
                    </a:lnTo>
                    <a:lnTo>
                      <a:pt x="1239" y="2612"/>
                    </a:lnTo>
                    <a:lnTo>
                      <a:pt x="1184" y="2421"/>
                    </a:lnTo>
                    <a:lnTo>
                      <a:pt x="1157" y="2217"/>
                    </a:lnTo>
                    <a:lnTo>
                      <a:pt x="1144" y="2000"/>
                    </a:lnTo>
                    <a:lnTo>
                      <a:pt x="114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2">
                <a:extLst>
                  <a:ext uri="{FF2B5EF4-FFF2-40B4-BE49-F238E27FC236}">
                    <a16:creationId xmlns:a16="http://schemas.microsoft.com/office/drawing/2014/main" id="{6DA4C176-41CA-8DB5-D925-A4BFF02EA6B2}"/>
                  </a:ext>
                </a:extLst>
              </p:cNvPr>
              <p:cNvSpPr/>
              <p:nvPr/>
            </p:nvSpPr>
            <p:spPr>
              <a:xfrm>
                <a:off x="-2841223" y="1661264"/>
                <a:ext cx="185619" cy="441817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12501" extrusionOk="0">
                    <a:moveTo>
                      <a:pt x="1" y="0"/>
                    </a:moveTo>
                    <a:lnTo>
                      <a:pt x="1" y="2245"/>
                    </a:lnTo>
                    <a:lnTo>
                      <a:pt x="14" y="2517"/>
                    </a:lnTo>
                    <a:lnTo>
                      <a:pt x="55" y="2775"/>
                    </a:lnTo>
                    <a:lnTo>
                      <a:pt x="109" y="3034"/>
                    </a:lnTo>
                    <a:lnTo>
                      <a:pt x="205" y="3265"/>
                    </a:lnTo>
                    <a:lnTo>
                      <a:pt x="313" y="3496"/>
                    </a:lnTo>
                    <a:lnTo>
                      <a:pt x="449" y="3714"/>
                    </a:lnTo>
                    <a:lnTo>
                      <a:pt x="599" y="3918"/>
                    </a:lnTo>
                    <a:lnTo>
                      <a:pt x="762" y="4108"/>
                    </a:lnTo>
                    <a:lnTo>
                      <a:pt x="953" y="4271"/>
                    </a:lnTo>
                    <a:lnTo>
                      <a:pt x="1157" y="4435"/>
                    </a:lnTo>
                    <a:lnTo>
                      <a:pt x="1374" y="4557"/>
                    </a:lnTo>
                    <a:lnTo>
                      <a:pt x="1606" y="4666"/>
                    </a:lnTo>
                    <a:lnTo>
                      <a:pt x="1850" y="4761"/>
                    </a:lnTo>
                    <a:lnTo>
                      <a:pt x="2095" y="4829"/>
                    </a:lnTo>
                    <a:lnTo>
                      <a:pt x="2354" y="4870"/>
                    </a:lnTo>
                    <a:lnTo>
                      <a:pt x="2626" y="4884"/>
                    </a:lnTo>
                    <a:lnTo>
                      <a:pt x="2775" y="4884"/>
                    </a:lnTo>
                    <a:lnTo>
                      <a:pt x="2925" y="4911"/>
                    </a:lnTo>
                    <a:lnTo>
                      <a:pt x="3075" y="4952"/>
                    </a:lnTo>
                    <a:lnTo>
                      <a:pt x="3211" y="4992"/>
                    </a:lnTo>
                    <a:lnTo>
                      <a:pt x="3333" y="5060"/>
                    </a:lnTo>
                    <a:lnTo>
                      <a:pt x="3456" y="5128"/>
                    </a:lnTo>
                    <a:lnTo>
                      <a:pt x="3578" y="5224"/>
                    </a:lnTo>
                    <a:lnTo>
                      <a:pt x="3687" y="5319"/>
                    </a:lnTo>
                    <a:lnTo>
                      <a:pt x="3782" y="5428"/>
                    </a:lnTo>
                    <a:lnTo>
                      <a:pt x="3864" y="5536"/>
                    </a:lnTo>
                    <a:lnTo>
                      <a:pt x="3945" y="5659"/>
                    </a:lnTo>
                    <a:lnTo>
                      <a:pt x="4000" y="5795"/>
                    </a:lnTo>
                    <a:lnTo>
                      <a:pt x="4054" y="5931"/>
                    </a:lnTo>
                    <a:lnTo>
                      <a:pt x="4095" y="6067"/>
                    </a:lnTo>
                    <a:lnTo>
                      <a:pt x="4109" y="6217"/>
                    </a:lnTo>
                    <a:lnTo>
                      <a:pt x="4122" y="6366"/>
                    </a:lnTo>
                    <a:lnTo>
                      <a:pt x="4122" y="12501"/>
                    </a:lnTo>
                    <a:lnTo>
                      <a:pt x="5251" y="12501"/>
                    </a:lnTo>
                    <a:lnTo>
                      <a:pt x="5251" y="6366"/>
                    </a:lnTo>
                    <a:lnTo>
                      <a:pt x="5238" y="6108"/>
                    </a:lnTo>
                    <a:lnTo>
                      <a:pt x="5197" y="5836"/>
                    </a:lnTo>
                    <a:lnTo>
                      <a:pt x="5142" y="5591"/>
                    </a:lnTo>
                    <a:lnTo>
                      <a:pt x="5047" y="5346"/>
                    </a:lnTo>
                    <a:lnTo>
                      <a:pt x="4938" y="5115"/>
                    </a:lnTo>
                    <a:lnTo>
                      <a:pt x="4802" y="4897"/>
                    </a:lnTo>
                    <a:lnTo>
                      <a:pt x="4653" y="4693"/>
                    </a:lnTo>
                    <a:lnTo>
                      <a:pt x="4489" y="4516"/>
                    </a:lnTo>
                    <a:lnTo>
                      <a:pt x="4299" y="4339"/>
                    </a:lnTo>
                    <a:lnTo>
                      <a:pt x="4095" y="4190"/>
                    </a:lnTo>
                    <a:lnTo>
                      <a:pt x="3877" y="4054"/>
                    </a:lnTo>
                    <a:lnTo>
                      <a:pt x="3646" y="3945"/>
                    </a:lnTo>
                    <a:lnTo>
                      <a:pt x="3401" y="3863"/>
                    </a:lnTo>
                    <a:lnTo>
                      <a:pt x="3156" y="3795"/>
                    </a:lnTo>
                    <a:lnTo>
                      <a:pt x="2898" y="3755"/>
                    </a:lnTo>
                    <a:lnTo>
                      <a:pt x="2626" y="3741"/>
                    </a:lnTo>
                    <a:lnTo>
                      <a:pt x="2476" y="3727"/>
                    </a:lnTo>
                    <a:lnTo>
                      <a:pt x="2327" y="3714"/>
                    </a:lnTo>
                    <a:lnTo>
                      <a:pt x="2177" y="3673"/>
                    </a:lnTo>
                    <a:lnTo>
                      <a:pt x="2041" y="3618"/>
                    </a:lnTo>
                    <a:lnTo>
                      <a:pt x="1918" y="3564"/>
                    </a:lnTo>
                    <a:lnTo>
                      <a:pt x="1796" y="3482"/>
                    </a:lnTo>
                    <a:lnTo>
                      <a:pt x="1674" y="3401"/>
                    </a:lnTo>
                    <a:lnTo>
                      <a:pt x="1565" y="3306"/>
                    </a:lnTo>
                    <a:lnTo>
                      <a:pt x="1470" y="3197"/>
                    </a:lnTo>
                    <a:lnTo>
                      <a:pt x="1388" y="3088"/>
                    </a:lnTo>
                    <a:lnTo>
                      <a:pt x="1306" y="2966"/>
                    </a:lnTo>
                    <a:lnTo>
                      <a:pt x="1252" y="2830"/>
                    </a:lnTo>
                    <a:lnTo>
                      <a:pt x="1198" y="2694"/>
                    </a:lnTo>
                    <a:lnTo>
                      <a:pt x="1157" y="2544"/>
                    </a:lnTo>
                    <a:lnTo>
                      <a:pt x="1143" y="2394"/>
                    </a:lnTo>
                    <a:lnTo>
                      <a:pt x="1130" y="2245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2">
                <a:extLst>
                  <a:ext uri="{FF2B5EF4-FFF2-40B4-BE49-F238E27FC236}">
                    <a16:creationId xmlns:a16="http://schemas.microsoft.com/office/drawing/2014/main" id="{D7EAB15B-85C6-AE58-7E1B-B30223F5EF73}"/>
                  </a:ext>
                </a:extLst>
              </p:cNvPr>
              <p:cNvSpPr/>
              <p:nvPr/>
            </p:nvSpPr>
            <p:spPr>
              <a:xfrm>
                <a:off x="-2675359" y="1846814"/>
                <a:ext cx="133665" cy="155790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4408" extrusionOk="0">
                    <a:moveTo>
                      <a:pt x="2639" y="1"/>
                    </a:moveTo>
                    <a:lnTo>
                      <a:pt x="2639" y="627"/>
                    </a:lnTo>
                    <a:lnTo>
                      <a:pt x="2626" y="899"/>
                    </a:lnTo>
                    <a:lnTo>
                      <a:pt x="2599" y="1157"/>
                    </a:lnTo>
                    <a:lnTo>
                      <a:pt x="2530" y="1415"/>
                    </a:lnTo>
                    <a:lnTo>
                      <a:pt x="2435" y="1647"/>
                    </a:lnTo>
                    <a:lnTo>
                      <a:pt x="2326" y="1892"/>
                    </a:lnTo>
                    <a:lnTo>
                      <a:pt x="2190" y="2109"/>
                    </a:lnTo>
                    <a:lnTo>
                      <a:pt x="2041" y="2313"/>
                    </a:lnTo>
                    <a:lnTo>
                      <a:pt x="1864" y="2490"/>
                    </a:lnTo>
                    <a:lnTo>
                      <a:pt x="1674" y="2667"/>
                    </a:lnTo>
                    <a:lnTo>
                      <a:pt x="1469" y="2817"/>
                    </a:lnTo>
                    <a:lnTo>
                      <a:pt x="1252" y="2953"/>
                    </a:lnTo>
                    <a:lnTo>
                      <a:pt x="1021" y="3061"/>
                    </a:lnTo>
                    <a:lnTo>
                      <a:pt x="776" y="3157"/>
                    </a:lnTo>
                    <a:lnTo>
                      <a:pt x="531" y="3225"/>
                    </a:lnTo>
                    <a:lnTo>
                      <a:pt x="259" y="3265"/>
                    </a:lnTo>
                    <a:lnTo>
                      <a:pt x="0" y="3279"/>
                    </a:lnTo>
                    <a:lnTo>
                      <a:pt x="0" y="4408"/>
                    </a:lnTo>
                    <a:lnTo>
                      <a:pt x="191" y="4408"/>
                    </a:lnTo>
                    <a:lnTo>
                      <a:pt x="381" y="4394"/>
                    </a:lnTo>
                    <a:lnTo>
                      <a:pt x="572" y="4367"/>
                    </a:lnTo>
                    <a:lnTo>
                      <a:pt x="762" y="4326"/>
                    </a:lnTo>
                    <a:lnTo>
                      <a:pt x="939" y="4286"/>
                    </a:lnTo>
                    <a:lnTo>
                      <a:pt x="1116" y="4245"/>
                    </a:lnTo>
                    <a:lnTo>
                      <a:pt x="1293" y="4177"/>
                    </a:lnTo>
                    <a:lnTo>
                      <a:pt x="1469" y="4109"/>
                    </a:lnTo>
                    <a:lnTo>
                      <a:pt x="1633" y="4041"/>
                    </a:lnTo>
                    <a:lnTo>
                      <a:pt x="1796" y="3946"/>
                    </a:lnTo>
                    <a:lnTo>
                      <a:pt x="1959" y="3864"/>
                    </a:lnTo>
                    <a:lnTo>
                      <a:pt x="2109" y="3769"/>
                    </a:lnTo>
                    <a:lnTo>
                      <a:pt x="2258" y="3660"/>
                    </a:lnTo>
                    <a:lnTo>
                      <a:pt x="2408" y="3537"/>
                    </a:lnTo>
                    <a:lnTo>
                      <a:pt x="2544" y="3429"/>
                    </a:lnTo>
                    <a:lnTo>
                      <a:pt x="2667" y="3293"/>
                    </a:lnTo>
                    <a:lnTo>
                      <a:pt x="2803" y="3170"/>
                    </a:lnTo>
                    <a:lnTo>
                      <a:pt x="2911" y="3034"/>
                    </a:lnTo>
                    <a:lnTo>
                      <a:pt x="3034" y="2885"/>
                    </a:lnTo>
                    <a:lnTo>
                      <a:pt x="3129" y="2735"/>
                    </a:lnTo>
                    <a:lnTo>
                      <a:pt x="3238" y="2585"/>
                    </a:lnTo>
                    <a:lnTo>
                      <a:pt x="3319" y="2422"/>
                    </a:lnTo>
                    <a:lnTo>
                      <a:pt x="3415" y="2259"/>
                    </a:lnTo>
                    <a:lnTo>
                      <a:pt x="3483" y="2096"/>
                    </a:lnTo>
                    <a:lnTo>
                      <a:pt x="3551" y="1919"/>
                    </a:lnTo>
                    <a:lnTo>
                      <a:pt x="3605" y="1742"/>
                    </a:lnTo>
                    <a:lnTo>
                      <a:pt x="3660" y="1565"/>
                    </a:lnTo>
                    <a:lnTo>
                      <a:pt x="3700" y="1388"/>
                    </a:lnTo>
                    <a:lnTo>
                      <a:pt x="3741" y="1198"/>
                    </a:lnTo>
                    <a:lnTo>
                      <a:pt x="3768" y="1007"/>
                    </a:lnTo>
                    <a:lnTo>
                      <a:pt x="3782" y="817"/>
                    </a:lnTo>
                    <a:lnTo>
                      <a:pt x="3782" y="627"/>
                    </a:lnTo>
                    <a:lnTo>
                      <a:pt x="378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2">
                <a:extLst>
                  <a:ext uri="{FF2B5EF4-FFF2-40B4-BE49-F238E27FC236}">
                    <a16:creationId xmlns:a16="http://schemas.microsoft.com/office/drawing/2014/main" id="{DF6C3682-B282-9600-FD59-475264F4276D}"/>
                  </a:ext>
                </a:extLst>
              </p:cNvPr>
              <p:cNvSpPr/>
              <p:nvPr/>
            </p:nvSpPr>
            <p:spPr>
              <a:xfrm>
                <a:off x="-3223421" y="1440583"/>
                <a:ext cx="503383" cy="187068"/>
              </a:xfrm>
              <a:custGeom>
                <a:avLst/>
                <a:gdLst/>
                <a:ahLst/>
                <a:cxnLst/>
                <a:rect l="l" t="t" r="r" b="b"/>
                <a:pathLst>
                  <a:path w="14243" h="5293" extrusionOk="0">
                    <a:moveTo>
                      <a:pt x="0" y="1"/>
                    </a:moveTo>
                    <a:lnTo>
                      <a:pt x="0" y="1130"/>
                    </a:lnTo>
                    <a:lnTo>
                      <a:pt x="8937" y="1130"/>
                    </a:lnTo>
                    <a:lnTo>
                      <a:pt x="9155" y="1143"/>
                    </a:lnTo>
                    <a:lnTo>
                      <a:pt x="9373" y="1157"/>
                    </a:lnTo>
                    <a:lnTo>
                      <a:pt x="9577" y="1184"/>
                    </a:lnTo>
                    <a:lnTo>
                      <a:pt x="9781" y="1211"/>
                    </a:lnTo>
                    <a:lnTo>
                      <a:pt x="9985" y="1266"/>
                    </a:lnTo>
                    <a:lnTo>
                      <a:pt x="10175" y="1320"/>
                    </a:lnTo>
                    <a:lnTo>
                      <a:pt x="10379" y="1388"/>
                    </a:lnTo>
                    <a:lnTo>
                      <a:pt x="10570" y="1456"/>
                    </a:lnTo>
                    <a:lnTo>
                      <a:pt x="10746" y="1538"/>
                    </a:lnTo>
                    <a:lnTo>
                      <a:pt x="10923" y="1633"/>
                    </a:lnTo>
                    <a:lnTo>
                      <a:pt x="11100" y="1742"/>
                    </a:lnTo>
                    <a:lnTo>
                      <a:pt x="11277" y="1837"/>
                    </a:lnTo>
                    <a:lnTo>
                      <a:pt x="11440" y="1959"/>
                    </a:lnTo>
                    <a:lnTo>
                      <a:pt x="11590" y="2082"/>
                    </a:lnTo>
                    <a:lnTo>
                      <a:pt x="11739" y="2218"/>
                    </a:lnTo>
                    <a:lnTo>
                      <a:pt x="11889" y="2354"/>
                    </a:lnTo>
                    <a:lnTo>
                      <a:pt x="12025" y="2504"/>
                    </a:lnTo>
                    <a:lnTo>
                      <a:pt x="12161" y="2653"/>
                    </a:lnTo>
                    <a:lnTo>
                      <a:pt x="12284" y="2803"/>
                    </a:lnTo>
                    <a:lnTo>
                      <a:pt x="12392" y="2966"/>
                    </a:lnTo>
                    <a:lnTo>
                      <a:pt x="12501" y="3143"/>
                    </a:lnTo>
                    <a:lnTo>
                      <a:pt x="12610" y="3320"/>
                    </a:lnTo>
                    <a:lnTo>
                      <a:pt x="12705" y="3497"/>
                    </a:lnTo>
                    <a:lnTo>
                      <a:pt x="12787" y="3673"/>
                    </a:lnTo>
                    <a:lnTo>
                      <a:pt x="12855" y="3864"/>
                    </a:lnTo>
                    <a:lnTo>
                      <a:pt x="12923" y="4054"/>
                    </a:lnTo>
                    <a:lnTo>
                      <a:pt x="12977" y="4258"/>
                    </a:lnTo>
                    <a:lnTo>
                      <a:pt x="13032" y="4462"/>
                    </a:lnTo>
                    <a:lnTo>
                      <a:pt x="13059" y="4666"/>
                    </a:lnTo>
                    <a:lnTo>
                      <a:pt x="13086" y="4870"/>
                    </a:lnTo>
                    <a:lnTo>
                      <a:pt x="13100" y="5088"/>
                    </a:lnTo>
                    <a:lnTo>
                      <a:pt x="13113" y="5292"/>
                    </a:lnTo>
                    <a:lnTo>
                      <a:pt x="14242" y="5292"/>
                    </a:lnTo>
                    <a:lnTo>
                      <a:pt x="14242" y="5020"/>
                    </a:lnTo>
                    <a:lnTo>
                      <a:pt x="14215" y="4762"/>
                    </a:lnTo>
                    <a:lnTo>
                      <a:pt x="14188" y="4489"/>
                    </a:lnTo>
                    <a:lnTo>
                      <a:pt x="14134" y="4231"/>
                    </a:lnTo>
                    <a:lnTo>
                      <a:pt x="14079" y="3973"/>
                    </a:lnTo>
                    <a:lnTo>
                      <a:pt x="14011" y="3728"/>
                    </a:lnTo>
                    <a:lnTo>
                      <a:pt x="13930" y="3483"/>
                    </a:lnTo>
                    <a:lnTo>
                      <a:pt x="13834" y="3238"/>
                    </a:lnTo>
                    <a:lnTo>
                      <a:pt x="13725" y="3007"/>
                    </a:lnTo>
                    <a:lnTo>
                      <a:pt x="13603" y="2776"/>
                    </a:lnTo>
                    <a:lnTo>
                      <a:pt x="13481" y="2544"/>
                    </a:lnTo>
                    <a:lnTo>
                      <a:pt x="13345" y="2340"/>
                    </a:lnTo>
                    <a:lnTo>
                      <a:pt x="13195" y="2123"/>
                    </a:lnTo>
                    <a:lnTo>
                      <a:pt x="13032" y="1932"/>
                    </a:lnTo>
                    <a:lnTo>
                      <a:pt x="12869" y="1728"/>
                    </a:lnTo>
                    <a:lnTo>
                      <a:pt x="12692" y="1551"/>
                    </a:lnTo>
                    <a:lnTo>
                      <a:pt x="12501" y="1375"/>
                    </a:lnTo>
                    <a:lnTo>
                      <a:pt x="12311" y="1211"/>
                    </a:lnTo>
                    <a:lnTo>
                      <a:pt x="12120" y="1048"/>
                    </a:lnTo>
                    <a:lnTo>
                      <a:pt x="11903" y="898"/>
                    </a:lnTo>
                    <a:lnTo>
                      <a:pt x="11685" y="762"/>
                    </a:lnTo>
                    <a:lnTo>
                      <a:pt x="11467" y="640"/>
                    </a:lnTo>
                    <a:lnTo>
                      <a:pt x="11236" y="518"/>
                    </a:lnTo>
                    <a:lnTo>
                      <a:pt x="11005" y="409"/>
                    </a:lnTo>
                    <a:lnTo>
                      <a:pt x="10760" y="314"/>
                    </a:lnTo>
                    <a:lnTo>
                      <a:pt x="10515" y="232"/>
                    </a:lnTo>
                    <a:lnTo>
                      <a:pt x="10270" y="164"/>
                    </a:lnTo>
                    <a:lnTo>
                      <a:pt x="10012" y="96"/>
                    </a:lnTo>
                    <a:lnTo>
                      <a:pt x="9754" y="55"/>
                    </a:lnTo>
                    <a:lnTo>
                      <a:pt x="9481" y="28"/>
                    </a:lnTo>
                    <a:lnTo>
                      <a:pt x="920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2">
                <a:extLst>
                  <a:ext uri="{FF2B5EF4-FFF2-40B4-BE49-F238E27FC236}">
                    <a16:creationId xmlns:a16="http://schemas.microsoft.com/office/drawing/2014/main" id="{B128912A-2554-0A3F-F033-DAE9583F57F9}"/>
                  </a:ext>
                </a:extLst>
              </p:cNvPr>
              <p:cNvSpPr/>
              <p:nvPr/>
            </p:nvSpPr>
            <p:spPr>
              <a:xfrm>
                <a:off x="-2773435" y="1400221"/>
                <a:ext cx="298573" cy="147131"/>
              </a:xfrm>
              <a:custGeom>
                <a:avLst/>
                <a:gdLst/>
                <a:ahLst/>
                <a:cxnLst/>
                <a:rect l="l" t="t" r="r" b="b"/>
                <a:pathLst>
                  <a:path w="8448" h="4163" extrusionOk="0">
                    <a:moveTo>
                      <a:pt x="7319" y="0"/>
                    </a:moveTo>
                    <a:lnTo>
                      <a:pt x="7305" y="313"/>
                    </a:lnTo>
                    <a:lnTo>
                      <a:pt x="7251" y="612"/>
                    </a:lnTo>
                    <a:lnTo>
                      <a:pt x="7183" y="898"/>
                    </a:lnTo>
                    <a:lnTo>
                      <a:pt x="7074" y="1183"/>
                    </a:lnTo>
                    <a:lnTo>
                      <a:pt x="6951" y="1442"/>
                    </a:lnTo>
                    <a:lnTo>
                      <a:pt x="6802" y="1687"/>
                    </a:lnTo>
                    <a:lnTo>
                      <a:pt x="6625" y="1932"/>
                    </a:lnTo>
                    <a:lnTo>
                      <a:pt x="6421" y="2136"/>
                    </a:lnTo>
                    <a:lnTo>
                      <a:pt x="6217" y="2340"/>
                    </a:lnTo>
                    <a:lnTo>
                      <a:pt x="5986" y="2517"/>
                    </a:lnTo>
                    <a:lnTo>
                      <a:pt x="5727" y="2666"/>
                    </a:lnTo>
                    <a:lnTo>
                      <a:pt x="5469" y="2789"/>
                    </a:lnTo>
                    <a:lnTo>
                      <a:pt x="5183" y="2897"/>
                    </a:lnTo>
                    <a:lnTo>
                      <a:pt x="4897" y="2965"/>
                    </a:lnTo>
                    <a:lnTo>
                      <a:pt x="4598" y="3006"/>
                    </a:lnTo>
                    <a:lnTo>
                      <a:pt x="4285" y="3033"/>
                    </a:lnTo>
                    <a:lnTo>
                      <a:pt x="0" y="3033"/>
                    </a:lnTo>
                    <a:lnTo>
                      <a:pt x="0" y="4162"/>
                    </a:lnTo>
                    <a:lnTo>
                      <a:pt x="4503" y="4162"/>
                    </a:lnTo>
                    <a:lnTo>
                      <a:pt x="4707" y="4149"/>
                    </a:lnTo>
                    <a:lnTo>
                      <a:pt x="4925" y="4122"/>
                    </a:lnTo>
                    <a:lnTo>
                      <a:pt x="5129" y="4081"/>
                    </a:lnTo>
                    <a:lnTo>
                      <a:pt x="5333" y="4026"/>
                    </a:lnTo>
                    <a:lnTo>
                      <a:pt x="5523" y="3972"/>
                    </a:lnTo>
                    <a:lnTo>
                      <a:pt x="5714" y="3918"/>
                    </a:lnTo>
                    <a:lnTo>
                      <a:pt x="5904" y="3836"/>
                    </a:lnTo>
                    <a:lnTo>
                      <a:pt x="6094" y="3754"/>
                    </a:lnTo>
                    <a:lnTo>
                      <a:pt x="6271" y="3659"/>
                    </a:lnTo>
                    <a:lnTo>
                      <a:pt x="6448" y="3564"/>
                    </a:lnTo>
                    <a:lnTo>
                      <a:pt x="6611" y="3455"/>
                    </a:lnTo>
                    <a:lnTo>
                      <a:pt x="6775" y="3333"/>
                    </a:lnTo>
                    <a:lnTo>
                      <a:pt x="6938" y="3210"/>
                    </a:lnTo>
                    <a:lnTo>
                      <a:pt x="7087" y="3088"/>
                    </a:lnTo>
                    <a:lnTo>
                      <a:pt x="7237" y="2938"/>
                    </a:lnTo>
                    <a:lnTo>
                      <a:pt x="7373" y="2802"/>
                    </a:lnTo>
                    <a:lnTo>
                      <a:pt x="7496" y="2653"/>
                    </a:lnTo>
                    <a:lnTo>
                      <a:pt x="7618" y="2489"/>
                    </a:lnTo>
                    <a:lnTo>
                      <a:pt x="7740" y="2326"/>
                    </a:lnTo>
                    <a:lnTo>
                      <a:pt x="7849" y="2163"/>
                    </a:lnTo>
                    <a:lnTo>
                      <a:pt x="7944" y="1986"/>
                    </a:lnTo>
                    <a:lnTo>
                      <a:pt x="8040" y="1809"/>
                    </a:lnTo>
                    <a:lnTo>
                      <a:pt x="8121" y="1619"/>
                    </a:lnTo>
                    <a:lnTo>
                      <a:pt x="8203" y="1428"/>
                    </a:lnTo>
                    <a:lnTo>
                      <a:pt x="8257" y="1238"/>
                    </a:lnTo>
                    <a:lnTo>
                      <a:pt x="8325" y="1034"/>
                    </a:lnTo>
                    <a:lnTo>
                      <a:pt x="8366" y="843"/>
                    </a:lnTo>
                    <a:lnTo>
                      <a:pt x="8407" y="639"/>
                    </a:lnTo>
                    <a:lnTo>
                      <a:pt x="8434" y="422"/>
                    </a:lnTo>
                    <a:lnTo>
                      <a:pt x="8448" y="218"/>
                    </a:lnTo>
                    <a:lnTo>
                      <a:pt x="844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2">
                <a:extLst>
                  <a:ext uri="{FF2B5EF4-FFF2-40B4-BE49-F238E27FC236}">
                    <a16:creationId xmlns:a16="http://schemas.microsoft.com/office/drawing/2014/main" id="{1CC97F33-1B7F-0D57-6825-AF833BB1E266}"/>
                  </a:ext>
                </a:extLst>
              </p:cNvPr>
              <p:cNvSpPr/>
              <p:nvPr/>
            </p:nvSpPr>
            <p:spPr>
              <a:xfrm>
                <a:off x="-2315744" y="1793447"/>
                <a:ext cx="140416" cy="163989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4640" extrusionOk="0">
                    <a:moveTo>
                      <a:pt x="0" y="1"/>
                    </a:moveTo>
                    <a:lnTo>
                      <a:pt x="0" y="667"/>
                    </a:lnTo>
                    <a:lnTo>
                      <a:pt x="0" y="871"/>
                    </a:lnTo>
                    <a:lnTo>
                      <a:pt x="14" y="1076"/>
                    </a:lnTo>
                    <a:lnTo>
                      <a:pt x="41" y="1266"/>
                    </a:lnTo>
                    <a:lnTo>
                      <a:pt x="82" y="1470"/>
                    </a:lnTo>
                    <a:lnTo>
                      <a:pt x="123" y="1660"/>
                    </a:lnTo>
                    <a:lnTo>
                      <a:pt x="177" y="1851"/>
                    </a:lnTo>
                    <a:lnTo>
                      <a:pt x="245" y="2028"/>
                    </a:lnTo>
                    <a:lnTo>
                      <a:pt x="313" y="2205"/>
                    </a:lnTo>
                    <a:lnTo>
                      <a:pt x="395" y="2381"/>
                    </a:lnTo>
                    <a:lnTo>
                      <a:pt x="476" y="2558"/>
                    </a:lnTo>
                    <a:lnTo>
                      <a:pt x="571" y="2721"/>
                    </a:lnTo>
                    <a:lnTo>
                      <a:pt x="680" y="2885"/>
                    </a:lnTo>
                    <a:lnTo>
                      <a:pt x="789" y="3048"/>
                    </a:lnTo>
                    <a:lnTo>
                      <a:pt x="912" y="3197"/>
                    </a:lnTo>
                    <a:lnTo>
                      <a:pt x="1034" y="3334"/>
                    </a:lnTo>
                    <a:lnTo>
                      <a:pt x="1170" y="3470"/>
                    </a:lnTo>
                    <a:lnTo>
                      <a:pt x="1306" y="3606"/>
                    </a:lnTo>
                    <a:lnTo>
                      <a:pt x="1442" y="3728"/>
                    </a:lnTo>
                    <a:lnTo>
                      <a:pt x="1605" y="3850"/>
                    </a:lnTo>
                    <a:lnTo>
                      <a:pt x="1755" y="3959"/>
                    </a:lnTo>
                    <a:lnTo>
                      <a:pt x="1918" y="4068"/>
                    </a:lnTo>
                    <a:lnTo>
                      <a:pt x="2081" y="4163"/>
                    </a:lnTo>
                    <a:lnTo>
                      <a:pt x="2258" y="4245"/>
                    </a:lnTo>
                    <a:lnTo>
                      <a:pt x="2435" y="4327"/>
                    </a:lnTo>
                    <a:lnTo>
                      <a:pt x="2612" y="4395"/>
                    </a:lnTo>
                    <a:lnTo>
                      <a:pt x="2789" y="4463"/>
                    </a:lnTo>
                    <a:lnTo>
                      <a:pt x="2979" y="4517"/>
                    </a:lnTo>
                    <a:lnTo>
                      <a:pt x="3170" y="4558"/>
                    </a:lnTo>
                    <a:lnTo>
                      <a:pt x="3374" y="4599"/>
                    </a:lnTo>
                    <a:lnTo>
                      <a:pt x="3564" y="4626"/>
                    </a:lnTo>
                    <a:lnTo>
                      <a:pt x="3768" y="4639"/>
                    </a:lnTo>
                    <a:lnTo>
                      <a:pt x="3972" y="4639"/>
                    </a:lnTo>
                    <a:lnTo>
                      <a:pt x="3972" y="3510"/>
                    </a:lnTo>
                    <a:lnTo>
                      <a:pt x="3686" y="3497"/>
                    </a:lnTo>
                    <a:lnTo>
                      <a:pt x="3401" y="3442"/>
                    </a:lnTo>
                    <a:lnTo>
                      <a:pt x="3129" y="3374"/>
                    </a:lnTo>
                    <a:lnTo>
                      <a:pt x="2870" y="3279"/>
                    </a:lnTo>
                    <a:lnTo>
                      <a:pt x="2625" y="3157"/>
                    </a:lnTo>
                    <a:lnTo>
                      <a:pt x="2394" y="3021"/>
                    </a:lnTo>
                    <a:lnTo>
                      <a:pt x="2177" y="2857"/>
                    </a:lnTo>
                    <a:lnTo>
                      <a:pt x="1973" y="2667"/>
                    </a:lnTo>
                    <a:lnTo>
                      <a:pt x="1782" y="2477"/>
                    </a:lnTo>
                    <a:lnTo>
                      <a:pt x="1619" y="2245"/>
                    </a:lnTo>
                    <a:lnTo>
                      <a:pt x="1483" y="2014"/>
                    </a:lnTo>
                    <a:lnTo>
                      <a:pt x="1360" y="1769"/>
                    </a:lnTo>
                    <a:lnTo>
                      <a:pt x="1265" y="1511"/>
                    </a:lnTo>
                    <a:lnTo>
                      <a:pt x="1197" y="1239"/>
                    </a:lnTo>
                    <a:lnTo>
                      <a:pt x="1156" y="953"/>
                    </a:lnTo>
                    <a:lnTo>
                      <a:pt x="1129" y="667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2">
                <a:extLst>
                  <a:ext uri="{FF2B5EF4-FFF2-40B4-BE49-F238E27FC236}">
                    <a16:creationId xmlns:a16="http://schemas.microsoft.com/office/drawing/2014/main" id="{D212B880-A0E2-54F6-EB6E-07DD8DB9FE7D}"/>
                  </a:ext>
                </a:extLst>
              </p:cNvPr>
              <p:cNvSpPr/>
              <p:nvPr/>
            </p:nvSpPr>
            <p:spPr>
              <a:xfrm>
                <a:off x="-2357590" y="1375198"/>
                <a:ext cx="175511" cy="140416"/>
              </a:xfrm>
              <a:custGeom>
                <a:avLst/>
                <a:gdLst/>
                <a:ahLst/>
                <a:cxnLst/>
                <a:rect l="l" t="t" r="r" b="b"/>
                <a:pathLst>
                  <a:path w="4966" h="3973" extrusionOk="0">
                    <a:moveTo>
                      <a:pt x="3837" y="1"/>
                    </a:moveTo>
                    <a:lnTo>
                      <a:pt x="3823" y="286"/>
                    </a:lnTo>
                    <a:lnTo>
                      <a:pt x="3782" y="572"/>
                    </a:lnTo>
                    <a:lnTo>
                      <a:pt x="3701" y="844"/>
                    </a:lnTo>
                    <a:lnTo>
                      <a:pt x="3605" y="1103"/>
                    </a:lnTo>
                    <a:lnTo>
                      <a:pt x="3497" y="1347"/>
                    </a:lnTo>
                    <a:lnTo>
                      <a:pt x="3347" y="1579"/>
                    </a:lnTo>
                    <a:lnTo>
                      <a:pt x="3184" y="1810"/>
                    </a:lnTo>
                    <a:lnTo>
                      <a:pt x="3007" y="2000"/>
                    </a:lnTo>
                    <a:lnTo>
                      <a:pt x="2803" y="2191"/>
                    </a:lnTo>
                    <a:lnTo>
                      <a:pt x="2585" y="2354"/>
                    </a:lnTo>
                    <a:lnTo>
                      <a:pt x="2340" y="2490"/>
                    </a:lnTo>
                    <a:lnTo>
                      <a:pt x="2096" y="2612"/>
                    </a:lnTo>
                    <a:lnTo>
                      <a:pt x="1837" y="2708"/>
                    </a:lnTo>
                    <a:lnTo>
                      <a:pt x="1565" y="2776"/>
                    </a:lnTo>
                    <a:lnTo>
                      <a:pt x="1279" y="2830"/>
                    </a:lnTo>
                    <a:lnTo>
                      <a:pt x="994" y="2844"/>
                    </a:lnTo>
                    <a:lnTo>
                      <a:pt x="1" y="2844"/>
                    </a:lnTo>
                    <a:lnTo>
                      <a:pt x="1" y="3973"/>
                    </a:lnTo>
                    <a:lnTo>
                      <a:pt x="1198" y="3973"/>
                    </a:lnTo>
                    <a:lnTo>
                      <a:pt x="1402" y="3959"/>
                    </a:lnTo>
                    <a:lnTo>
                      <a:pt x="1606" y="3932"/>
                    </a:lnTo>
                    <a:lnTo>
                      <a:pt x="1796" y="3891"/>
                    </a:lnTo>
                    <a:lnTo>
                      <a:pt x="1987" y="3850"/>
                    </a:lnTo>
                    <a:lnTo>
                      <a:pt x="2177" y="3796"/>
                    </a:lnTo>
                    <a:lnTo>
                      <a:pt x="2354" y="3728"/>
                    </a:lnTo>
                    <a:lnTo>
                      <a:pt x="2544" y="3660"/>
                    </a:lnTo>
                    <a:lnTo>
                      <a:pt x="2721" y="3578"/>
                    </a:lnTo>
                    <a:lnTo>
                      <a:pt x="2884" y="3497"/>
                    </a:lnTo>
                    <a:lnTo>
                      <a:pt x="3061" y="3401"/>
                    </a:lnTo>
                    <a:lnTo>
                      <a:pt x="3211" y="3293"/>
                    </a:lnTo>
                    <a:lnTo>
                      <a:pt x="3374" y="3184"/>
                    </a:lnTo>
                    <a:lnTo>
                      <a:pt x="3524" y="3061"/>
                    </a:lnTo>
                    <a:lnTo>
                      <a:pt x="3673" y="2939"/>
                    </a:lnTo>
                    <a:lnTo>
                      <a:pt x="3809" y="2803"/>
                    </a:lnTo>
                    <a:lnTo>
                      <a:pt x="3932" y="2667"/>
                    </a:lnTo>
                    <a:lnTo>
                      <a:pt x="4068" y="2531"/>
                    </a:lnTo>
                    <a:lnTo>
                      <a:pt x="4177" y="2381"/>
                    </a:lnTo>
                    <a:lnTo>
                      <a:pt x="4286" y="2218"/>
                    </a:lnTo>
                    <a:lnTo>
                      <a:pt x="4394" y="2055"/>
                    </a:lnTo>
                    <a:lnTo>
                      <a:pt x="4490" y="1891"/>
                    </a:lnTo>
                    <a:lnTo>
                      <a:pt x="4585" y="1715"/>
                    </a:lnTo>
                    <a:lnTo>
                      <a:pt x="4653" y="1551"/>
                    </a:lnTo>
                    <a:lnTo>
                      <a:pt x="4734" y="1361"/>
                    </a:lnTo>
                    <a:lnTo>
                      <a:pt x="4789" y="1184"/>
                    </a:lnTo>
                    <a:lnTo>
                      <a:pt x="4843" y="994"/>
                    </a:lnTo>
                    <a:lnTo>
                      <a:pt x="4884" y="803"/>
                    </a:lnTo>
                    <a:lnTo>
                      <a:pt x="4925" y="599"/>
                    </a:lnTo>
                    <a:lnTo>
                      <a:pt x="4952" y="409"/>
                    </a:lnTo>
                    <a:lnTo>
                      <a:pt x="4966" y="205"/>
                    </a:lnTo>
                    <a:lnTo>
                      <a:pt x="496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2">
                <a:extLst>
                  <a:ext uri="{FF2B5EF4-FFF2-40B4-BE49-F238E27FC236}">
                    <a16:creationId xmlns:a16="http://schemas.microsoft.com/office/drawing/2014/main" id="{B7D68951-F0A2-0882-A769-EC722C714419}"/>
                  </a:ext>
                </a:extLst>
              </p:cNvPr>
              <p:cNvSpPr/>
              <p:nvPr/>
            </p:nvSpPr>
            <p:spPr>
              <a:xfrm>
                <a:off x="-2248946" y="1607896"/>
                <a:ext cx="203891" cy="39937"/>
              </a:xfrm>
              <a:custGeom>
                <a:avLst/>
                <a:gdLst/>
                <a:ahLst/>
                <a:cxnLst/>
                <a:rect l="l" t="t" r="r" b="b"/>
                <a:pathLst>
                  <a:path w="5769" h="1130" extrusionOk="0">
                    <a:moveTo>
                      <a:pt x="1" y="0"/>
                    </a:moveTo>
                    <a:lnTo>
                      <a:pt x="1" y="1129"/>
                    </a:lnTo>
                    <a:lnTo>
                      <a:pt x="5768" y="1129"/>
                    </a:lnTo>
                    <a:lnTo>
                      <a:pt x="5741" y="558"/>
                    </a:lnTo>
                    <a:lnTo>
                      <a:pt x="571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2">
                <a:extLst>
                  <a:ext uri="{FF2B5EF4-FFF2-40B4-BE49-F238E27FC236}">
                    <a16:creationId xmlns:a16="http://schemas.microsoft.com/office/drawing/2014/main" id="{F8BFE610-3471-A482-36B3-368A23B4CC44}"/>
                  </a:ext>
                </a:extLst>
              </p:cNvPr>
              <p:cNvSpPr/>
              <p:nvPr/>
            </p:nvSpPr>
            <p:spPr>
              <a:xfrm>
                <a:off x="-3264773" y="1067043"/>
                <a:ext cx="197140" cy="102423"/>
              </a:xfrm>
              <a:custGeom>
                <a:avLst/>
                <a:gdLst/>
                <a:ahLst/>
                <a:cxnLst/>
                <a:rect l="l" t="t" r="r" b="b"/>
                <a:pathLst>
                  <a:path w="5578" h="2898" extrusionOk="0">
                    <a:moveTo>
                      <a:pt x="2041" y="0"/>
                    </a:moveTo>
                    <a:lnTo>
                      <a:pt x="1511" y="273"/>
                    </a:lnTo>
                    <a:lnTo>
                      <a:pt x="1007" y="545"/>
                    </a:lnTo>
                    <a:lnTo>
                      <a:pt x="504" y="844"/>
                    </a:lnTo>
                    <a:lnTo>
                      <a:pt x="1" y="1143"/>
                    </a:lnTo>
                    <a:lnTo>
                      <a:pt x="2694" y="1143"/>
                    </a:lnTo>
                    <a:lnTo>
                      <a:pt x="2871" y="1157"/>
                    </a:lnTo>
                    <a:lnTo>
                      <a:pt x="3048" y="1184"/>
                    </a:lnTo>
                    <a:lnTo>
                      <a:pt x="3211" y="1225"/>
                    </a:lnTo>
                    <a:lnTo>
                      <a:pt x="3374" y="1279"/>
                    </a:lnTo>
                    <a:lnTo>
                      <a:pt x="3524" y="1361"/>
                    </a:lnTo>
                    <a:lnTo>
                      <a:pt x="3673" y="1442"/>
                    </a:lnTo>
                    <a:lnTo>
                      <a:pt x="3796" y="1538"/>
                    </a:lnTo>
                    <a:lnTo>
                      <a:pt x="3932" y="1660"/>
                    </a:lnTo>
                    <a:lnTo>
                      <a:pt x="4041" y="1782"/>
                    </a:lnTo>
                    <a:lnTo>
                      <a:pt x="4136" y="1918"/>
                    </a:lnTo>
                    <a:lnTo>
                      <a:pt x="4231" y="2054"/>
                    </a:lnTo>
                    <a:lnTo>
                      <a:pt x="4299" y="2218"/>
                    </a:lnTo>
                    <a:lnTo>
                      <a:pt x="4353" y="2367"/>
                    </a:lnTo>
                    <a:lnTo>
                      <a:pt x="4408" y="2544"/>
                    </a:lnTo>
                    <a:lnTo>
                      <a:pt x="4435" y="2721"/>
                    </a:lnTo>
                    <a:lnTo>
                      <a:pt x="4435" y="2898"/>
                    </a:lnTo>
                    <a:lnTo>
                      <a:pt x="5578" y="2898"/>
                    </a:lnTo>
                    <a:lnTo>
                      <a:pt x="5564" y="2599"/>
                    </a:lnTo>
                    <a:lnTo>
                      <a:pt x="5510" y="2313"/>
                    </a:lnTo>
                    <a:lnTo>
                      <a:pt x="5442" y="2041"/>
                    </a:lnTo>
                    <a:lnTo>
                      <a:pt x="5346" y="1769"/>
                    </a:lnTo>
                    <a:lnTo>
                      <a:pt x="5224" y="1524"/>
                    </a:lnTo>
                    <a:lnTo>
                      <a:pt x="5074" y="1279"/>
                    </a:lnTo>
                    <a:lnTo>
                      <a:pt x="4911" y="1061"/>
                    </a:lnTo>
                    <a:lnTo>
                      <a:pt x="4734" y="857"/>
                    </a:lnTo>
                    <a:lnTo>
                      <a:pt x="4517" y="667"/>
                    </a:lnTo>
                    <a:lnTo>
                      <a:pt x="4299" y="504"/>
                    </a:lnTo>
                    <a:lnTo>
                      <a:pt x="4068" y="354"/>
                    </a:lnTo>
                    <a:lnTo>
                      <a:pt x="3809" y="232"/>
                    </a:lnTo>
                    <a:lnTo>
                      <a:pt x="3551" y="137"/>
                    </a:lnTo>
                    <a:lnTo>
                      <a:pt x="3265" y="69"/>
                    </a:lnTo>
                    <a:lnTo>
                      <a:pt x="2980" y="28"/>
                    </a:lnTo>
                    <a:lnTo>
                      <a:pt x="269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2">
                <a:extLst>
                  <a:ext uri="{FF2B5EF4-FFF2-40B4-BE49-F238E27FC236}">
                    <a16:creationId xmlns:a16="http://schemas.microsoft.com/office/drawing/2014/main" id="{19CD0AFB-0816-4F77-C52F-39A1D3152B7E}"/>
                  </a:ext>
                </a:extLst>
              </p:cNvPr>
              <p:cNvSpPr/>
              <p:nvPr/>
            </p:nvSpPr>
            <p:spPr>
              <a:xfrm>
                <a:off x="-3479658" y="1917960"/>
                <a:ext cx="40396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865" extrusionOk="0">
                    <a:moveTo>
                      <a:pt x="0" y="1"/>
                    </a:moveTo>
                    <a:lnTo>
                      <a:pt x="0" y="3306"/>
                    </a:lnTo>
                    <a:lnTo>
                      <a:pt x="14" y="3415"/>
                    </a:lnTo>
                    <a:lnTo>
                      <a:pt x="55" y="3524"/>
                    </a:lnTo>
                    <a:lnTo>
                      <a:pt x="109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68" y="3823"/>
                    </a:lnTo>
                    <a:lnTo>
                      <a:pt x="476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16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102" y="3510"/>
                    </a:lnTo>
                    <a:lnTo>
                      <a:pt x="1129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32">
                <a:extLst>
                  <a:ext uri="{FF2B5EF4-FFF2-40B4-BE49-F238E27FC236}">
                    <a16:creationId xmlns:a16="http://schemas.microsoft.com/office/drawing/2014/main" id="{DF9C45B8-DC5E-D096-1CC4-D5567A2AFE40}"/>
                  </a:ext>
                </a:extLst>
              </p:cNvPr>
              <p:cNvSpPr/>
              <p:nvPr/>
            </p:nvSpPr>
            <p:spPr>
              <a:xfrm>
                <a:off x="-3402751" y="1917960"/>
                <a:ext cx="40432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4" y="3415"/>
                    </a:lnTo>
                    <a:lnTo>
                      <a:pt x="55" y="3524"/>
                    </a:lnTo>
                    <a:lnTo>
                      <a:pt x="109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68" y="3823"/>
                    </a:lnTo>
                    <a:lnTo>
                      <a:pt x="477" y="3850"/>
                    </a:lnTo>
                    <a:lnTo>
                      <a:pt x="586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17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102" y="3510"/>
                    </a:lnTo>
                    <a:lnTo>
                      <a:pt x="1130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2">
                <a:extLst>
                  <a:ext uri="{FF2B5EF4-FFF2-40B4-BE49-F238E27FC236}">
                    <a16:creationId xmlns:a16="http://schemas.microsoft.com/office/drawing/2014/main" id="{94B51F0B-40C5-76B1-5BCE-30F77E21E258}"/>
                  </a:ext>
                </a:extLst>
              </p:cNvPr>
              <p:cNvSpPr/>
              <p:nvPr/>
            </p:nvSpPr>
            <p:spPr>
              <a:xfrm>
                <a:off x="-3325350" y="1917960"/>
                <a:ext cx="39937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" y="3415"/>
                    </a:lnTo>
                    <a:lnTo>
                      <a:pt x="41" y="3524"/>
                    </a:lnTo>
                    <a:lnTo>
                      <a:pt x="96" y="3619"/>
                    </a:lnTo>
                    <a:lnTo>
                      <a:pt x="164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6" y="3864"/>
                    </a:lnTo>
                    <a:lnTo>
                      <a:pt x="694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34" y="3606"/>
                    </a:lnTo>
                    <a:lnTo>
                      <a:pt x="1089" y="3510"/>
                    </a:lnTo>
                    <a:lnTo>
                      <a:pt x="1116" y="3415"/>
                    </a:lnTo>
                    <a:lnTo>
                      <a:pt x="1130" y="3306"/>
                    </a:lnTo>
                    <a:lnTo>
                      <a:pt x="113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2">
                <a:extLst>
                  <a:ext uri="{FF2B5EF4-FFF2-40B4-BE49-F238E27FC236}">
                    <a16:creationId xmlns:a16="http://schemas.microsoft.com/office/drawing/2014/main" id="{2CB49C7F-A7B5-7CA2-FC23-5934EAE19D9F}"/>
                  </a:ext>
                </a:extLst>
              </p:cNvPr>
              <p:cNvSpPr/>
              <p:nvPr/>
            </p:nvSpPr>
            <p:spPr>
              <a:xfrm>
                <a:off x="-3248409" y="1917960"/>
                <a:ext cx="39937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3865" extrusionOk="0">
                    <a:moveTo>
                      <a:pt x="0" y="1"/>
                    </a:moveTo>
                    <a:lnTo>
                      <a:pt x="0" y="3306"/>
                    </a:lnTo>
                    <a:lnTo>
                      <a:pt x="14" y="3415"/>
                    </a:lnTo>
                    <a:lnTo>
                      <a:pt x="41" y="3524"/>
                    </a:lnTo>
                    <a:lnTo>
                      <a:pt x="95" y="3619"/>
                    </a:lnTo>
                    <a:lnTo>
                      <a:pt x="163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7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79" y="3687"/>
                    </a:lnTo>
                    <a:lnTo>
                      <a:pt x="1048" y="3606"/>
                    </a:lnTo>
                    <a:lnTo>
                      <a:pt x="1088" y="3510"/>
                    </a:lnTo>
                    <a:lnTo>
                      <a:pt x="1129" y="3415"/>
                    </a:lnTo>
                    <a:lnTo>
                      <a:pt x="1129" y="3306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32">
                <a:extLst>
                  <a:ext uri="{FF2B5EF4-FFF2-40B4-BE49-F238E27FC236}">
                    <a16:creationId xmlns:a16="http://schemas.microsoft.com/office/drawing/2014/main" id="{EDD87903-5B0E-CDE9-527C-D34C800DC4EA}"/>
                  </a:ext>
                </a:extLst>
              </p:cNvPr>
              <p:cNvSpPr/>
              <p:nvPr/>
            </p:nvSpPr>
            <p:spPr>
              <a:xfrm>
                <a:off x="-3171503" y="1917960"/>
                <a:ext cx="40432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4" y="3415"/>
                    </a:lnTo>
                    <a:lnTo>
                      <a:pt x="41" y="3524"/>
                    </a:lnTo>
                    <a:lnTo>
                      <a:pt x="96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089" y="3510"/>
                    </a:lnTo>
                    <a:lnTo>
                      <a:pt x="1130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7" name="Google Shape;1477;p32">
              <a:extLst>
                <a:ext uri="{FF2B5EF4-FFF2-40B4-BE49-F238E27FC236}">
                  <a16:creationId xmlns:a16="http://schemas.microsoft.com/office/drawing/2014/main" id="{DF4E4C5B-1E54-1106-7604-CF8A11449230}"/>
                </a:ext>
              </a:extLst>
            </p:cNvPr>
            <p:cNvSpPr/>
            <p:nvPr/>
          </p:nvSpPr>
          <p:spPr>
            <a:xfrm>
              <a:off x="-1893024" y="2339485"/>
              <a:ext cx="772528" cy="47490"/>
            </a:xfrm>
            <a:custGeom>
              <a:avLst/>
              <a:gdLst/>
              <a:ahLst/>
              <a:cxnLst/>
              <a:rect l="l" t="t" r="r" b="b"/>
              <a:pathLst>
                <a:path w="27475" h="1689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60"/>
                  </a:lnTo>
                  <a:lnTo>
                    <a:pt x="389" y="135"/>
                  </a:lnTo>
                  <a:lnTo>
                    <a:pt x="255" y="239"/>
                  </a:lnTo>
                  <a:lnTo>
                    <a:pt x="150" y="374"/>
                  </a:lnTo>
                  <a:lnTo>
                    <a:pt x="75" y="508"/>
                  </a:lnTo>
                  <a:lnTo>
                    <a:pt x="30" y="673"/>
                  </a:lnTo>
                  <a:lnTo>
                    <a:pt x="1" y="852"/>
                  </a:lnTo>
                  <a:lnTo>
                    <a:pt x="30" y="1016"/>
                  </a:lnTo>
                  <a:lnTo>
                    <a:pt x="75" y="1181"/>
                  </a:lnTo>
                  <a:lnTo>
                    <a:pt x="150" y="1315"/>
                  </a:lnTo>
                  <a:lnTo>
                    <a:pt x="255" y="1450"/>
                  </a:lnTo>
                  <a:lnTo>
                    <a:pt x="389" y="1554"/>
                  </a:lnTo>
                  <a:lnTo>
                    <a:pt x="523" y="1629"/>
                  </a:lnTo>
                  <a:lnTo>
                    <a:pt x="688" y="1674"/>
                  </a:lnTo>
                  <a:lnTo>
                    <a:pt x="852" y="1689"/>
                  </a:lnTo>
                  <a:lnTo>
                    <a:pt x="26623" y="1689"/>
                  </a:lnTo>
                  <a:lnTo>
                    <a:pt x="26787" y="1674"/>
                  </a:lnTo>
                  <a:lnTo>
                    <a:pt x="26952" y="1629"/>
                  </a:lnTo>
                  <a:lnTo>
                    <a:pt x="27101" y="1554"/>
                  </a:lnTo>
                  <a:lnTo>
                    <a:pt x="27221" y="1450"/>
                  </a:lnTo>
                  <a:lnTo>
                    <a:pt x="27325" y="1315"/>
                  </a:lnTo>
                  <a:lnTo>
                    <a:pt x="27400" y="1181"/>
                  </a:lnTo>
                  <a:lnTo>
                    <a:pt x="27460" y="1016"/>
                  </a:lnTo>
                  <a:lnTo>
                    <a:pt x="27475" y="852"/>
                  </a:lnTo>
                  <a:lnTo>
                    <a:pt x="27460" y="673"/>
                  </a:lnTo>
                  <a:lnTo>
                    <a:pt x="27400" y="508"/>
                  </a:lnTo>
                  <a:lnTo>
                    <a:pt x="27325" y="374"/>
                  </a:lnTo>
                  <a:lnTo>
                    <a:pt x="27221" y="239"/>
                  </a:lnTo>
                  <a:lnTo>
                    <a:pt x="27101" y="135"/>
                  </a:lnTo>
                  <a:lnTo>
                    <a:pt x="26952" y="60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2">
              <a:extLst>
                <a:ext uri="{FF2B5EF4-FFF2-40B4-BE49-F238E27FC236}">
                  <a16:creationId xmlns:a16="http://schemas.microsoft.com/office/drawing/2014/main" id="{87CEACB6-5F24-6A28-2239-31FD72F104E8}"/>
                </a:ext>
              </a:extLst>
            </p:cNvPr>
            <p:cNvSpPr/>
            <p:nvPr/>
          </p:nvSpPr>
          <p:spPr>
            <a:xfrm>
              <a:off x="-1893024" y="2490701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1"/>
                  </a:moveTo>
                  <a:lnTo>
                    <a:pt x="688" y="31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89"/>
                  </a:lnTo>
                  <a:lnTo>
                    <a:pt x="75" y="524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1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65"/>
                  </a:lnTo>
                  <a:lnTo>
                    <a:pt x="389" y="1554"/>
                  </a:lnTo>
                  <a:lnTo>
                    <a:pt x="523" y="1644"/>
                  </a:lnTo>
                  <a:lnTo>
                    <a:pt x="688" y="1689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89"/>
                  </a:lnTo>
                  <a:lnTo>
                    <a:pt x="26952" y="1644"/>
                  </a:lnTo>
                  <a:lnTo>
                    <a:pt x="27101" y="1554"/>
                  </a:lnTo>
                  <a:lnTo>
                    <a:pt x="27221" y="1465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1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4"/>
                  </a:lnTo>
                  <a:lnTo>
                    <a:pt x="27325" y="389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31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2">
              <a:extLst>
                <a:ext uri="{FF2B5EF4-FFF2-40B4-BE49-F238E27FC236}">
                  <a16:creationId xmlns:a16="http://schemas.microsoft.com/office/drawing/2014/main" id="{18F871D3-4535-4D12-1424-D262072BFBD1}"/>
                </a:ext>
              </a:extLst>
            </p:cNvPr>
            <p:cNvSpPr/>
            <p:nvPr/>
          </p:nvSpPr>
          <p:spPr>
            <a:xfrm>
              <a:off x="-1893024" y="2642339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1"/>
                  </a:moveTo>
                  <a:lnTo>
                    <a:pt x="688" y="16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74"/>
                  </a:lnTo>
                  <a:lnTo>
                    <a:pt x="75" y="524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2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50"/>
                  </a:lnTo>
                  <a:lnTo>
                    <a:pt x="389" y="1555"/>
                  </a:lnTo>
                  <a:lnTo>
                    <a:pt x="523" y="1629"/>
                  </a:lnTo>
                  <a:lnTo>
                    <a:pt x="688" y="1689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89"/>
                  </a:lnTo>
                  <a:lnTo>
                    <a:pt x="26952" y="1629"/>
                  </a:lnTo>
                  <a:lnTo>
                    <a:pt x="27101" y="1555"/>
                  </a:lnTo>
                  <a:lnTo>
                    <a:pt x="27221" y="1450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2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4"/>
                  </a:lnTo>
                  <a:lnTo>
                    <a:pt x="27325" y="374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16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2">
              <a:extLst>
                <a:ext uri="{FF2B5EF4-FFF2-40B4-BE49-F238E27FC236}">
                  <a16:creationId xmlns:a16="http://schemas.microsoft.com/office/drawing/2014/main" id="{8AD3F90F-8781-8E60-5A4A-82EEEA503016}"/>
                </a:ext>
              </a:extLst>
            </p:cNvPr>
            <p:cNvSpPr/>
            <p:nvPr/>
          </p:nvSpPr>
          <p:spPr>
            <a:xfrm>
              <a:off x="-1893024" y="2793977"/>
              <a:ext cx="772528" cy="47940"/>
            </a:xfrm>
            <a:custGeom>
              <a:avLst/>
              <a:gdLst/>
              <a:ahLst/>
              <a:cxnLst/>
              <a:rect l="l" t="t" r="r" b="b"/>
              <a:pathLst>
                <a:path w="27475" h="1705" extrusionOk="0">
                  <a:moveTo>
                    <a:pt x="852" y="1"/>
                  </a:moveTo>
                  <a:lnTo>
                    <a:pt x="688" y="16"/>
                  </a:lnTo>
                  <a:lnTo>
                    <a:pt x="523" y="61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74"/>
                  </a:lnTo>
                  <a:lnTo>
                    <a:pt x="75" y="524"/>
                  </a:lnTo>
                  <a:lnTo>
                    <a:pt x="30" y="673"/>
                  </a:lnTo>
                  <a:lnTo>
                    <a:pt x="1" y="853"/>
                  </a:lnTo>
                  <a:lnTo>
                    <a:pt x="30" y="1017"/>
                  </a:lnTo>
                  <a:lnTo>
                    <a:pt x="75" y="1181"/>
                  </a:lnTo>
                  <a:lnTo>
                    <a:pt x="150" y="1331"/>
                  </a:lnTo>
                  <a:lnTo>
                    <a:pt x="255" y="1450"/>
                  </a:lnTo>
                  <a:lnTo>
                    <a:pt x="389" y="1555"/>
                  </a:lnTo>
                  <a:lnTo>
                    <a:pt x="523" y="1629"/>
                  </a:lnTo>
                  <a:lnTo>
                    <a:pt x="688" y="1674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74"/>
                  </a:lnTo>
                  <a:lnTo>
                    <a:pt x="26952" y="1629"/>
                  </a:lnTo>
                  <a:lnTo>
                    <a:pt x="27101" y="1555"/>
                  </a:lnTo>
                  <a:lnTo>
                    <a:pt x="27221" y="1450"/>
                  </a:lnTo>
                  <a:lnTo>
                    <a:pt x="27325" y="1331"/>
                  </a:lnTo>
                  <a:lnTo>
                    <a:pt x="27400" y="1181"/>
                  </a:lnTo>
                  <a:lnTo>
                    <a:pt x="27460" y="1017"/>
                  </a:lnTo>
                  <a:lnTo>
                    <a:pt x="27475" y="853"/>
                  </a:lnTo>
                  <a:lnTo>
                    <a:pt x="27460" y="673"/>
                  </a:lnTo>
                  <a:lnTo>
                    <a:pt x="27400" y="524"/>
                  </a:lnTo>
                  <a:lnTo>
                    <a:pt x="27325" y="374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61"/>
                  </a:lnTo>
                  <a:lnTo>
                    <a:pt x="26787" y="16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2">
              <a:extLst>
                <a:ext uri="{FF2B5EF4-FFF2-40B4-BE49-F238E27FC236}">
                  <a16:creationId xmlns:a16="http://schemas.microsoft.com/office/drawing/2014/main" id="{1888EEFE-7B62-D4E8-3089-8B0E5C1B85F4}"/>
                </a:ext>
              </a:extLst>
            </p:cNvPr>
            <p:cNvSpPr/>
            <p:nvPr/>
          </p:nvSpPr>
          <p:spPr>
            <a:xfrm>
              <a:off x="-1893024" y="2945643"/>
              <a:ext cx="772528" cy="47490"/>
            </a:xfrm>
            <a:custGeom>
              <a:avLst/>
              <a:gdLst/>
              <a:ahLst/>
              <a:cxnLst/>
              <a:rect l="l" t="t" r="r" b="b"/>
              <a:pathLst>
                <a:path w="27475" h="1689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60"/>
                  </a:lnTo>
                  <a:lnTo>
                    <a:pt x="389" y="135"/>
                  </a:lnTo>
                  <a:lnTo>
                    <a:pt x="255" y="239"/>
                  </a:lnTo>
                  <a:lnTo>
                    <a:pt x="150" y="374"/>
                  </a:lnTo>
                  <a:lnTo>
                    <a:pt x="75" y="508"/>
                  </a:lnTo>
                  <a:lnTo>
                    <a:pt x="30" y="672"/>
                  </a:lnTo>
                  <a:lnTo>
                    <a:pt x="1" y="837"/>
                  </a:lnTo>
                  <a:lnTo>
                    <a:pt x="30" y="1016"/>
                  </a:lnTo>
                  <a:lnTo>
                    <a:pt x="75" y="1180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54"/>
                  </a:lnTo>
                  <a:lnTo>
                    <a:pt x="523" y="1629"/>
                  </a:lnTo>
                  <a:lnTo>
                    <a:pt x="688" y="1673"/>
                  </a:lnTo>
                  <a:lnTo>
                    <a:pt x="852" y="1688"/>
                  </a:lnTo>
                  <a:lnTo>
                    <a:pt x="26623" y="1688"/>
                  </a:lnTo>
                  <a:lnTo>
                    <a:pt x="26787" y="1673"/>
                  </a:lnTo>
                  <a:lnTo>
                    <a:pt x="26952" y="1629"/>
                  </a:lnTo>
                  <a:lnTo>
                    <a:pt x="27101" y="1554"/>
                  </a:lnTo>
                  <a:lnTo>
                    <a:pt x="27221" y="1449"/>
                  </a:lnTo>
                  <a:lnTo>
                    <a:pt x="27325" y="1315"/>
                  </a:lnTo>
                  <a:lnTo>
                    <a:pt x="27400" y="1180"/>
                  </a:lnTo>
                  <a:lnTo>
                    <a:pt x="27460" y="1016"/>
                  </a:lnTo>
                  <a:lnTo>
                    <a:pt x="27475" y="837"/>
                  </a:lnTo>
                  <a:lnTo>
                    <a:pt x="27460" y="672"/>
                  </a:lnTo>
                  <a:lnTo>
                    <a:pt x="27400" y="508"/>
                  </a:lnTo>
                  <a:lnTo>
                    <a:pt x="27325" y="374"/>
                  </a:lnTo>
                  <a:lnTo>
                    <a:pt x="27221" y="239"/>
                  </a:lnTo>
                  <a:lnTo>
                    <a:pt x="27101" y="135"/>
                  </a:lnTo>
                  <a:lnTo>
                    <a:pt x="26952" y="60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2">
              <a:extLst>
                <a:ext uri="{FF2B5EF4-FFF2-40B4-BE49-F238E27FC236}">
                  <a16:creationId xmlns:a16="http://schemas.microsoft.com/office/drawing/2014/main" id="{1F95364A-97AA-05F9-46CB-DFAC55F1D7F4}"/>
                </a:ext>
              </a:extLst>
            </p:cNvPr>
            <p:cNvSpPr/>
            <p:nvPr/>
          </p:nvSpPr>
          <p:spPr>
            <a:xfrm>
              <a:off x="-1893024" y="3096859"/>
              <a:ext cx="772528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4"/>
                  </a:lnTo>
                  <a:lnTo>
                    <a:pt x="150" y="374"/>
                  </a:lnTo>
                  <a:lnTo>
                    <a:pt x="75" y="523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1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49"/>
                  </a:lnTo>
                  <a:lnTo>
                    <a:pt x="389" y="1554"/>
                  </a:lnTo>
                  <a:lnTo>
                    <a:pt x="523" y="1644"/>
                  </a:lnTo>
                  <a:lnTo>
                    <a:pt x="688" y="1689"/>
                  </a:lnTo>
                  <a:lnTo>
                    <a:pt x="852" y="1703"/>
                  </a:lnTo>
                  <a:lnTo>
                    <a:pt x="26623" y="1703"/>
                  </a:lnTo>
                  <a:lnTo>
                    <a:pt x="26787" y="1689"/>
                  </a:lnTo>
                  <a:lnTo>
                    <a:pt x="26952" y="1644"/>
                  </a:lnTo>
                  <a:lnTo>
                    <a:pt x="27101" y="1554"/>
                  </a:lnTo>
                  <a:lnTo>
                    <a:pt x="27221" y="1449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1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3"/>
                  </a:lnTo>
                  <a:lnTo>
                    <a:pt x="27325" y="374"/>
                  </a:lnTo>
                  <a:lnTo>
                    <a:pt x="27221" y="254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3" name="Google Shape;1483;p32">
            <a:extLst>
              <a:ext uri="{FF2B5EF4-FFF2-40B4-BE49-F238E27FC236}">
                <a16:creationId xmlns:a16="http://schemas.microsoft.com/office/drawing/2014/main" id="{C2619B1E-62C2-4671-F2D7-43021C6040E0}"/>
              </a:ext>
            </a:extLst>
          </p:cNvPr>
          <p:cNvGrpSpPr/>
          <p:nvPr/>
        </p:nvGrpSpPr>
        <p:grpSpPr>
          <a:xfrm>
            <a:off x="585815" y="1939978"/>
            <a:ext cx="2588083" cy="2656316"/>
            <a:chOff x="-2362222" y="2639837"/>
            <a:chExt cx="2038181" cy="2091917"/>
          </a:xfrm>
        </p:grpSpPr>
        <p:sp>
          <p:nvSpPr>
            <p:cNvPr id="1484" name="Google Shape;1484;p32">
              <a:extLst>
                <a:ext uri="{FF2B5EF4-FFF2-40B4-BE49-F238E27FC236}">
                  <a16:creationId xmlns:a16="http://schemas.microsoft.com/office/drawing/2014/main" id="{4D301690-87A8-1834-4A64-B4DAF5AC35B8}"/>
                </a:ext>
              </a:extLst>
            </p:cNvPr>
            <p:cNvSpPr/>
            <p:nvPr/>
          </p:nvSpPr>
          <p:spPr>
            <a:xfrm>
              <a:off x="-2362222" y="4609077"/>
              <a:ext cx="2038181" cy="122677"/>
            </a:xfrm>
            <a:custGeom>
              <a:avLst/>
              <a:gdLst/>
              <a:ahLst/>
              <a:cxnLst/>
              <a:rect l="l" t="t" r="r" b="b"/>
              <a:pathLst>
                <a:path w="72488" h="4363" extrusionOk="0">
                  <a:moveTo>
                    <a:pt x="36244" y="1"/>
                  </a:moveTo>
                  <a:lnTo>
                    <a:pt x="32538" y="16"/>
                  </a:lnTo>
                  <a:lnTo>
                    <a:pt x="28938" y="45"/>
                  </a:lnTo>
                  <a:lnTo>
                    <a:pt x="25472" y="105"/>
                  </a:lnTo>
                  <a:lnTo>
                    <a:pt x="22141" y="180"/>
                  </a:lnTo>
                  <a:lnTo>
                    <a:pt x="18973" y="270"/>
                  </a:lnTo>
                  <a:lnTo>
                    <a:pt x="15985" y="374"/>
                  </a:lnTo>
                  <a:lnTo>
                    <a:pt x="13192" y="509"/>
                  </a:lnTo>
                  <a:lnTo>
                    <a:pt x="10622" y="643"/>
                  </a:lnTo>
                  <a:lnTo>
                    <a:pt x="8277" y="792"/>
                  </a:lnTo>
                  <a:lnTo>
                    <a:pt x="6185" y="972"/>
                  </a:lnTo>
                  <a:lnTo>
                    <a:pt x="5244" y="1061"/>
                  </a:lnTo>
                  <a:lnTo>
                    <a:pt x="4377" y="1151"/>
                  </a:lnTo>
                  <a:lnTo>
                    <a:pt x="3571" y="1241"/>
                  </a:lnTo>
                  <a:lnTo>
                    <a:pt x="2853" y="1330"/>
                  </a:lnTo>
                  <a:lnTo>
                    <a:pt x="2196" y="1435"/>
                  </a:lnTo>
                  <a:lnTo>
                    <a:pt x="1628" y="1539"/>
                  </a:lnTo>
                  <a:lnTo>
                    <a:pt x="1150" y="1644"/>
                  </a:lnTo>
                  <a:lnTo>
                    <a:pt x="732" y="1749"/>
                  </a:lnTo>
                  <a:lnTo>
                    <a:pt x="418" y="1853"/>
                  </a:lnTo>
                  <a:lnTo>
                    <a:pt x="299" y="1913"/>
                  </a:lnTo>
                  <a:lnTo>
                    <a:pt x="194" y="1958"/>
                  </a:lnTo>
                  <a:lnTo>
                    <a:pt x="105" y="2018"/>
                  </a:lnTo>
                  <a:lnTo>
                    <a:pt x="45" y="2077"/>
                  </a:lnTo>
                  <a:lnTo>
                    <a:pt x="15" y="2122"/>
                  </a:lnTo>
                  <a:lnTo>
                    <a:pt x="0" y="2182"/>
                  </a:lnTo>
                  <a:lnTo>
                    <a:pt x="15" y="2242"/>
                  </a:lnTo>
                  <a:lnTo>
                    <a:pt x="45" y="2301"/>
                  </a:lnTo>
                  <a:lnTo>
                    <a:pt x="105" y="2346"/>
                  </a:lnTo>
                  <a:lnTo>
                    <a:pt x="194" y="2406"/>
                  </a:lnTo>
                  <a:lnTo>
                    <a:pt x="299" y="2466"/>
                  </a:lnTo>
                  <a:lnTo>
                    <a:pt x="418" y="2511"/>
                  </a:lnTo>
                  <a:lnTo>
                    <a:pt x="732" y="2630"/>
                  </a:lnTo>
                  <a:lnTo>
                    <a:pt x="1150" y="2735"/>
                  </a:lnTo>
                  <a:lnTo>
                    <a:pt x="1628" y="2839"/>
                  </a:lnTo>
                  <a:lnTo>
                    <a:pt x="2196" y="2929"/>
                  </a:lnTo>
                  <a:lnTo>
                    <a:pt x="2853" y="3033"/>
                  </a:lnTo>
                  <a:lnTo>
                    <a:pt x="3571" y="3123"/>
                  </a:lnTo>
                  <a:lnTo>
                    <a:pt x="4377" y="3228"/>
                  </a:lnTo>
                  <a:lnTo>
                    <a:pt x="5244" y="3317"/>
                  </a:lnTo>
                  <a:lnTo>
                    <a:pt x="6185" y="3407"/>
                  </a:lnTo>
                  <a:lnTo>
                    <a:pt x="8277" y="3571"/>
                  </a:lnTo>
                  <a:lnTo>
                    <a:pt x="10622" y="3721"/>
                  </a:lnTo>
                  <a:lnTo>
                    <a:pt x="13192" y="3870"/>
                  </a:lnTo>
                  <a:lnTo>
                    <a:pt x="15985" y="3990"/>
                  </a:lnTo>
                  <a:lnTo>
                    <a:pt x="18973" y="4094"/>
                  </a:lnTo>
                  <a:lnTo>
                    <a:pt x="22141" y="4184"/>
                  </a:lnTo>
                  <a:lnTo>
                    <a:pt x="25472" y="4258"/>
                  </a:lnTo>
                  <a:lnTo>
                    <a:pt x="28938" y="4318"/>
                  </a:lnTo>
                  <a:lnTo>
                    <a:pt x="32538" y="4348"/>
                  </a:lnTo>
                  <a:lnTo>
                    <a:pt x="36244" y="4363"/>
                  </a:lnTo>
                  <a:lnTo>
                    <a:pt x="39949" y="4348"/>
                  </a:lnTo>
                  <a:lnTo>
                    <a:pt x="43549" y="4318"/>
                  </a:lnTo>
                  <a:lnTo>
                    <a:pt x="47015" y="4258"/>
                  </a:lnTo>
                  <a:lnTo>
                    <a:pt x="50347" y="4184"/>
                  </a:lnTo>
                  <a:lnTo>
                    <a:pt x="53514" y="4094"/>
                  </a:lnTo>
                  <a:lnTo>
                    <a:pt x="56502" y="3990"/>
                  </a:lnTo>
                  <a:lnTo>
                    <a:pt x="59295" y="3870"/>
                  </a:lnTo>
                  <a:lnTo>
                    <a:pt x="61865" y="3721"/>
                  </a:lnTo>
                  <a:lnTo>
                    <a:pt x="64210" y="3571"/>
                  </a:lnTo>
                  <a:lnTo>
                    <a:pt x="66302" y="3407"/>
                  </a:lnTo>
                  <a:lnTo>
                    <a:pt x="67243" y="3317"/>
                  </a:lnTo>
                  <a:lnTo>
                    <a:pt x="68110" y="3228"/>
                  </a:lnTo>
                  <a:lnTo>
                    <a:pt x="68916" y="3123"/>
                  </a:lnTo>
                  <a:lnTo>
                    <a:pt x="69634" y="3033"/>
                  </a:lnTo>
                  <a:lnTo>
                    <a:pt x="70291" y="2929"/>
                  </a:lnTo>
                  <a:lnTo>
                    <a:pt x="70859" y="2839"/>
                  </a:lnTo>
                  <a:lnTo>
                    <a:pt x="71352" y="2735"/>
                  </a:lnTo>
                  <a:lnTo>
                    <a:pt x="71755" y="2630"/>
                  </a:lnTo>
                  <a:lnTo>
                    <a:pt x="72069" y="2511"/>
                  </a:lnTo>
                  <a:lnTo>
                    <a:pt x="72188" y="2466"/>
                  </a:lnTo>
                  <a:lnTo>
                    <a:pt x="72293" y="2406"/>
                  </a:lnTo>
                  <a:lnTo>
                    <a:pt x="72382" y="2346"/>
                  </a:lnTo>
                  <a:lnTo>
                    <a:pt x="72442" y="2301"/>
                  </a:lnTo>
                  <a:lnTo>
                    <a:pt x="72472" y="2242"/>
                  </a:lnTo>
                  <a:lnTo>
                    <a:pt x="72487" y="2182"/>
                  </a:lnTo>
                  <a:lnTo>
                    <a:pt x="72472" y="2122"/>
                  </a:lnTo>
                  <a:lnTo>
                    <a:pt x="72442" y="2077"/>
                  </a:lnTo>
                  <a:lnTo>
                    <a:pt x="72382" y="2018"/>
                  </a:lnTo>
                  <a:lnTo>
                    <a:pt x="72293" y="1958"/>
                  </a:lnTo>
                  <a:lnTo>
                    <a:pt x="72188" y="1913"/>
                  </a:lnTo>
                  <a:lnTo>
                    <a:pt x="72069" y="1853"/>
                  </a:lnTo>
                  <a:lnTo>
                    <a:pt x="71755" y="1749"/>
                  </a:lnTo>
                  <a:lnTo>
                    <a:pt x="71352" y="1644"/>
                  </a:lnTo>
                  <a:lnTo>
                    <a:pt x="70859" y="1539"/>
                  </a:lnTo>
                  <a:lnTo>
                    <a:pt x="70291" y="1435"/>
                  </a:lnTo>
                  <a:lnTo>
                    <a:pt x="69634" y="1330"/>
                  </a:lnTo>
                  <a:lnTo>
                    <a:pt x="68916" y="1241"/>
                  </a:lnTo>
                  <a:lnTo>
                    <a:pt x="68110" y="1151"/>
                  </a:lnTo>
                  <a:lnTo>
                    <a:pt x="67243" y="1061"/>
                  </a:lnTo>
                  <a:lnTo>
                    <a:pt x="66302" y="972"/>
                  </a:lnTo>
                  <a:lnTo>
                    <a:pt x="64210" y="792"/>
                  </a:lnTo>
                  <a:lnTo>
                    <a:pt x="61865" y="643"/>
                  </a:lnTo>
                  <a:lnTo>
                    <a:pt x="59295" y="509"/>
                  </a:lnTo>
                  <a:lnTo>
                    <a:pt x="56502" y="374"/>
                  </a:lnTo>
                  <a:lnTo>
                    <a:pt x="53514" y="270"/>
                  </a:lnTo>
                  <a:lnTo>
                    <a:pt x="50347" y="180"/>
                  </a:lnTo>
                  <a:lnTo>
                    <a:pt x="47015" y="105"/>
                  </a:lnTo>
                  <a:lnTo>
                    <a:pt x="43549" y="45"/>
                  </a:lnTo>
                  <a:lnTo>
                    <a:pt x="39949" y="16"/>
                  </a:lnTo>
                  <a:lnTo>
                    <a:pt x="362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2">
              <a:extLst>
                <a:ext uri="{FF2B5EF4-FFF2-40B4-BE49-F238E27FC236}">
                  <a16:creationId xmlns:a16="http://schemas.microsoft.com/office/drawing/2014/main" id="{18BBF505-607F-2138-6332-ED693FC76D91}"/>
                </a:ext>
              </a:extLst>
            </p:cNvPr>
            <p:cNvSpPr/>
            <p:nvPr/>
          </p:nvSpPr>
          <p:spPr>
            <a:xfrm>
              <a:off x="-1460771" y="3049397"/>
              <a:ext cx="729255" cy="492759"/>
            </a:xfrm>
            <a:custGeom>
              <a:avLst/>
              <a:gdLst/>
              <a:ahLst/>
              <a:cxnLst/>
              <a:rect l="l" t="t" r="r" b="b"/>
              <a:pathLst>
                <a:path w="25936" h="17525" extrusionOk="0">
                  <a:moveTo>
                    <a:pt x="3735" y="0"/>
                  </a:moveTo>
                  <a:lnTo>
                    <a:pt x="3377" y="30"/>
                  </a:lnTo>
                  <a:lnTo>
                    <a:pt x="3018" y="75"/>
                  </a:lnTo>
                  <a:lnTo>
                    <a:pt x="2660" y="165"/>
                  </a:lnTo>
                  <a:lnTo>
                    <a:pt x="2480" y="224"/>
                  </a:lnTo>
                  <a:lnTo>
                    <a:pt x="2316" y="299"/>
                  </a:lnTo>
                  <a:lnTo>
                    <a:pt x="2152" y="374"/>
                  </a:lnTo>
                  <a:lnTo>
                    <a:pt x="1972" y="448"/>
                  </a:lnTo>
                  <a:lnTo>
                    <a:pt x="1808" y="538"/>
                  </a:lnTo>
                  <a:lnTo>
                    <a:pt x="1659" y="643"/>
                  </a:lnTo>
                  <a:lnTo>
                    <a:pt x="1494" y="762"/>
                  </a:lnTo>
                  <a:lnTo>
                    <a:pt x="1345" y="882"/>
                  </a:lnTo>
                  <a:lnTo>
                    <a:pt x="1196" y="1001"/>
                  </a:lnTo>
                  <a:lnTo>
                    <a:pt x="1061" y="1136"/>
                  </a:lnTo>
                  <a:lnTo>
                    <a:pt x="942" y="1285"/>
                  </a:lnTo>
                  <a:lnTo>
                    <a:pt x="807" y="1419"/>
                  </a:lnTo>
                  <a:lnTo>
                    <a:pt x="703" y="1569"/>
                  </a:lnTo>
                  <a:lnTo>
                    <a:pt x="598" y="1733"/>
                  </a:lnTo>
                  <a:lnTo>
                    <a:pt x="493" y="1883"/>
                  </a:lnTo>
                  <a:lnTo>
                    <a:pt x="404" y="2047"/>
                  </a:lnTo>
                  <a:lnTo>
                    <a:pt x="254" y="2376"/>
                  </a:lnTo>
                  <a:lnTo>
                    <a:pt x="135" y="2719"/>
                  </a:lnTo>
                  <a:lnTo>
                    <a:pt x="60" y="3078"/>
                  </a:lnTo>
                  <a:lnTo>
                    <a:pt x="15" y="3436"/>
                  </a:lnTo>
                  <a:lnTo>
                    <a:pt x="0" y="3795"/>
                  </a:lnTo>
                  <a:lnTo>
                    <a:pt x="15" y="4153"/>
                  </a:lnTo>
                  <a:lnTo>
                    <a:pt x="60" y="4512"/>
                  </a:lnTo>
                  <a:lnTo>
                    <a:pt x="150" y="4870"/>
                  </a:lnTo>
                  <a:lnTo>
                    <a:pt x="210" y="5035"/>
                  </a:lnTo>
                  <a:lnTo>
                    <a:pt x="284" y="5214"/>
                  </a:lnTo>
                  <a:lnTo>
                    <a:pt x="359" y="5378"/>
                  </a:lnTo>
                  <a:lnTo>
                    <a:pt x="434" y="5558"/>
                  </a:lnTo>
                  <a:lnTo>
                    <a:pt x="538" y="5707"/>
                  </a:lnTo>
                  <a:lnTo>
                    <a:pt x="628" y="5871"/>
                  </a:lnTo>
                  <a:lnTo>
                    <a:pt x="747" y="6036"/>
                  </a:lnTo>
                  <a:lnTo>
                    <a:pt x="867" y="6185"/>
                  </a:lnTo>
                  <a:lnTo>
                    <a:pt x="9323" y="16314"/>
                  </a:lnTo>
                  <a:lnTo>
                    <a:pt x="9547" y="16583"/>
                  </a:lnTo>
                  <a:lnTo>
                    <a:pt x="9651" y="16718"/>
                  </a:lnTo>
                  <a:lnTo>
                    <a:pt x="9771" y="16837"/>
                  </a:lnTo>
                  <a:lnTo>
                    <a:pt x="9905" y="16942"/>
                  </a:lnTo>
                  <a:lnTo>
                    <a:pt x="10040" y="17046"/>
                  </a:lnTo>
                  <a:lnTo>
                    <a:pt x="10189" y="17136"/>
                  </a:lnTo>
                  <a:lnTo>
                    <a:pt x="10339" y="17225"/>
                  </a:lnTo>
                  <a:lnTo>
                    <a:pt x="10488" y="17300"/>
                  </a:lnTo>
                  <a:lnTo>
                    <a:pt x="10652" y="17360"/>
                  </a:lnTo>
                  <a:lnTo>
                    <a:pt x="10802" y="17420"/>
                  </a:lnTo>
                  <a:lnTo>
                    <a:pt x="10981" y="17465"/>
                  </a:lnTo>
                  <a:lnTo>
                    <a:pt x="11145" y="17494"/>
                  </a:lnTo>
                  <a:lnTo>
                    <a:pt x="11325" y="17524"/>
                  </a:lnTo>
                  <a:lnTo>
                    <a:pt x="11668" y="17524"/>
                  </a:lnTo>
                  <a:lnTo>
                    <a:pt x="11848" y="17509"/>
                  </a:lnTo>
                  <a:lnTo>
                    <a:pt x="12027" y="17494"/>
                  </a:lnTo>
                  <a:lnTo>
                    <a:pt x="12908" y="17315"/>
                  </a:lnTo>
                  <a:lnTo>
                    <a:pt x="13790" y="17121"/>
                  </a:lnTo>
                  <a:lnTo>
                    <a:pt x="14656" y="16912"/>
                  </a:lnTo>
                  <a:lnTo>
                    <a:pt x="15523" y="16658"/>
                  </a:lnTo>
                  <a:lnTo>
                    <a:pt x="16374" y="16404"/>
                  </a:lnTo>
                  <a:lnTo>
                    <a:pt x="17211" y="16105"/>
                  </a:lnTo>
                  <a:lnTo>
                    <a:pt x="18047" y="15791"/>
                  </a:lnTo>
                  <a:lnTo>
                    <a:pt x="18869" y="15463"/>
                  </a:lnTo>
                  <a:lnTo>
                    <a:pt x="19676" y="15104"/>
                  </a:lnTo>
                  <a:lnTo>
                    <a:pt x="20468" y="14731"/>
                  </a:lnTo>
                  <a:lnTo>
                    <a:pt x="21259" y="14342"/>
                  </a:lnTo>
                  <a:lnTo>
                    <a:pt x="22021" y="13924"/>
                  </a:lnTo>
                  <a:lnTo>
                    <a:pt x="22783" y="13506"/>
                  </a:lnTo>
                  <a:lnTo>
                    <a:pt x="23530" y="13057"/>
                  </a:lnTo>
                  <a:lnTo>
                    <a:pt x="24262" y="12594"/>
                  </a:lnTo>
                  <a:lnTo>
                    <a:pt x="24979" y="12131"/>
                  </a:lnTo>
                  <a:lnTo>
                    <a:pt x="25144" y="12012"/>
                  </a:lnTo>
                  <a:lnTo>
                    <a:pt x="25293" y="11877"/>
                  </a:lnTo>
                  <a:lnTo>
                    <a:pt x="25428" y="11728"/>
                  </a:lnTo>
                  <a:lnTo>
                    <a:pt x="25547" y="11578"/>
                  </a:lnTo>
                  <a:lnTo>
                    <a:pt x="25652" y="11414"/>
                  </a:lnTo>
                  <a:lnTo>
                    <a:pt x="25741" y="11250"/>
                  </a:lnTo>
                  <a:lnTo>
                    <a:pt x="25816" y="11070"/>
                  </a:lnTo>
                  <a:lnTo>
                    <a:pt x="25861" y="10876"/>
                  </a:lnTo>
                  <a:lnTo>
                    <a:pt x="25906" y="10697"/>
                  </a:lnTo>
                  <a:lnTo>
                    <a:pt x="25936" y="10503"/>
                  </a:lnTo>
                  <a:lnTo>
                    <a:pt x="25936" y="10308"/>
                  </a:lnTo>
                  <a:lnTo>
                    <a:pt x="25921" y="10114"/>
                  </a:lnTo>
                  <a:lnTo>
                    <a:pt x="25906" y="9920"/>
                  </a:lnTo>
                  <a:lnTo>
                    <a:pt x="25846" y="9726"/>
                  </a:lnTo>
                  <a:lnTo>
                    <a:pt x="25786" y="9532"/>
                  </a:lnTo>
                  <a:lnTo>
                    <a:pt x="25697" y="9352"/>
                  </a:lnTo>
                  <a:lnTo>
                    <a:pt x="25592" y="9158"/>
                  </a:lnTo>
                  <a:lnTo>
                    <a:pt x="25458" y="8979"/>
                  </a:lnTo>
                  <a:lnTo>
                    <a:pt x="25323" y="8815"/>
                  </a:lnTo>
                  <a:lnTo>
                    <a:pt x="25159" y="8680"/>
                  </a:lnTo>
                  <a:lnTo>
                    <a:pt x="24994" y="8546"/>
                  </a:lnTo>
                  <a:lnTo>
                    <a:pt x="24815" y="8441"/>
                  </a:lnTo>
                  <a:lnTo>
                    <a:pt x="24636" y="8351"/>
                  </a:lnTo>
                  <a:lnTo>
                    <a:pt x="24442" y="8277"/>
                  </a:lnTo>
                  <a:lnTo>
                    <a:pt x="24247" y="8232"/>
                  </a:lnTo>
                  <a:lnTo>
                    <a:pt x="24038" y="8187"/>
                  </a:lnTo>
                  <a:lnTo>
                    <a:pt x="23829" y="8172"/>
                  </a:lnTo>
                  <a:lnTo>
                    <a:pt x="23620" y="8187"/>
                  </a:lnTo>
                  <a:lnTo>
                    <a:pt x="23411" y="8202"/>
                  </a:lnTo>
                  <a:lnTo>
                    <a:pt x="23202" y="8247"/>
                  </a:lnTo>
                  <a:lnTo>
                    <a:pt x="22992" y="8322"/>
                  </a:lnTo>
                  <a:lnTo>
                    <a:pt x="22798" y="8411"/>
                  </a:lnTo>
                  <a:lnTo>
                    <a:pt x="22783" y="8411"/>
                  </a:lnTo>
                  <a:lnTo>
                    <a:pt x="22096" y="8770"/>
                  </a:lnTo>
                  <a:lnTo>
                    <a:pt x="21394" y="9098"/>
                  </a:lnTo>
                  <a:lnTo>
                    <a:pt x="20692" y="9412"/>
                  </a:lnTo>
                  <a:lnTo>
                    <a:pt x="19990" y="9696"/>
                  </a:lnTo>
                  <a:lnTo>
                    <a:pt x="19287" y="9980"/>
                  </a:lnTo>
                  <a:lnTo>
                    <a:pt x="18570" y="10234"/>
                  </a:lnTo>
                  <a:lnTo>
                    <a:pt x="17868" y="10473"/>
                  </a:lnTo>
                  <a:lnTo>
                    <a:pt x="17151" y="10682"/>
                  </a:lnTo>
                  <a:lnTo>
                    <a:pt x="16658" y="10831"/>
                  </a:lnTo>
                  <a:lnTo>
                    <a:pt x="16165" y="10951"/>
                  </a:lnTo>
                  <a:lnTo>
                    <a:pt x="15657" y="11070"/>
                  </a:lnTo>
                  <a:lnTo>
                    <a:pt x="15164" y="11175"/>
                  </a:lnTo>
                  <a:lnTo>
                    <a:pt x="14671" y="11280"/>
                  </a:lnTo>
                  <a:lnTo>
                    <a:pt x="14178" y="11369"/>
                  </a:lnTo>
                  <a:lnTo>
                    <a:pt x="13670" y="11444"/>
                  </a:lnTo>
                  <a:lnTo>
                    <a:pt x="13177" y="11519"/>
                  </a:lnTo>
                  <a:lnTo>
                    <a:pt x="6932" y="1748"/>
                  </a:lnTo>
                  <a:lnTo>
                    <a:pt x="6798" y="1554"/>
                  </a:lnTo>
                  <a:lnTo>
                    <a:pt x="6649" y="1360"/>
                  </a:lnTo>
                  <a:lnTo>
                    <a:pt x="6529" y="1210"/>
                  </a:lnTo>
                  <a:lnTo>
                    <a:pt x="6395" y="1076"/>
                  </a:lnTo>
                  <a:lnTo>
                    <a:pt x="6245" y="941"/>
                  </a:lnTo>
                  <a:lnTo>
                    <a:pt x="6111" y="822"/>
                  </a:lnTo>
                  <a:lnTo>
                    <a:pt x="5961" y="717"/>
                  </a:lnTo>
                  <a:lnTo>
                    <a:pt x="5797" y="613"/>
                  </a:lnTo>
                  <a:lnTo>
                    <a:pt x="5648" y="508"/>
                  </a:lnTo>
                  <a:lnTo>
                    <a:pt x="5483" y="419"/>
                  </a:lnTo>
                  <a:lnTo>
                    <a:pt x="5155" y="269"/>
                  </a:lnTo>
                  <a:lnTo>
                    <a:pt x="4811" y="150"/>
                  </a:lnTo>
                  <a:lnTo>
                    <a:pt x="4452" y="75"/>
                  </a:lnTo>
                  <a:lnTo>
                    <a:pt x="4094" y="15"/>
                  </a:lnTo>
                  <a:lnTo>
                    <a:pt x="373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2">
              <a:extLst>
                <a:ext uri="{FF2B5EF4-FFF2-40B4-BE49-F238E27FC236}">
                  <a16:creationId xmlns:a16="http://schemas.microsoft.com/office/drawing/2014/main" id="{712CB49E-0EDF-85D9-8DA6-D84EBBFBBF02}"/>
                </a:ext>
              </a:extLst>
            </p:cNvPr>
            <p:cNvSpPr/>
            <p:nvPr/>
          </p:nvSpPr>
          <p:spPr>
            <a:xfrm>
              <a:off x="-1796411" y="2946065"/>
              <a:ext cx="561647" cy="1207703"/>
            </a:xfrm>
            <a:custGeom>
              <a:avLst/>
              <a:gdLst/>
              <a:ahLst/>
              <a:cxnLst/>
              <a:rect l="l" t="t" r="r" b="b"/>
              <a:pathLst>
                <a:path w="19975" h="42952" extrusionOk="0">
                  <a:moveTo>
                    <a:pt x="10160" y="0"/>
                  </a:moveTo>
                  <a:lnTo>
                    <a:pt x="9801" y="164"/>
                  </a:lnTo>
                  <a:lnTo>
                    <a:pt x="9383" y="344"/>
                  </a:lnTo>
                  <a:lnTo>
                    <a:pt x="8860" y="598"/>
                  </a:lnTo>
                  <a:lnTo>
                    <a:pt x="8217" y="896"/>
                  </a:lnTo>
                  <a:lnTo>
                    <a:pt x="7515" y="1255"/>
                  </a:lnTo>
                  <a:lnTo>
                    <a:pt x="6753" y="1673"/>
                  </a:lnTo>
                  <a:lnTo>
                    <a:pt x="5962" y="2136"/>
                  </a:lnTo>
                  <a:lnTo>
                    <a:pt x="5155" y="2629"/>
                  </a:lnTo>
                  <a:lnTo>
                    <a:pt x="4766" y="2883"/>
                  </a:lnTo>
                  <a:lnTo>
                    <a:pt x="4378" y="3152"/>
                  </a:lnTo>
                  <a:lnTo>
                    <a:pt x="4004" y="3436"/>
                  </a:lnTo>
                  <a:lnTo>
                    <a:pt x="3631" y="3720"/>
                  </a:lnTo>
                  <a:lnTo>
                    <a:pt x="3287" y="4019"/>
                  </a:lnTo>
                  <a:lnTo>
                    <a:pt x="2959" y="4303"/>
                  </a:lnTo>
                  <a:lnTo>
                    <a:pt x="2645" y="4616"/>
                  </a:lnTo>
                  <a:lnTo>
                    <a:pt x="2361" y="4915"/>
                  </a:lnTo>
                  <a:lnTo>
                    <a:pt x="2107" y="5229"/>
                  </a:lnTo>
                  <a:lnTo>
                    <a:pt x="1883" y="5543"/>
                  </a:lnTo>
                  <a:lnTo>
                    <a:pt x="1689" y="5856"/>
                  </a:lnTo>
                  <a:lnTo>
                    <a:pt x="1525" y="6170"/>
                  </a:lnTo>
                  <a:lnTo>
                    <a:pt x="1465" y="6334"/>
                  </a:lnTo>
                  <a:lnTo>
                    <a:pt x="1405" y="6499"/>
                  </a:lnTo>
                  <a:lnTo>
                    <a:pt x="1360" y="6648"/>
                  </a:lnTo>
                  <a:lnTo>
                    <a:pt x="1330" y="6812"/>
                  </a:lnTo>
                  <a:lnTo>
                    <a:pt x="1256" y="7320"/>
                  </a:lnTo>
                  <a:lnTo>
                    <a:pt x="1166" y="8052"/>
                  </a:lnTo>
                  <a:lnTo>
                    <a:pt x="1076" y="8994"/>
                  </a:lnTo>
                  <a:lnTo>
                    <a:pt x="972" y="10099"/>
                  </a:lnTo>
                  <a:lnTo>
                    <a:pt x="867" y="11384"/>
                  </a:lnTo>
                  <a:lnTo>
                    <a:pt x="763" y="12818"/>
                  </a:lnTo>
                  <a:lnTo>
                    <a:pt x="643" y="14372"/>
                  </a:lnTo>
                  <a:lnTo>
                    <a:pt x="538" y="16030"/>
                  </a:lnTo>
                  <a:lnTo>
                    <a:pt x="524" y="16299"/>
                  </a:lnTo>
                  <a:lnTo>
                    <a:pt x="479" y="17091"/>
                  </a:lnTo>
                  <a:lnTo>
                    <a:pt x="449" y="17405"/>
                  </a:lnTo>
                  <a:lnTo>
                    <a:pt x="434" y="17748"/>
                  </a:lnTo>
                  <a:lnTo>
                    <a:pt x="404" y="18181"/>
                  </a:lnTo>
                  <a:lnTo>
                    <a:pt x="389" y="18525"/>
                  </a:lnTo>
                  <a:lnTo>
                    <a:pt x="374" y="18839"/>
                  </a:lnTo>
                  <a:lnTo>
                    <a:pt x="344" y="19571"/>
                  </a:lnTo>
                  <a:lnTo>
                    <a:pt x="329" y="19840"/>
                  </a:lnTo>
                  <a:lnTo>
                    <a:pt x="180" y="22962"/>
                  </a:lnTo>
                  <a:lnTo>
                    <a:pt x="165" y="23575"/>
                  </a:lnTo>
                  <a:lnTo>
                    <a:pt x="75" y="26040"/>
                  </a:lnTo>
                  <a:lnTo>
                    <a:pt x="45" y="27399"/>
                  </a:lnTo>
                  <a:lnTo>
                    <a:pt x="45" y="27489"/>
                  </a:lnTo>
                  <a:lnTo>
                    <a:pt x="45" y="27713"/>
                  </a:lnTo>
                  <a:lnTo>
                    <a:pt x="16" y="28908"/>
                  </a:lnTo>
                  <a:lnTo>
                    <a:pt x="16" y="29864"/>
                  </a:lnTo>
                  <a:lnTo>
                    <a:pt x="1" y="31015"/>
                  </a:lnTo>
                  <a:lnTo>
                    <a:pt x="1" y="31283"/>
                  </a:lnTo>
                  <a:lnTo>
                    <a:pt x="16" y="32553"/>
                  </a:lnTo>
                  <a:lnTo>
                    <a:pt x="31" y="33793"/>
                  </a:lnTo>
                  <a:lnTo>
                    <a:pt x="45" y="34391"/>
                  </a:lnTo>
                  <a:lnTo>
                    <a:pt x="105" y="35974"/>
                  </a:lnTo>
                  <a:lnTo>
                    <a:pt x="150" y="36736"/>
                  </a:lnTo>
                  <a:lnTo>
                    <a:pt x="195" y="37453"/>
                  </a:lnTo>
                  <a:lnTo>
                    <a:pt x="255" y="38126"/>
                  </a:lnTo>
                  <a:lnTo>
                    <a:pt x="314" y="38768"/>
                  </a:lnTo>
                  <a:lnTo>
                    <a:pt x="389" y="39381"/>
                  </a:lnTo>
                  <a:lnTo>
                    <a:pt x="479" y="39933"/>
                  </a:lnTo>
                  <a:lnTo>
                    <a:pt x="568" y="40441"/>
                  </a:lnTo>
                  <a:lnTo>
                    <a:pt x="658" y="40905"/>
                  </a:lnTo>
                  <a:lnTo>
                    <a:pt x="778" y="41323"/>
                  </a:lnTo>
                  <a:lnTo>
                    <a:pt x="897" y="41696"/>
                  </a:lnTo>
                  <a:lnTo>
                    <a:pt x="1017" y="41995"/>
                  </a:lnTo>
                  <a:lnTo>
                    <a:pt x="1091" y="42130"/>
                  </a:lnTo>
                  <a:lnTo>
                    <a:pt x="1166" y="42249"/>
                  </a:lnTo>
                  <a:lnTo>
                    <a:pt x="1241" y="42354"/>
                  </a:lnTo>
                  <a:lnTo>
                    <a:pt x="1315" y="42443"/>
                  </a:lnTo>
                  <a:lnTo>
                    <a:pt x="1390" y="42503"/>
                  </a:lnTo>
                  <a:lnTo>
                    <a:pt x="1480" y="42563"/>
                  </a:lnTo>
                  <a:lnTo>
                    <a:pt x="1614" y="42637"/>
                  </a:lnTo>
                  <a:lnTo>
                    <a:pt x="1764" y="42697"/>
                  </a:lnTo>
                  <a:lnTo>
                    <a:pt x="1943" y="42757"/>
                  </a:lnTo>
                  <a:lnTo>
                    <a:pt x="2122" y="42802"/>
                  </a:lnTo>
                  <a:lnTo>
                    <a:pt x="2316" y="42847"/>
                  </a:lnTo>
                  <a:lnTo>
                    <a:pt x="2525" y="42877"/>
                  </a:lnTo>
                  <a:lnTo>
                    <a:pt x="2989" y="42921"/>
                  </a:lnTo>
                  <a:lnTo>
                    <a:pt x="3482" y="42951"/>
                  </a:lnTo>
                  <a:lnTo>
                    <a:pt x="4019" y="42936"/>
                  </a:lnTo>
                  <a:lnTo>
                    <a:pt x="4587" y="42906"/>
                  </a:lnTo>
                  <a:lnTo>
                    <a:pt x="5185" y="42862"/>
                  </a:lnTo>
                  <a:lnTo>
                    <a:pt x="5827" y="42787"/>
                  </a:lnTo>
                  <a:lnTo>
                    <a:pt x="6484" y="42682"/>
                  </a:lnTo>
                  <a:lnTo>
                    <a:pt x="7157" y="42578"/>
                  </a:lnTo>
                  <a:lnTo>
                    <a:pt x="7844" y="42443"/>
                  </a:lnTo>
                  <a:lnTo>
                    <a:pt x="8561" y="42309"/>
                  </a:lnTo>
                  <a:lnTo>
                    <a:pt x="9263" y="42159"/>
                  </a:lnTo>
                  <a:lnTo>
                    <a:pt x="9995" y="41995"/>
                  </a:lnTo>
                  <a:lnTo>
                    <a:pt x="10712" y="41816"/>
                  </a:lnTo>
                  <a:lnTo>
                    <a:pt x="12147" y="41442"/>
                  </a:lnTo>
                  <a:lnTo>
                    <a:pt x="13536" y="41054"/>
                  </a:lnTo>
                  <a:lnTo>
                    <a:pt x="14851" y="40665"/>
                  </a:lnTo>
                  <a:lnTo>
                    <a:pt x="16061" y="40277"/>
                  </a:lnTo>
                  <a:lnTo>
                    <a:pt x="17136" y="39918"/>
                  </a:lnTo>
                  <a:lnTo>
                    <a:pt x="18048" y="39575"/>
                  </a:lnTo>
                  <a:lnTo>
                    <a:pt x="18765" y="39291"/>
                  </a:lnTo>
                  <a:lnTo>
                    <a:pt x="19034" y="39172"/>
                  </a:lnTo>
                  <a:lnTo>
                    <a:pt x="19258" y="39067"/>
                  </a:lnTo>
                  <a:lnTo>
                    <a:pt x="19452" y="38947"/>
                  </a:lnTo>
                  <a:lnTo>
                    <a:pt x="19631" y="38828"/>
                  </a:lnTo>
                  <a:lnTo>
                    <a:pt x="19751" y="38693"/>
                  </a:lnTo>
                  <a:lnTo>
                    <a:pt x="19811" y="38619"/>
                  </a:lnTo>
                  <a:lnTo>
                    <a:pt x="19855" y="38544"/>
                  </a:lnTo>
                  <a:lnTo>
                    <a:pt x="19885" y="38454"/>
                  </a:lnTo>
                  <a:lnTo>
                    <a:pt x="19915" y="38365"/>
                  </a:lnTo>
                  <a:lnTo>
                    <a:pt x="19960" y="38156"/>
                  </a:lnTo>
                  <a:lnTo>
                    <a:pt x="19975" y="37902"/>
                  </a:lnTo>
                  <a:lnTo>
                    <a:pt x="19960" y="37618"/>
                  </a:lnTo>
                  <a:lnTo>
                    <a:pt x="19930" y="37274"/>
                  </a:lnTo>
                  <a:lnTo>
                    <a:pt x="19885" y="36871"/>
                  </a:lnTo>
                  <a:lnTo>
                    <a:pt x="19766" y="35855"/>
                  </a:lnTo>
                  <a:lnTo>
                    <a:pt x="19601" y="34540"/>
                  </a:lnTo>
                  <a:lnTo>
                    <a:pt x="19512" y="33748"/>
                  </a:lnTo>
                  <a:lnTo>
                    <a:pt x="19407" y="32852"/>
                  </a:lnTo>
                  <a:lnTo>
                    <a:pt x="19318" y="31776"/>
                  </a:lnTo>
                  <a:lnTo>
                    <a:pt x="19273" y="31388"/>
                  </a:lnTo>
                  <a:lnTo>
                    <a:pt x="19258" y="31239"/>
                  </a:lnTo>
                  <a:lnTo>
                    <a:pt x="19198" y="30581"/>
                  </a:lnTo>
                  <a:lnTo>
                    <a:pt x="19183" y="30312"/>
                  </a:lnTo>
                  <a:lnTo>
                    <a:pt x="19123" y="29700"/>
                  </a:lnTo>
                  <a:lnTo>
                    <a:pt x="19093" y="29371"/>
                  </a:lnTo>
                  <a:lnTo>
                    <a:pt x="19004" y="28101"/>
                  </a:lnTo>
                  <a:lnTo>
                    <a:pt x="18974" y="27773"/>
                  </a:lnTo>
                  <a:lnTo>
                    <a:pt x="18959" y="27459"/>
                  </a:lnTo>
                  <a:lnTo>
                    <a:pt x="18944" y="27130"/>
                  </a:lnTo>
                  <a:lnTo>
                    <a:pt x="18929" y="27100"/>
                  </a:lnTo>
                  <a:lnTo>
                    <a:pt x="18914" y="26548"/>
                  </a:lnTo>
                  <a:lnTo>
                    <a:pt x="18884" y="25636"/>
                  </a:lnTo>
                  <a:lnTo>
                    <a:pt x="18869" y="24785"/>
                  </a:lnTo>
                  <a:lnTo>
                    <a:pt x="18884" y="24262"/>
                  </a:lnTo>
                  <a:lnTo>
                    <a:pt x="18884" y="24098"/>
                  </a:lnTo>
                  <a:lnTo>
                    <a:pt x="18899" y="23231"/>
                  </a:lnTo>
                  <a:lnTo>
                    <a:pt x="18884" y="22275"/>
                  </a:lnTo>
                  <a:lnTo>
                    <a:pt x="18869" y="21886"/>
                  </a:lnTo>
                  <a:lnTo>
                    <a:pt x="18854" y="21513"/>
                  </a:lnTo>
                  <a:lnTo>
                    <a:pt x="18854" y="21095"/>
                  </a:lnTo>
                  <a:lnTo>
                    <a:pt x="18795" y="19646"/>
                  </a:lnTo>
                  <a:lnTo>
                    <a:pt x="18780" y="19317"/>
                  </a:lnTo>
                  <a:lnTo>
                    <a:pt x="18750" y="18450"/>
                  </a:lnTo>
                  <a:lnTo>
                    <a:pt x="18735" y="18137"/>
                  </a:lnTo>
                  <a:lnTo>
                    <a:pt x="18690" y="17061"/>
                  </a:lnTo>
                  <a:lnTo>
                    <a:pt x="18675" y="16717"/>
                  </a:lnTo>
                  <a:lnTo>
                    <a:pt x="18660" y="16404"/>
                  </a:lnTo>
                  <a:lnTo>
                    <a:pt x="18660" y="16060"/>
                  </a:lnTo>
                  <a:lnTo>
                    <a:pt x="18645" y="16030"/>
                  </a:lnTo>
                  <a:lnTo>
                    <a:pt x="18630" y="15343"/>
                  </a:lnTo>
                  <a:lnTo>
                    <a:pt x="18615" y="14357"/>
                  </a:lnTo>
                  <a:lnTo>
                    <a:pt x="18600" y="13356"/>
                  </a:lnTo>
                  <a:lnTo>
                    <a:pt x="18600" y="12669"/>
                  </a:lnTo>
                  <a:lnTo>
                    <a:pt x="18615" y="11653"/>
                  </a:lnTo>
                  <a:lnTo>
                    <a:pt x="18645" y="10652"/>
                  </a:lnTo>
                  <a:lnTo>
                    <a:pt x="18705" y="9681"/>
                  </a:lnTo>
                  <a:lnTo>
                    <a:pt x="18780" y="8755"/>
                  </a:lnTo>
                  <a:lnTo>
                    <a:pt x="18810" y="8441"/>
                  </a:lnTo>
                  <a:lnTo>
                    <a:pt x="18825" y="8127"/>
                  </a:lnTo>
                  <a:lnTo>
                    <a:pt x="18825" y="7813"/>
                  </a:lnTo>
                  <a:lnTo>
                    <a:pt x="18810" y="7515"/>
                  </a:lnTo>
                  <a:lnTo>
                    <a:pt x="18780" y="7201"/>
                  </a:lnTo>
                  <a:lnTo>
                    <a:pt x="18735" y="6902"/>
                  </a:lnTo>
                  <a:lnTo>
                    <a:pt x="18690" y="6603"/>
                  </a:lnTo>
                  <a:lnTo>
                    <a:pt x="18615" y="6305"/>
                  </a:lnTo>
                  <a:lnTo>
                    <a:pt x="18541" y="6021"/>
                  </a:lnTo>
                  <a:lnTo>
                    <a:pt x="18451" y="5722"/>
                  </a:lnTo>
                  <a:lnTo>
                    <a:pt x="18347" y="5453"/>
                  </a:lnTo>
                  <a:lnTo>
                    <a:pt x="18242" y="5169"/>
                  </a:lnTo>
                  <a:lnTo>
                    <a:pt x="18107" y="4900"/>
                  </a:lnTo>
                  <a:lnTo>
                    <a:pt x="17973" y="4631"/>
                  </a:lnTo>
                  <a:lnTo>
                    <a:pt x="17824" y="4377"/>
                  </a:lnTo>
                  <a:lnTo>
                    <a:pt x="17674" y="4123"/>
                  </a:lnTo>
                  <a:lnTo>
                    <a:pt x="17510" y="3869"/>
                  </a:lnTo>
                  <a:lnTo>
                    <a:pt x="17331" y="3630"/>
                  </a:lnTo>
                  <a:lnTo>
                    <a:pt x="17136" y="3406"/>
                  </a:lnTo>
                  <a:lnTo>
                    <a:pt x="16942" y="3167"/>
                  </a:lnTo>
                  <a:lnTo>
                    <a:pt x="16733" y="2958"/>
                  </a:lnTo>
                  <a:lnTo>
                    <a:pt x="16509" y="2749"/>
                  </a:lnTo>
                  <a:lnTo>
                    <a:pt x="16285" y="2555"/>
                  </a:lnTo>
                  <a:lnTo>
                    <a:pt x="16061" y="2361"/>
                  </a:lnTo>
                  <a:lnTo>
                    <a:pt x="15807" y="2181"/>
                  </a:lnTo>
                  <a:lnTo>
                    <a:pt x="15553" y="2017"/>
                  </a:lnTo>
                  <a:lnTo>
                    <a:pt x="15299" y="1853"/>
                  </a:lnTo>
                  <a:lnTo>
                    <a:pt x="15030" y="1703"/>
                  </a:lnTo>
                  <a:lnTo>
                    <a:pt x="14761" y="1569"/>
                  </a:lnTo>
                  <a:lnTo>
                    <a:pt x="14477" y="1434"/>
                  </a:lnTo>
                  <a:lnTo>
                    <a:pt x="14178" y="1315"/>
                  </a:lnTo>
                  <a:lnTo>
                    <a:pt x="13880" y="1210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2">
              <a:extLst>
                <a:ext uri="{FF2B5EF4-FFF2-40B4-BE49-F238E27FC236}">
                  <a16:creationId xmlns:a16="http://schemas.microsoft.com/office/drawing/2014/main" id="{3C30E183-E470-865B-D67E-14FE0092BBFE}"/>
                </a:ext>
              </a:extLst>
            </p:cNvPr>
            <p:cNvSpPr/>
            <p:nvPr/>
          </p:nvSpPr>
          <p:spPr>
            <a:xfrm>
              <a:off x="-1507812" y="2639837"/>
              <a:ext cx="362547" cy="154168"/>
            </a:xfrm>
            <a:custGeom>
              <a:avLst/>
              <a:gdLst/>
              <a:ahLst/>
              <a:cxnLst/>
              <a:rect l="l" t="t" r="r" b="b"/>
              <a:pathLst>
                <a:path w="12894" h="5483" extrusionOk="0">
                  <a:moveTo>
                    <a:pt x="4766" y="0"/>
                  </a:moveTo>
                  <a:lnTo>
                    <a:pt x="4258" y="15"/>
                  </a:lnTo>
                  <a:lnTo>
                    <a:pt x="3765" y="60"/>
                  </a:lnTo>
                  <a:lnTo>
                    <a:pt x="3287" y="135"/>
                  </a:lnTo>
                  <a:lnTo>
                    <a:pt x="3063" y="194"/>
                  </a:lnTo>
                  <a:lnTo>
                    <a:pt x="2839" y="254"/>
                  </a:lnTo>
                  <a:lnTo>
                    <a:pt x="2615" y="314"/>
                  </a:lnTo>
                  <a:lnTo>
                    <a:pt x="2405" y="404"/>
                  </a:lnTo>
                  <a:lnTo>
                    <a:pt x="2196" y="478"/>
                  </a:lnTo>
                  <a:lnTo>
                    <a:pt x="1987" y="583"/>
                  </a:lnTo>
                  <a:lnTo>
                    <a:pt x="1808" y="687"/>
                  </a:lnTo>
                  <a:lnTo>
                    <a:pt x="1614" y="807"/>
                  </a:lnTo>
                  <a:lnTo>
                    <a:pt x="1449" y="941"/>
                  </a:lnTo>
                  <a:lnTo>
                    <a:pt x="1285" y="1076"/>
                  </a:lnTo>
                  <a:lnTo>
                    <a:pt x="1136" y="1225"/>
                  </a:lnTo>
                  <a:lnTo>
                    <a:pt x="1001" y="1390"/>
                  </a:lnTo>
                  <a:lnTo>
                    <a:pt x="867" y="1569"/>
                  </a:lnTo>
                  <a:lnTo>
                    <a:pt x="747" y="1733"/>
                  </a:lnTo>
                  <a:lnTo>
                    <a:pt x="643" y="1912"/>
                  </a:lnTo>
                  <a:lnTo>
                    <a:pt x="538" y="2092"/>
                  </a:lnTo>
                  <a:lnTo>
                    <a:pt x="374" y="2435"/>
                  </a:lnTo>
                  <a:lnTo>
                    <a:pt x="254" y="2794"/>
                  </a:lnTo>
                  <a:lnTo>
                    <a:pt x="150" y="3137"/>
                  </a:lnTo>
                  <a:lnTo>
                    <a:pt x="75" y="3481"/>
                  </a:lnTo>
                  <a:lnTo>
                    <a:pt x="30" y="3810"/>
                  </a:lnTo>
                  <a:lnTo>
                    <a:pt x="0" y="4109"/>
                  </a:lnTo>
                  <a:lnTo>
                    <a:pt x="0" y="4407"/>
                  </a:lnTo>
                  <a:lnTo>
                    <a:pt x="0" y="4661"/>
                  </a:lnTo>
                  <a:lnTo>
                    <a:pt x="15" y="4900"/>
                  </a:lnTo>
                  <a:lnTo>
                    <a:pt x="30" y="5095"/>
                  </a:lnTo>
                  <a:lnTo>
                    <a:pt x="75" y="5378"/>
                  </a:lnTo>
                  <a:lnTo>
                    <a:pt x="90" y="5483"/>
                  </a:lnTo>
                  <a:lnTo>
                    <a:pt x="10323" y="4168"/>
                  </a:lnTo>
                  <a:lnTo>
                    <a:pt x="10383" y="4168"/>
                  </a:lnTo>
                  <a:lnTo>
                    <a:pt x="10548" y="4138"/>
                  </a:lnTo>
                  <a:lnTo>
                    <a:pt x="10667" y="4109"/>
                  </a:lnTo>
                  <a:lnTo>
                    <a:pt x="10802" y="4079"/>
                  </a:lnTo>
                  <a:lnTo>
                    <a:pt x="10951" y="4004"/>
                  </a:lnTo>
                  <a:lnTo>
                    <a:pt x="11115" y="3929"/>
                  </a:lnTo>
                  <a:lnTo>
                    <a:pt x="11295" y="3810"/>
                  </a:lnTo>
                  <a:lnTo>
                    <a:pt x="11474" y="3675"/>
                  </a:lnTo>
                  <a:lnTo>
                    <a:pt x="11668" y="3496"/>
                  </a:lnTo>
                  <a:lnTo>
                    <a:pt x="11862" y="3287"/>
                  </a:lnTo>
                  <a:lnTo>
                    <a:pt x="12071" y="3033"/>
                  </a:lnTo>
                  <a:lnTo>
                    <a:pt x="12266" y="2734"/>
                  </a:lnTo>
                  <a:lnTo>
                    <a:pt x="12460" y="2376"/>
                  </a:lnTo>
                  <a:lnTo>
                    <a:pt x="12654" y="1987"/>
                  </a:lnTo>
                  <a:lnTo>
                    <a:pt x="12744" y="1748"/>
                  </a:lnTo>
                  <a:lnTo>
                    <a:pt x="12818" y="1524"/>
                  </a:lnTo>
                  <a:lnTo>
                    <a:pt x="12863" y="1330"/>
                  </a:lnTo>
                  <a:lnTo>
                    <a:pt x="12893" y="1165"/>
                  </a:lnTo>
                  <a:lnTo>
                    <a:pt x="12893" y="1016"/>
                  </a:lnTo>
                  <a:lnTo>
                    <a:pt x="12878" y="897"/>
                  </a:lnTo>
                  <a:lnTo>
                    <a:pt x="12833" y="777"/>
                  </a:lnTo>
                  <a:lnTo>
                    <a:pt x="12774" y="687"/>
                  </a:lnTo>
                  <a:lnTo>
                    <a:pt x="12699" y="613"/>
                  </a:lnTo>
                  <a:lnTo>
                    <a:pt x="12594" y="553"/>
                  </a:lnTo>
                  <a:lnTo>
                    <a:pt x="12490" y="493"/>
                  </a:lnTo>
                  <a:lnTo>
                    <a:pt x="12355" y="463"/>
                  </a:lnTo>
                  <a:lnTo>
                    <a:pt x="12221" y="433"/>
                  </a:lnTo>
                  <a:lnTo>
                    <a:pt x="12056" y="418"/>
                  </a:lnTo>
                  <a:lnTo>
                    <a:pt x="11713" y="418"/>
                  </a:lnTo>
                  <a:lnTo>
                    <a:pt x="11324" y="433"/>
                  </a:lnTo>
                  <a:lnTo>
                    <a:pt x="10906" y="463"/>
                  </a:lnTo>
                  <a:lnTo>
                    <a:pt x="10473" y="508"/>
                  </a:lnTo>
                  <a:lnTo>
                    <a:pt x="10010" y="538"/>
                  </a:lnTo>
                  <a:lnTo>
                    <a:pt x="9547" y="553"/>
                  </a:lnTo>
                  <a:lnTo>
                    <a:pt x="9069" y="553"/>
                  </a:lnTo>
                  <a:lnTo>
                    <a:pt x="8844" y="538"/>
                  </a:lnTo>
                  <a:lnTo>
                    <a:pt x="8620" y="508"/>
                  </a:lnTo>
                  <a:lnTo>
                    <a:pt x="8396" y="478"/>
                  </a:lnTo>
                  <a:lnTo>
                    <a:pt x="8172" y="433"/>
                  </a:lnTo>
                  <a:lnTo>
                    <a:pt x="7739" y="329"/>
                  </a:lnTo>
                  <a:lnTo>
                    <a:pt x="7261" y="224"/>
                  </a:lnTo>
                  <a:lnTo>
                    <a:pt x="6783" y="150"/>
                  </a:lnTo>
                  <a:lnTo>
                    <a:pt x="6290" y="75"/>
                  </a:lnTo>
                  <a:lnTo>
                    <a:pt x="5782" y="30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2">
              <a:extLst>
                <a:ext uri="{FF2B5EF4-FFF2-40B4-BE49-F238E27FC236}">
                  <a16:creationId xmlns:a16="http://schemas.microsoft.com/office/drawing/2014/main" id="{230106EC-A069-C022-5D5E-37063511572B}"/>
                </a:ext>
              </a:extLst>
            </p:cNvPr>
            <p:cNvSpPr/>
            <p:nvPr/>
          </p:nvSpPr>
          <p:spPr>
            <a:xfrm>
              <a:off x="-1527157" y="2833060"/>
              <a:ext cx="200843" cy="225587"/>
            </a:xfrm>
            <a:custGeom>
              <a:avLst/>
              <a:gdLst/>
              <a:ahLst/>
              <a:cxnLst/>
              <a:rect l="l" t="t" r="r" b="b"/>
              <a:pathLst>
                <a:path w="7143" h="8023" extrusionOk="0">
                  <a:moveTo>
                    <a:pt x="2810" y="0"/>
                  </a:moveTo>
                  <a:lnTo>
                    <a:pt x="2720" y="359"/>
                  </a:lnTo>
                  <a:lnTo>
                    <a:pt x="2600" y="702"/>
                  </a:lnTo>
                  <a:lnTo>
                    <a:pt x="2466" y="1046"/>
                  </a:lnTo>
                  <a:lnTo>
                    <a:pt x="2302" y="1375"/>
                  </a:lnTo>
                  <a:lnTo>
                    <a:pt x="2137" y="1703"/>
                  </a:lnTo>
                  <a:lnTo>
                    <a:pt x="1943" y="2017"/>
                  </a:lnTo>
                  <a:lnTo>
                    <a:pt x="1749" y="2316"/>
                  </a:lnTo>
                  <a:lnTo>
                    <a:pt x="1555" y="2615"/>
                  </a:lnTo>
                  <a:lnTo>
                    <a:pt x="1346" y="2899"/>
                  </a:lnTo>
                  <a:lnTo>
                    <a:pt x="1136" y="3168"/>
                  </a:lnTo>
                  <a:lnTo>
                    <a:pt x="718" y="3646"/>
                  </a:lnTo>
                  <a:lnTo>
                    <a:pt x="330" y="4049"/>
                  </a:lnTo>
                  <a:lnTo>
                    <a:pt x="1" y="4393"/>
                  </a:lnTo>
                  <a:lnTo>
                    <a:pt x="240" y="4691"/>
                  </a:lnTo>
                  <a:lnTo>
                    <a:pt x="494" y="5020"/>
                  </a:lnTo>
                  <a:lnTo>
                    <a:pt x="808" y="5394"/>
                  </a:lnTo>
                  <a:lnTo>
                    <a:pt x="1106" y="5722"/>
                  </a:lnTo>
                  <a:lnTo>
                    <a:pt x="1450" y="6066"/>
                  </a:lnTo>
                  <a:lnTo>
                    <a:pt x="1853" y="6469"/>
                  </a:lnTo>
                  <a:lnTo>
                    <a:pt x="2317" y="6917"/>
                  </a:lnTo>
                  <a:lnTo>
                    <a:pt x="2810" y="7351"/>
                  </a:lnTo>
                  <a:lnTo>
                    <a:pt x="3273" y="7724"/>
                  </a:lnTo>
                  <a:lnTo>
                    <a:pt x="3482" y="7888"/>
                  </a:lnTo>
                  <a:lnTo>
                    <a:pt x="3676" y="8023"/>
                  </a:lnTo>
                  <a:lnTo>
                    <a:pt x="4124" y="7620"/>
                  </a:lnTo>
                  <a:lnTo>
                    <a:pt x="4543" y="7201"/>
                  </a:lnTo>
                  <a:lnTo>
                    <a:pt x="4961" y="6783"/>
                  </a:lnTo>
                  <a:lnTo>
                    <a:pt x="5349" y="6350"/>
                  </a:lnTo>
                  <a:lnTo>
                    <a:pt x="5648" y="6006"/>
                  </a:lnTo>
                  <a:lnTo>
                    <a:pt x="5962" y="5647"/>
                  </a:lnTo>
                  <a:lnTo>
                    <a:pt x="6350" y="5184"/>
                  </a:lnTo>
                  <a:lnTo>
                    <a:pt x="6664" y="4781"/>
                  </a:lnTo>
                  <a:lnTo>
                    <a:pt x="6679" y="4766"/>
                  </a:lnTo>
                  <a:lnTo>
                    <a:pt x="6724" y="4706"/>
                  </a:lnTo>
                  <a:lnTo>
                    <a:pt x="7142" y="4154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2">
              <a:extLst>
                <a:ext uri="{FF2B5EF4-FFF2-40B4-BE49-F238E27FC236}">
                  <a16:creationId xmlns:a16="http://schemas.microsoft.com/office/drawing/2014/main" id="{0269666B-6ABA-D916-74EB-14A728ED8C25}"/>
                </a:ext>
              </a:extLst>
            </p:cNvPr>
            <p:cNvSpPr/>
            <p:nvPr/>
          </p:nvSpPr>
          <p:spPr>
            <a:xfrm>
              <a:off x="-1383054" y="2933018"/>
              <a:ext cx="44960" cy="78588"/>
            </a:xfrm>
            <a:custGeom>
              <a:avLst/>
              <a:gdLst/>
              <a:ahLst/>
              <a:cxnLst/>
              <a:rect l="l" t="t" r="r" b="b"/>
              <a:pathLst>
                <a:path w="1599" h="2795" extrusionOk="0">
                  <a:moveTo>
                    <a:pt x="30" y="1"/>
                  </a:moveTo>
                  <a:lnTo>
                    <a:pt x="15" y="300"/>
                  </a:lnTo>
                  <a:lnTo>
                    <a:pt x="0" y="613"/>
                  </a:lnTo>
                  <a:lnTo>
                    <a:pt x="0" y="1002"/>
                  </a:lnTo>
                  <a:lnTo>
                    <a:pt x="15" y="1435"/>
                  </a:lnTo>
                  <a:lnTo>
                    <a:pt x="45" y="1898"/>
                  </a:lnTo>
                  <a:lnTo>
                    <a:pt x="75" y="2122"/>
                  </a:lnTo>
                  <a:lnTo>
                    <a:pt x="120" y="2361"/>
                  </a:lnTo>
                  <a:lnTo>
                    <a:pt x="165" y="2585"/>
                  </a:lnTo>
                  <a:lnTo>
                    <a:pt x="224" y="2795"/>
                  </a:lnTo>
                  <a:lnTo>
                    <a:pt x="523" y="2451"/>
                  </a:lnTo>
                  <a:lnTo>
                    <a:pt x="837" y="2092"/>
                  </a:lnTo>
                  <a:lnTo>
                    <a:pt x="1225" y="1629"/>
                  </a:lnTo>
                  <a:lnTo>
                    <a:pt x="1539" y="1226"/>
                  </a:lnTo>
                  <a:lnTo>
                    <a:pt x="1554" y="1211"/>
                  </a:lnTo>
                  <a:lnTo>
                    <a:pt x="1599" y="115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2">
              <a:extLst>
                <a:ext uri="{FF2B5EF4-FFF2-40B4-BE49-F238E27FC236}">
                  <a16:creationId xmlns:a16="http://schemas.microsoft.com/office/drawing/2014/main" id="{CC161D8F-5F0B-9743-46C1-C29DDD6EBD04}"/>
                </a:ext>
              </a:extLst>
            </p:cNvPr>
            <p:cNvSpPr/>
            <p:nvPr/>
          </p:nvSpPr>
          <p:spPr>
            <a:xfrm>
              <a:off x="-1506575" y="2672172"/>
              <a:ext cx="314663" cy="342387"/>
            </a:xfrm>
            <a:custGeom>
              <a:avLst/>
              <a:gdLst/>
              <a:ahLst/>
              <a:cxnLst/>
              <a:rect l="l" t="t" r="r" b="b"/>
              <a:pathLst>
                <a:path w="11191" h="12177" extrusionOk="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556" y="7874"/>
                  </a:lnTo>
                  <a:lnTo>
                    <a:pt x="2959" y="8262"/>
                  </a:lnTo>
                  <a:lnTo>
                    <a:pt x="3362" y="8665"/>
                  </a:lnTo>
                  <a:lnTo>
                    <a:pt x="3796" y="9054"/>
                  </a:lnTo>
                  <a:lnTo>
                    <a:pt x="4632" y="9801"/>
                  </a:lnTo>
                  <a:lnTo>
                    <a:pt x="5469" y="10488"/>
                  </a:lnTo>
                  <a:lnTo>
                    <a:pt x="6231" y="11086"/>
                  </a:lnTo>
                  <a:lnTo>
                    <a:pt x="6589" y="11340"/>
                  </a:lnTo>
                  <a:lnTo>
                    <a:pt x="6918" y="11579"/>
                  </a:lnTo>
                  <a:lnTo>
                    <a:pt x="7217" y="11773"/>
                  </a:lnTo>
                  <a:lnTo>
                    <a:pt x="7486" y="11922"/>
                  </a:lnTo>
                  <a:lnTo>
                    <a:pt x="7710" y="12042"/>
                  </a:lnTo>
                  <a:lnTo>
                    <a:pt x="7904" y="12116"/>
                  </a:lnTo>
                  <a:lnTo>
                    <a:pt x="8024" y="12146"/>
                  </a:lnTo>
                  <a:lnTo>
                    <a:pt x="8143" y="12176"/>
                  </a:lnTo>
                  <a:lnTo>
                    <a:pt x="8367" y="12176"/>
                  </a:lnTo>
                  <a:lnTo>
                    <a:pt x="8472" y="12146"/>
                  </a:lnTo>
                  <a:lnTo>
                    <a:pt x="8576" y="12116"/>
                  </a:lnTo>
                  <a:lnTo>
                    <a:pt x="8681" y="12072"/>
                  </a:lnTo>
                  <a:lnTo>
                    <a:pt x="8785" y="11997"/>
                  </a:lnTo>
                  <a:lnTo>
                    <a:pt x="8890" y="11922"/>
                  </a:lnTo>
                  <a:lnTo>
                    <a:pt x="8980" y="11833"/>
                  </a:lnTo>
                  <a:lnTo>
                    <a:pt x="9084" y="11713"/>
                  </a:lnTo>
                  <a:lnTo>
                    <a:pt x="9174" y="11594"/>
                  </a:lnTo>
                  <a:lnTo>
                    <a:pt x="9264" y="11444"/>
                  </a:lnTo>
                  <a:lnTo>
                    <a:pt x="9353" y="11280"/>
                  </a:lnTo>
                  <a:lnTo>
                    <a:pt x="9443" y="11101"/>
                  </a:lnTo>
                  <a:lnTo>
                    <a:pt x="9532" y="10906"/>
                  </a:lnTo>
                  <a:lnTo>
                    <a:pt x="9727" y="10369"/>
                  </a:lnTo>
                  <a:lnTo>
                    <a:pt x="10100" y="9218"/>
                  </a:lnTo>
                  <a:lnTo>
                    <a:pt x="10205" y="8800"/>
                  </a:lnTo>
                  <a:lnTo>
                    <a:pt x="10518" y="8800"/>
                  </a:lnTo>
                  <a:lnTo>
                    <a:pt x="10683" y="8785"/>
                  </a:lnTo>
                  <a:lnTo>
                    <a:pt x="10847" y="8755"/>
                  </a:lnTo>
                  <a:lnTo>
                    <a:pt x="10997" y="8725"/>
                  </a:lnTo>
                  <a:lnTo>
                    <a:pt x="11116" y="8680"/>
                  </a:lnTo>
                  <a:lnTo>
                    <a:pt x="11161" y="8665"/>
                  </a:lnTo>
                  <a:lnTo>
                    <a:pt x="11176" y="8636"/>
                  </a:lnTo>
                  <a:lnTo>
                    <a:pt x="11191" y="8591"/>
                  </a:lnTo>
                  <a:lnTo>
                    <a:pt x="11191" y="8561"/>
                  </a:lnTo>
                  <a:lnTo>
                    <a:pt x="10608" y="6888"/>
                  </a:lnTo>
                  <a:lnTo>
                    <a:pt x="10698" y="6215"/>
                  </a:lnTo>
                  <a:lnTo>
                    <a:pt x="10743" y="5558"/>
                  </a:lnTo>
                  <a:lnTo>
                    <a:pt x="10758" y="5229"/>
                  </a:lnTo>
                  <a:lnTo>
                    <a:pt x="10772" y="4916"/>
                  </a:lnTo>
                  <a:lnTo>
                    <a:pt x="10772" y="4617"/>
                  </a:lnTo>
                  <a:lnTo>
                    <a:pt x="10758" y="4318"/>
                  </a:lnTo>
                  <a:lnTo>
                    <a:pt x="10743" y="4124"/>
                  </a:lnTo>
                  <a:lnTo>
                    <a:pt x="10698" y="3915"/>
                  </a:lnTo>
                  <a:lnTo>
                    <a:pt x="10653" y="3735"/>
                  </a:lnTo>
                  <a:lnTo>
                    <a:pt x="10578" y="3541"/>
                  </a:lnTo>
                  <a:lnTo>
                    <a:pt x="10489" y="3362"/>
                  </a:lnTo>
                  <a:lnTo>
                    <a:pt x="10384" y="3168"/>
                  </a:lnTo>
                  <a:lnTo>
                    <a:pt x="10279" y="3003"/>
                  </a:lnTo>
                  <a:lnTo>
                    <a:pt x="10145" y="2839"/>
                  </a:lnTo>
                  <a:lnTo>
                    <a:pt x="9996" y="2690"/>
                  </a:lnTo>
                  <a:lnTo>
                    <a:pt x="9846" y="2555"/>
                  </a:lnTo>
                  <a:lnTo>
                    <a:pt x="9667" y="242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2">
              <a:extLst>
                <a:ext uri="{FF2B5EF4-FFF2-40B4-BE49-F238E27FC236}">
                  <a16:creationId xmlns:a16="http://schemas.microsoft.com/office/drawing/2014/main" id="{F4DC0972-F46F-11DE-BCC6-95221A8359C5}"/>
                </a:ext>
              </a:extLst>
            </p:cNvPr>
            <p:cNvSpPr/>
            <p:nvPr/>
          </p:nvSpPr>
          <p:spPr>
            <a:xfrm>
              <a:off x="-1271737" y="2927142"/>
              <a:ext cx="31098" cy="27752"/>
            </a:xfrm>
            <a:custGeom>
              <a:avLst/>
              <a:gdLst/>
              <a:ahLst/>
              <a:cxnLst/>
              <a:rect l="l" t="t" r="r" b="b"/>
              <a:pathLst>
                <a:path w="1106" h="987" extrusionOk="0">
                  <a:moveTo>
                    <a:pt x="90" y="1"/>
                  </a:moveTo>
                  <a:lnTo>
                    <a:pt x="45" y="31"/>
                  </a:lnTo>
                  <a:lnTo>
                    <a:pt x="15" y="61"/>
                  </a:lnTo>
                  <a:lnTo>
                    <a:pt x="0" y="105"/>
                  </a:lnTo>
                  <a:lnTo>
                    <a:pt x="0" y="165"/>
                  </a:lnTo>
                  <a:lnTo>
                    <a:pt x="60" y="285"/>
                  </a:lnTo>
                  <a:lnTo>
                    <a:pt x="120" y="404"/>
                  </a:lnTo>
                  <a:lnTo>
                    <a:pt x="209" y="539"/>
                  </a:lnTo>
                  <a:lnTo>
                    <a:pt x="329" y="673"/>
                  </a:lnTo>
                  <a:lnTo>
                    <a:pt x="404" y="733"/>
                  </a:lnTo>
                  <a:lnTo>
                    <a:pt x="478" y="793"/>
                  </a:lnTo>
                  <a:lnTo>
                    <a:pt x="568" y="852"/>
                  </a:lnTo>
                  <a:lnTo>
                    <a:pt x="673" y="912"/>
                  </a:lnTo>
                  <a:lnTo>
                    <a:pt x="777" y="942"/>
                  </a:lnTo>
                  <a:lnTo>
                    <a:pt x="897" y="972"/>
                  </a:lnTo>
                  <a:lnTo>
                    <a:pt x="971" y="987"/>
                  </a:lnTo>
                  <a:lnTo>
                    <a:pt x="1016" y="987"/>
                  </a:lnTo>
                  <a:lnTo>
                    <a:pt x="1061" y="957"/>
                  </a:lnTo>
                  <a:lnTo>
                    <a:pt x="1091" y="927"/>
                  </a:lnTo>
                  <a:lnTo>
                    <a:pt x="1106" y="867"/>
                  </a:lnTo>
                  <a:lnTo>
                    <a:pt x="1106" y="822"/>
                  </a:lnTo>
                  <a:lnTo>
                    <a:pt x="1091" y="778"/>
                  </a:lnTo>
                  <a:lnTo>
                    <a:pt x="1046" y="748"/>
                  </a:lnTo>
                  <a:lnTo>
                    <a:pt x="1001" y="733"/>
                  </a:lnTo>
                  <a:lnTo>
                    <a:pt x="897" y="718"/>
                  </a:lnTo>
                  <a:lnTo>
                    <a:pt x="807" y="688"/>
                  </a:lnTo>
                  <a:lnTo>
                    <a:pt x="717" y="658"/>
                  </a:lnTo>
                  <a:lnTo>
                    <a:pt x="643" y="613"/>
                  </a:lnTo>
                  <a:lnTo>
                    <a:pt x="508" y="494"/>
                  </a:lnTo>
                  <a:lnTo>
                    <a:pt x="419" y="389"/>
                  </a:lnTo>
                  <a:lnTo>
                    <a:pt x="344" y="270"/>
                  </a:lnTo>
                  <a:lnTo>
                    <a:pt x="284" y="180"/>
                  </a:lnTo>
                  <a:lnTo>
                    <a:pt x="254" y="75"/>
                  </a:lnTo>
                  <a:lnTo>
                    <a:pt x="224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2">
              <a:extLst>
                <a:ext uri="{FF2B5EF4-FFF2-40B4-BE49-F238E27FC236}">
                  <a16:creationId xmlns:a16="http://schemas.microsoft.com/office/drawing/2014/main" id="{AB258D99-B2C9-CA5C-7942-3B9118C1600C}"/>
                </a:ext>
              </a:extLst>
            </p:cNvPr>
            <p:cNvSpPr/>
            <p:nvPr/>
          </p:nvSpPr>
          <p:spPr>
            <a:xfrm>
              <a:off x="-1314166" y="2856567"/>
              <a:ext cx="53789" cy="35316"/>
            </a:xfrm>
            <a:custGeom>
              <a:avLst/>
              <a:gdLst/>
              <a:ahLst/>
              <a:cxnLst/>
              <a:rect l="l" t="t" r="r" b="b"/>
              <a:pathLst>
                <a:path w="1913" h="1256" extrusionOk="0">
                  <a:moveTo>
                    <a:pt x="434" y="1"/>
                  </a:moveTo>
                  <a:lnTo>
                    <a:pt x="299" y="31"/>
                  </a:lnTo>
                  <a:lnTo>
                    <a:pt x="165" y="76"/>
                  </a:lnTo>
                  <a:lnTo>
                    <a:pt x="120" y="106"/>
                  </a:lnTo>
                  <a:lnTo>
                    <a:pt x="75" y="135"/>
                  </a:lnTo>
                  <a:lnTo>
                    <a:pt x="45" y="180"/>
                  </a:lnTo>
                  <a:lnTo>
                    <a:pt x="15" y="225"/>
                  </a:lnTo>
                  <a:lnTo>
                    <a:pt x="0" y="270"/>
                  </a:lnTo>
                  <a:lnTo>
                    <a:pt x="0" y="330"/>
                  </a:lnTo>
                  <a:lnTo>
                    <a:pt x="0" y="389"/>
                  </a:lnTo>
                  <a:lnTo>
                    <a:pt x="15" y="449"/>
                  </a:lnTo>
                  <a:lnTo>
                    <a:pt x="60" y="569"/>
                  </a:lnTo>
                  <a:lnTo>
                    <a:pt x="150" y="688"/>
                  </a:lnTo>
                  <a:lnTo>
                    <a:pt x="254" y="808"/>
                  </a:lnTo>
                  <a:lnTo>
                    <a:pt x="404" y="912"/>
                  </a:lnTo>
                  <a:lnTo>
                    <a:pt x="568" y="1017"/>
                  </a:lnTo>
                  <a:lnTo>
                    <a:pt x="747" y="1106"/>
                  </a:lnTo>
                  <a:lnTo>
                    <a:pt x="942" y="1181"/>
                  </a:lnTo>
                  <a:lnTo>
                    <a:pt x="1136" y="1226"/>
                  </a:lnTo>
                  <a:lnTo>
                    <a:pt x="1315" y="1256"/>
                  </a:lnTo>
                  <a:lnTo>
                    <a:pt x="1479" y="1256"/>
                  </a:lnTo>
                  <a:lnTo>
                    <a:pt x="1614" y="1226"/>
                  </a:lnTo>
                  <a:lnTo>
                    <a:pt x="1733" y="1181"/>
                  </a:lnTo>
                  <a:lnTo>
                    <a:pt x="1793" y="1151"/>
                  </a:lnTo>
                  <a:lnTo>
                    <a:pt x="1838" y="1121"/>
                  </a:lnTo>
                  <a:lnTo>
                    <a:pt x="1868" y="1077"/>
                  </a:lnTo>
                  <a:lnTo>
                    <a:pt x="1898" y="1032"/>
                  </a:lnTo>
                  <a:lnTo>
                    <a:pt x="1913" y="987"/>
                  </a:lnTo>
                  <a:lnTo>
                    <a:pt x="1913" y="927"/>
                  </a:lnTo>
                  <a:lnTo>
                    <a:pt x="1913" y="867"/>
                  </a:lnTo>
                  <a:lnTo>
                    <a:pt x="1898" y="808"/>
                  </a:lnTo>
                  <a:lnTo>
                    <a:pt x="1853" y="703"/>
                  </a:lnTo>
                  <a:lnTo>
                    <a:pt x="1763" y="569"/>
                  </a:lnTo>
                  <a:lnTo>
                    <a:pt x="1659" y="464"/>
                  </a:lnTo>
                  <a:lnTo>
                    <a:pt x="1509" y="345"/>
                  </a:lnTo>
                  <a:lnTo>
                    <a:pt x="1345" y="240"/>
                  </a:lnTo>
                  <a:lnTo>
                    <a:pt x="1166" y="150"/>
                  </a:lnTo>
                  <a:lnTo>
                    <a:pt x="971" y="76"/>
                  </a:lnTo>
                  <a:lnTo>
                    <a:pt x="777" y="31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2">
              <a:extLst>
                <a:ext uri="{FF2B5EF4-FFF2-40B4-BE49-F238E27FC236}">
                  <a16:creationId xmlns:a16="http://schemas.microsoft.com/office/drawing/2014/main" id="{6C8ED644-207E-BBEB-9500-625F0C611A22}"/>
                </a:ext>
              </a:extLst>
            </p:cNvPr>
            <p:cNvSpPr/>
            <p:nvPr/>
          </p:nvSpPr>
          <p:spPr>
            <a:xfrm>
              <a:off x="-1239401" y="2838937"/>
              <a:ext cx="13047" cy="23562"/>
            </a:xfrm>
            <a:custGeom>
              <a:avLst/>
              <a:gdLst/>
              <a:ahLst/>
              <a:cxnLst/>
              <a:rect l="l" t="t" r="r" b="b"/>
              <a:pathLst>
                <a:path w="464" h="838" extrusionOk="0">
                  <a:moveTo>
                    <a:pt x="210" y="0"/>
                  </a:moveTo>
                  <a:lnTo>
                    <a:pt x="165" y="15"/>
                  </a:lnTo>
                  <a:lnTo>
                    <a:pt x="120" y="60"/>
                  </a:lnTo>
                  <a:lnTo>
                    <a:pt x="90" y="105"/>
                  </a:lnTo>
                  <a:lnTo>
                    <a:pt x="45" y="165"/>
                  </a:lnTo>
                  <a:lnTo>
                    <a:pt x="30" y="240"/>
                  </a:lnTo>
                  <a:lnTo>
                    <a:pt x="1" y="314"/>
                  </a:lnTo>
                  <a:lnTo>
                    <a:pt x="1" y="404"/>
                  </a:lnTo>
                  <a:lnTo>
                    <a:pt x="1" y="479"/>
                  </a:lnTo>
                  <a:lnTo>
                    <a:pt x="1" y="568"/>
                  </a:lnTo>
                  <a:lnTo>
                    <a:pt x="16" y="643"/>
                  </a:lnTo>
                  <a:lnTo>
                    <a:pt x="45" y="703"/>
                  </a:lnTo>
                  <a:lnTo>
                    <a:pt x="75" y="747"/>
                  </a:lnTo>
                  <a:lnTo>
                    <a:pt x="105" y="792"/>
                  </a:lnTo>
                  <a:lnTo>
                    <a:pt x="150" y="822"/>
                  </a:lnTo>
                  <a:lnTo>
                    <a:pt x="195" y="837"/>
                  </a:lnTo>
                  <a:lnTo>
                    <a:pt x="255" y="837"/>
                  </a:lnTo>
                  <a:lnTo>
                    <a:pt x="299" y="807"/>
                  </a:lnTo>
                  <a:lnTo>
                    <a:pt x="329" y="777"/>
                  </a:lnTo>
                  <a:lnTo>
                    <a:pt x="374" y="718"/>
                  </a:lnTo>
                  <a:lnTo>
                    <a:pt x="404" y="658"/>
                  </a:lnTo>
                  <a:lnTo>
                    <a:pt x="434" y="598"/>
                  </a:lnTo>
                  <a:lnTo>
                    <a:pt x="449" y="508"/>
                  </a:lnTo>
                  <a:lnTo>
                    <a:pt x="464" y="434"/>
                  </a:lnTo>
                  <a:lnTo>
                    <a:pt x="464" y="344"/>
                  </a:lnTo>
                  <a:lnTo>
                    <a:pt x="449" y="269"/>
                  </a:lnTo>
                  <a:lnTo>
                    <a:pt x="434" y="195"/>
                  </a:lnTo>
                  <a:lnTo>
                    <a:pt x="419" y="135"/>
                  </a:lnTo>
                  <a:lnTo>
                    <a:pt x="389" y="75"/>
                  </a:lnTo>
                  <a:lnTo>
                    <a:pt x="344" y="3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2">
              <a:extLst>
                <a:ext uri="{FF2B5EF4-FFF2-40B4-BE49-F238E27FC236}">
                  <a16:creationId xmlns:a16="http://schemas.microsoft.com/office/drawing/2014/main" id="{601C235D-19AD-5025-E1EA-C9D3BBC5F964}"/>
                </a:ext>
              </a:extLst>
            </p:cNvPr>
            <p:cNvSpPr/>
            <p:nvPr/>
          </p:nvSpPr>
          <p:spPr>
            <a:xfrm>
              <a:off x="-1264595" y="2809104"/>
              <a:ext cx="51680" cy="24828"/>
            </a:xfrm>
            <a:custGeom>
              <a:avLst/>
              <a:gdLst/>
              <a:ahLst/>
              <a:cxnLst/>
              <a:rect l="l" t="t" r="r" b="b"/>
              <a:pathLst>
                <a:path w="1838" h="883" extrusionOk="0">
                  <a:moveTo>
                    <a:pt x="1046" y="1"/>
                  </a:moveTo>
                  <a:lnTo>
                    <a:pt x="912" y="31"/>
                  </a:lnTo>
                  <a:lnTo>
                    <a:pt x="792" y="46"/>
                  </a:lnTo>
                  <a:lnTo>
                    <a:pt x="687" y="90"/>
                  </a:lnTo>
                  <a:lnTo>
                    <a:pt x="583" y="135"/>
                  </a:lnTo>
                  <a:lnTo>
                    <a:pt x="478" y="195"/>
                  </a:lnTo>
                  <a:lnTo>
                    <a:pt x="299" y="300"/>
                  </a:lnTo>
                  <a:lnTo>
                    <a:pt x="150" y="434"/>
                  </a:lnTo>
                  <a:lnTo>
                    <a:pt x="45" y="554"/>
                  </a:lnTo>
                  <a:lnTo>
                    <a:pt x="0" y="628"/>
                  </a:lnTo>
                  <a:lnTo>
                    <a:pt x="0" y="703"/>
                  </a:lnTo>
                  <a:lnTo>
                    <a:pt x="30" y="778"/>
                  </a:lnTo>
                  <a:lnTo>
                    <a:pt x="75" y="837"/>
                  </a:lnTo>
                  <a:lnTo>
                    <a:pt x="120" y="852"/>
                  </a:lnTo>
                  <a:lnTo>
                    <a:pt x="165" y="867"/>
                  </a:lnTo>
                  <a:lnTo>
                    <a:pt x="209" y="882"/>
                  </a:lnTo>
                  <a:lnTo>
                    <a:pt x="269" y="867"/>
                  </a:lnTo>
                  <a:lnTo>
                    <a:pt x="314" y="837"/>
                  </a:lnTo>
                  <a:lnTo>
                    <a:pt x="359" y="808"/>
                  </a:lnTo>
                  <a:lnTo>
                    <a:pt x="463" y="703"/>
                  </a:lnTo>
                  <a:lnTo>
                    <a:pt x="568" y="613"/>
                  </a:lnTo>
                  <a:lnTo>
                    <a:pt x="702" y="524"/>
                  </a:lnTo>
                  <a:lnTo>
                    <a:pt x="792" y="479"/>
                  </a:lnTo>
                  <a:lnTo>
                    <a:pt x="882" y="449"/>
                  </a:lnTo>
                  <a:lnTo>
                    <a:pt x="971" y="419"/>
                  </a:lnTo>
                  <a:lnTo>
                    <a:pt x="1076" y="404"/>
                  </a:lnTo>
                  <a:lnTo>
                    <a:pt x="1195" y="404"/>
                  </a:lnTo>
                  <a:lnTo>
                    <a:pt x="1300" y="419"/>
                  </a:lnTo>
                  <a:lnTo>
                    <a:pt x="1419" y="449"/>
                  </a:lnTo>
                  <a:lnTo>
                    <a:pt x="1554" y="494"/>
                  </a:lnTo>
                  <a:lnTo>
                    <a:pt x="1629" y="524"/>
                  </a:lnTo>
                  <a:lnTo>
                    <a:pt x="1703" y="509"/>
                  </a:lnTo>
                  <a:lnTo>
                    <a:pt x="1778" y="464"/>
                  </a:lnTo>
                  <a:lnTo>
                    <a:pt x="1823" y="404"/>
                  </a:lnTo>
                  <a:lnTo>
                    <a:pt x="1838" y="329"/>
                  </a:lnTo>
                  <a:lnTo>
                    <a:pt x="1823" y="255"/>
                  </a:lnTo>
                  <a:lnTo>
                    <a:pt x="1793" y="180"/>
                  </a:lnTo>
                  <a:lnTo>
                    <a:pt x="1718" y="135"/>
                  </a:lnTo>
                  <a:lnTo>
                    <a:pt x="1584" y="75"/>
                  </a:lnTo>
                  <a:lnTo>
                    <a:pt x="1434" y="31"/>
                  </a:lnTo>
                  <a:lnTo>
                    <a:pt x="1300" y="16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2">
              <a:extLst>
                <a:ext uri="{FF2B5EF4-FFF2-40B4-BE49-F238E27FC236}">
                  <a16:creationId xmlns:a16="http://schemas.microsoft.com/office/drawing/2014/main" id="{BFACAE71-964F-1F9E-DE8D-CBE3E51D195B}"/>
                </a:ext>
              </a:extLst>
            </p:cNvPr>
            <p:cNvSpPr/>
            <p:nvPr/>
          </p:nvSpPr>
          <p:spPr>
            <a:xfrm>
              <a:off x="-1374647" y="2801119"/>
              <a:ext cx="25221" cy="55082"/>
            </a:xfrm>
            <a:custGeom>
              <a:avLst/>
              <a:gdLst/>
              <a:ahLst/>
              <a:cxnLst/>
              <a:rect l="l" t="t" r="r" b="b"/>
              <a:pathLst>
                <a:path w="897" h="1959" extrusionOk="0">
                  <a:moveTo>
                    <a:pt x="149" y="1"/>
                  </a:moveTo>
                  <a:lnTo>
                    <a:pt x="90" y="16"/>
                  </a:lnTo>
                  <a:lnTo>
                    <a:pt x="45" y="46"/>
                  </a:lnTo>
                  <a:lnTo>
                    <a:pt x="15" y="91"/>
                  </a:lnTo>
                  <a:lnTo>
                    <a:pt x="0" y="135"/>
                  </a:lnTo>
                  <a:lnTo>
                    <a:pt x="15" y="195"/>
                  </a:lnTo>
                  <a:lnTo>
                    <a:pt x="45" y="240"/>
                  </a:lnTo>
                  <a:lnTo>
                    <a:pt x="134" y="359"/>
                  </a:lnTo>
                  <a:lnTo>
                    <a:pt x="239" y="494"/>
                  </a:lnTo>
                  <a:lnTo>
                    <a:pt x="344" y="673"/>
                  </a:lnTo>
                  <a:lnTo>
                    <a:pt x="448" y="897"/>
                  </a:lnTo>
                  <a:lnTo>
                    <a:pt x="493" y="1032"/>
                  </a:lnTo>
                  <a:lnTo>
                    <a:pt x="538" y="1166"/>
                  </a:lnTo>
                  <a:lnTo>
                    <a:pt x="568" y="1316"/>
                  </a:lnTo>
                  <a:lnTo>
                    <a:pt x="598" y="1480"/>
                  </a:lnTo>
                  <a:lnTo>
                    <a:pt x="613" y="1644"/>
                  </a:lnTo>
                  <a:lnTo>
                    <a:pt x="613" y="1824"/>
                  </a:lnTo>
                  <a:lnTo>
                    <a:pt x="627" y="1868"/>
                  </a:lnTo>
                  <a:lnTo>
                    <a:pt x="642" y="1913"/>
                  </a:lnTo>
                  <a:lnTo>
                    <a:pt x="672" y="1943"/>
                  </a:lnTo>
                  <a:lnTo>
                    <a:pt x="717" y="1958"/>
                  </a:lnTo>
                  <a:lnTo>
                    <a:pt x="807" y="1958"/>
                  </a:lnTo>
                  <a:lnTo>
                    <a:pt x="852" y="1928"/>
                  </a:lnTo>
                  <a:lnTo>
                    <a:pt x="881" y="1883"/>
                  </a:lnTo>
                  <a:lnTo>
                    <a:pt x="896" y="1824"/>
                  </a:lnTo>
                  <a:lnTo>
                    <a:pt x="896" y="1629"/>
                  </a:lnTo>
                  <a:lnTo>
                    <a:pt x="881" y="1435"/>
                  </a:lnTo>
                  <a:lnTo>
                    <a:pt x="852" y="1271"/>
                  </a:lnTo>
                  <a:lnTo>
                    <a:pt x="807" y="1106"/>
                  </a:lnTo>
                  <a:lnTo>
                    <a:pt x="762" y="942"/>
                  </a:lnTo>
                  <a:lnTo>
                    <a:pt x="717" y="793"/>
                  </a:lnTo>
                  <a:lnTo>
                    <a:pt x="598" y="539"/>
                  </a:lnTo>
                  <a:lnTo>
                    <a:pt x="463" y="330"/>
                  </a:lnTo>
                  <a:lnTo>
                    <a:pt x="359" y="180"/>
                  </a:lnTo>
                  <a:lnTo>
                    <a:pt x="239" y="46"/>
                  </a:lnTo>
                  <a:lnTo>
                    <a:pt x="194" y="16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2">
              <a:extLst>
                <a:ext uri="{FF2B5EF4-FFF2-40B4-BE49-F238E27FC236}">
                  <a16:creationId xmlns:a16="http://schemas.microsoft.com/office/drawing/2014/main" id="{909C6A66-C0E5-F8A7-FF73-4C2CFF83525F}"/>
                </a:ext>
              </a:extLst>
            </p:cNvPr>
            <p:cNvSpPr/>
            <p:nvPr/>
          </p:nvSpPr>
          <p:spPr>
            <a:xfrm>
              <a:off x="-1383054" y="2821701"/>
              <a:ext cx="29439" cy="9701"/>
            </a:xfrm>
            <a:custGeom>
              <a:avLst/>
              <a:gdLst/>
              <a:ahLst/>
              <a:cxnLst/>
              <a:rect l="l" t="t" r="r" b="b"/>
              <a:pathLst>
                <a:path w="1047" h="345" extrusionOk="0">
                  <a:moveTo>
                    <a:pt x="538" y="1"/>
                  </a:moveTo>
                  <a:lnTo>
                    <a:pt x="404" y="16"/>
                  </a:lnTo>
                  <a:lnTo>
                    <a:pt x="194" y="46"/>
                  </a:lnTo>
                  <a:lnTo>
                    <a:pt x="105" y="61"/>
                  </a:lnTo>
                  <a:lnTo>
                    <a:pt x="45" y="91"/>
                  </a:lnTo>
                  <a:lnTo>
                    <a:pt x="15" y="135"/>
                  </a:lnTo>
                  <a:lnTo>
                    <a:pt x="0" y="180"/>
                  </a:lnTo>
                  <a:lnTo>
                    <a:pt x="0" y="240"/>
                  </a:lnTo>
                  <a:lnTo>
                    <a:pt x="15" y="270"/>
                  </a:lnTo>
                  <a:lnTo>
                    <a:pt x="45" y="300"/>
                  </a:lnTo>
                  <a:lnTo>
                    <a:pt x="75" y="330"/>
                  </a:lnTo>
                  <a:lnTo>
                    <a:pt x="105" y="330"/>
                  </a:lnTo>
                  <a:lnTo>
                    <a:pt x="135" y="345"/>
                  </a:lnTo>
                  <a:lnTo>
                    <a:pt x="180" y="330"/>
                  </a:lnTo>
                  <a:lnTo>
                    <a:pt x="299" y="300"/>
                  </a:lnTo>
                  <a:lnTo>
                    <a:pt x="478" y="285"/>
                  </a:lnTo>
                  <a:lnTo>
                    <a:pt x="673" y="285"/>
                  </a:lnTo>
                  <a:lnTo>
                    <a:pt x="762" y="300"/>
                  </a:lnTo>
                  <a:lnTo>
                    <a:pt x="852" y="330"/>
                  </a:lnTo>
                  <a:lnTo>
                    <a:pt x="956" y="330"/>
                  </a:lnTo>
                  <a:lnTo>
                    <a:pt x="1001" y="300"/>
                  </a:lnTo>
                  <a:lnTo>
                    <a:pt x="1031" y="255"/>
                  </a:lnTo>
                  <a:lnTo>
                    <a:pt x="1046" y="195"/>
                  </a:lnTo>
                  <a:lnTo>
                    <a:pt x="1031" y="135"/>
                  </a:lnTo>
                  <a:lnTo>
                    <a:pt x="1001" y="91"/>
                  </a:lnTo>
                  <a:lnTo>
                    <a:pt x="956" y="61"/>
                  </a:lnTo>
                  <a:lnTo>
                    <a:pt x="822" y="1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2">
              <a:extLst>
                <a:ext uri="{FF2B5EF4-FFF2-40B4-BE49-F238E27FC236}">
                  <a16:creationId xmlns:a16="http://schemas.microsoft.com/office/drawing/2014/main" id="{43B499C5-7790-EDDE-875F-BAF1790B367C}"/>
                </a:ext>
              </a:extLst>
            </p:cNvPr>
            <p:cNvSpPr/>
            <p:nvPr/>
          </p:nvSpPr>
          <p:spPr>
            <a:xfrm>
              <a:off x="-1506575" y="2672172"/>
              <a:ext cx="289048" cy="210488"/>
            </a:xfrm>
            <a:custGeom>
              <a:avLst/>
              <a:gdLst/>
              <a:ahLst/>
              <a:cxnLst/>
              <a:rect l="l" t="t" r="r" b="b"/>
              <a:pathLst>
                <a:path w="10280" h="7486" extrusionOk="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257" y="7485"/>
                  </a:lnTo>
                  <a:lnTo>
                    <a:pt x="2361" y="7485"/>
                  </a:lnTo>
                  <a:lnTo>
                    <a:pt x="2466" y="7470"/>
                  </a:lnTo>
                  <a:lnTo>
                    <a:pt x="2571" y="7455"/>
                  </a:lnTo>
                  <a:lnTo>
                    <a:pt x="2675" y="7425"/>
                  </a:lnTo>
                  <a:lnTo>
                    <a:pt x="2795" y="7381"/>
                  </a:lnTo>
                  <a:lnTo>
                    <a:pt x="2899" y="7321"/>
                  </a:lnTo>
                  <a:lnTo>
                    <a:pt x="3019" y="7261"/>
                  </a:lnTo>
                  <a:lnTo>
                    <a:pt x="3123" y="7186"/>
                  </a:lnTo>
                  <a:lnTo>
                    <a:pt x="3228" y="7097"/>
                  </a:lnTo>
                  <a:lnTo>
                    <a:pt x="3333" y="6992"/>
                  </a:lnTo>
                  <a:lnTo>
                    <a:pt x="3437" y="6888"/>
                  </a:lnTo>
                  <a:lnTo>
                    <a:pt x="3542" y="6768"/>
                  </a:lnTo>
                  <a:lnTo>
                    <a:pt x="3631" y="6634"/>
                  </a:lnTo>
                  <a:lnTo>
                    <a:pt x="3721" y="6499"/>
                  </a:lnTo>
                  <a:lnTo>
                    <a:pt x="3811" y="6350"/>
                  </a:lnTo>
                  <a:lnTo>
                    <a:pt x="3721" y="6185"/>
                  </a:lnTo>
                  <a:lnTo>
                    <a:pt x="3646" y="6006"/>
                  </a:lnTo>
                  <a:lnTo>
                    <a:pt x="3587" y="5827"/>
                  </a:lnTo>
                  <a:lnTo>
                    <a:pt x="3542" y="5663"/>
                  </a:lnTo>
                  <a:lnTo>
                    <a:pt x="3497" y="5483"/>
                  </a:lnTo>
                  <a:lnTo>
                    <a:pt x="3467" y="5304"/>
                  </a:lnTo>
                  <a:lnTo>
                    <a:pt x="3467" y="5125"/>
                  </a:lnTo>
                  <a:lnTo>
                    <a:pt x="3467" y="4960"/>
                  </a:lnTo>
                  <a:lnTo>
                    <a:pt x="3497" y="4796"/>
                  </a:lnTo>
                  <a:lnTo>
                    <a:pt x="3542" y="4632"/>
                  </a:lnTo>
                  <a:lnTo>
                    <a:pt x="3587" y="4482"/>
                  </a:lnTo>
                  <a:lnTo>
                    <a:pt x="3676" y="4333"/>
                  </a:lnTo>
                  <a:lnTo>
                    <a:pt x="3766" y="4199"/>
                  </a:lnTo>
                  <a:lnTo>
                    <a:pt x="3885" y="4079"/>
                  </a:lnTo>
                  <a:lnTo>
                    <a:pt x="4020" y="3974"/>
                  </a:lnTo>
                  <a:lnTo>
                    <a:pt x="4184" y="3870"/>
                  </a:lnTo>
                  <a:lnTo>
                    <a:pt x="4319" y="3795"/>
                  </a:lnTo>
                  <a:lnTo>
                    <a:pt x="4468" y="3750"/>
                  </a:lnTo>
                  <a:lnTo>
                    <a:pt x="4602" y="3706"/>
                  </a:lnTo>
                  <a:lnTo>
                    <a:pt x="4737" y="3676"/>
                  </a:lnTo>
                  <a:lnTo>
                    <a:pt x="4856" y="3661"/>
                  </a:lnTo>
                  <a:lnTo>
                    <a:pt x="4976" y="3661"/>
                  </a:lnTo>
                  <a:lnTo>
                    <a:pt x="5095" y="3676"/>
                  </a:lnTo>
                  <a:lnTo>
                    <a:pt x="5215" y="3691"/>
                  </a:lnTo>
                  <a:lnTo>
                    <a:pt x="5319" y="3720"/>
                  </a:lnTo>
                  <a:lnTo>
                    <a:pt x="5424" y="3750"/>
                  </a:lnTo>
                  <a:lnTo>
                    <a:pt x="5618" y="3855"/>
                  </a:lnTo>
                  <a:lnTo>
                    <a:pt x="5783" y="3959"/>
                  </a:lnTo>
                  <a:lnTo>
                    <a:pt x="5947" y="4094"/>
                  </a:lnTo>
                  <a:lnTo>
                    <a:pt x="6081" y="4243"/>
                  </a:lnTo>
                  <a:lnTo>
                    <a:pt x="6201" y="4393"/>
                  </a:lnTo>
                  <a:lnTo>
                    <a:pt x="6291" y="4527"/>
                  </a:lnTo>
                  <a:lnTo>
                    <a:pt x="6380" y="4662"/>
                  </a:lnTo>
                  <a:lnTo>
                    <a:pt x="6485" y="4871"/>
                  </a:lnTo>
                  <a:lnTo>
                    <a:pt x="6515" y="4945"/>
                  </a:lnTo>
                  <a:lnTo>
                    <a:pt x="6739" y="4975"/>
                  </a:lnTo>
                  <a:lnTo>
                    <a:pt x="6963" y="4990"/>
                  </a:lnTo>
                  <a:lnTo>
                    <a:pt x="7067" y="4527"/>
                  </a:lnTo>
                  <a:lnTo>
                    <a:pt x="7172" y="4079"/>
                  </a:lnTo>
                  <a:lnTo>
                    <a:pt x="7277" y="3646"/>
                  </a:lnTo>
                  <a:lnTo>
                    <a:pt x="7366" y="3198"/>
                  </a:lnTo>
                  <a:lnTo>
                    <a:pt x="7546" y="3198"/>
                  </a:lnTo>
                  <a:lnTo>
                    <a:pt x="7740" y="3168"/>
                  </a:lnTo>
                  <a:lnTo>
                    <a:pt x="7934" y="3108"/>
                  </a:lnTo>
                  <a:lnTo>
                    <a:pt x="8128" y="3018"/>
                  </a:lnTo>
                  <a:lnTo>
                    <a:pt x="8322" y="2899"/>
                  </a:lnTo>
                  <a:lnTo>
                    <a:pt x="8502" y="2764"/>
                  </a:lnTo>
                  <a:lnTo>
                    <a:pt x="8681" y="2615"/>
                  </a:lnTo>
                  <a:lnTo>
                    <a:pt x="8845" y="2451"/>
                  </a:lnTo>
                  <a:lnTo>
                    <a:pt x="9547" y="2764"/>
                  </a:lnTo>
                  <a:lnTo>
                    <a:pt x="9906" y="2914"/>
                  </a:lnTo>
                  <a:lnTo>
                    <a:pt x="10100" y="2973"/>
                  </a:lnTo>
                  <a:lnTo>
                    <a:pt x="10279" y="3018"/>
                  </a:lnTo>
                  <a:lnTo>
                    <a:pt x="10115" y="2809"/>
                  </a:lnTo>
                  <a:lnTo>
                    <a:pt x="9921" y="2615"/>
                  </a:lnTo>
                  <a:lnTo>
                    <a:pt x="9712" y="245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2">
              <a:extLst>
                <a:ext uri="{FF2B5EF4-FFF2-40B4-BE49-F238E27FC236}">
                  <a16:creationId xmlns:a16="http://schemas.microsoft.com/office/drawing/2014/main" id="{3D19B532-AF4A-A352-0264-B44220585764}"/>
                </a:ext>
              </a:extLst>
            </p:cNvPr>
            <p:cNvSpPr/>
            <p:nvPr/>
          </p:nvSpPr>
          <p:spPr>
            <a:xfrm>
              <a:off x="-1254950" y="2797773"/>
              <a:ext cx="50865" cy="99592"/>
            </a:xfrm>
            <a:custGeom>
              <a:avLst/>
              <a:gdLst/>
              <a:ahLst/>
              <a:cxnLst/>
              <a:rect l="l" t="t" r="r" b="b"/>
              <a:pathLst>
                <a:path w="1809" h="3542" extrusionOk="0">
                  <a:moveTo>
                    <a:pt x="1301" y="180"/>
                  </a:moveTo>
                  <a:lnTo>
                    <a:pt x="1360" y="210"/>
                  </a:lnTo>
                  <a:lnTo>
                    <a:pt x="1405" y="239"/>
                  </a:lnTo>
                  <a:lnTo>
                    <a:pt x="1450" y="284"/>
                  </a:lnTo>
                  <a:lnTo>
                    <a:pt x="1495" y="344"/>
                  </a:lnTo>
                  <a:lnTo>
                    <a:pt x="1540" y="419"/>
                  </a:lnTo>
                  <a:lnTo>
                    <a:pt x="1569" y="508"/>
                  </a:lnTo>
                  <a:lnTo>
                    <a:pt x="1614" y="718"/>
                  </a:lnTo>
                  <a:lnTo>
                    <a:pt x="1644" y="957"/>
                  </a:lnTo>
                  <a:lnTo>
                    <a:pt x="1629" y="1240"/>
                  </a:lnTo>
                  <a:lnTo>
                    <a:pt x="1599" y="1554"/>
                  </a:lnTo>
                  <a:lnTo>
                    <a:pt x="1540" y="1883"/>
                  </a:lnTo>
                  <a:lnTo>
                    <a:pt x="1525" y="1928"/>
                  </a:lnTo>
                  <a:lnTo>
                    <a:pt x="1480" y="2092"/>
                  </a:lnTo>
                  <a:lnTo>
                    <a:pt x="1375" y="2391"/>
                  </a:lnTo>
                  <a:lnTo>
                    <a:pt x="1271" y="2660"/>
                  </a:lnTo>
                  <a:lnTo>
                    <a:pt x="1136" y="2884"/>
                  </a:lnTo>
                  <a:lnTo>
                    <a:pt x="1002" y="3078"/>
                  </a:lnTo>
                  <a:lnTo>
                    <a:pt x="882" y="3212"/>
                  </a:lnTo>
                  <a:lnTo>
                    <a:pt x="748" y="3317"/>
                  </a:lnTo>
                  <a:lnTo>
                    <a:pt x="688" y="3347"/>
                  </a:lnTo>
                  <a:lnTo>
                    <a:pt x="628" y="3362"/>
                  </a:lnTo>
                  <a:lnTo>
                    <a:pt x="569" y="3377"/>
                  </a:lnTo>
                  <a:lnTo>
                    <a:pt x="509" y="3362"/>
                  </a:lnTo>
                  <a:lnTo>
                    <a:pt x="464" y="3347"/>
                  </a:lnTo>
                  <a:lnTo>
                    <a:pt x="404" y="3302"/>
                  </a:lnTo>
                  <a:lnTo>
                    <a:pt x="359" y="3257"/>
                  </a:lnTo>
                  <a:lnTo>
                    <a:pt x="315" y="3197"/>
                  </a:lnTo>
                  <a:lnTo>
                    <a:pt x="285" y="3123"/>
                  </a:lnTo>
                  <a:lnTo>
                    <a:pt x="255" y="3033"/>
                  </a:lnTo>
                  <a:lnTo>
                    <a:pt x="195" y="2824"/>
                  </a:lnTo>
                  <a:lnTo>
                    <a:pt x="180" y="2570"/>
                  </a:lnTo>
                  <a:lnTo>
                    <a:pt x="180" y="2271"/>
                  </a:lnTo>
                  <a:lnTo>
                    <a:pt x="225" y="1957"/>
                  </a:lnTo>
                  <a:lnTo>
                    <a:pt x="285" y="1614"/>
                  </a:lnTo>
                  <a:lnTo>
                    <a:pt x="389" y="1285"/>
                  </a:lnTo>
                  <a:lnTo>
                    <a:pt x="509" y="986"/>
                  </a:lnTo>
                  <a:lnTo>
                    <a:pt x="628" y="732"/>
                  </a:lnTo>
                  <a:lnTo>
                    <a:pt x="778" y="523"/>
                  </a:lnTo>
                  <a:lnTo>
                    <a:pt x="912" y="359"/>
                  </a:lnTo>
                  <a:lnTo>
                    <a:pt x="987" y="299"/>
                  </a:lnTo>
                  <a:lnTo>
                    <a:pt x="1047" y="239"/>
                  </a:lnTo>
                  <a:lnTo>
                    <a:pt x="1121" y="210"/>
                  </a:lnTo>
                  <a:lnTo>
                    <a:pt x="1181" y="180"/>
                  </a:lnTo>
                  <a:close/>
                  <a:moveTo>
                    <a:pt x="1256" y="0"/>
                  </a:moveTo>
                  <a:lnTo>
                    <a:pt x="1181" y="15"/>
                  </a:lnTo>
                  <a:lnTo>
                    <a:pt x="1091" y="30"/>
                  </a:lnTo>
                  <a:lnTo>
                    <a:pt x="1002" y="75"/>
                  </a:lnTo>
                  <a:lnTo>
                    <a:pt x="912" y="135"/>
                  </a:lnTo>
                  <a:lnTo>
                    <a:pt x="823" y="195"/>
                  </a:lnTo>
                  <a:lnTo>
                    <a:pt x="748" y="284"/>
                  </a:lnTo>
                  <a:lnTo>
                    <a:pt x="658" y="389"/>
                  </a:lnTo>
                  <a:lnTo>
                    <a:pt x="583" y="493"/>
                  </a:lnTo>
                  <a:lnTo>
                    <a:pt x="494" y="628"/>
                  </a:lnTo>
                  <a:lnTo>
                    <a:pt x="359" y="897"/>
                  </a:lnTo>
                  <a:lnTo>
                    <a:pt x="225" y="1225"/>
                  </a:lnTo>
                  <a:lnTo>
                    <a:pt x="120" y="1584"/>
                  </a:lnTo>
                  <a:lnTo>
                    <a:pt x="46" y="1943"/>
                  </a:lnTo>
                  <a:lnTo>
                    <a:pt x="1" y="2286"/>
                  </a:lnTo>
                  <a:lnTo>
                    <a:pt x="1" y="2600"/>
                  </a:lnTo>
                  <a:lnTo>
                    <a:pt x="16" y="2749"/>
                  </a:lnTo>
                  <a:lnTo>
                    <a:pt x="31" y="2884"/>
                  </a:lnTo>
                  <a:lnTo>
                    <a:pt x="61" y="3018"/>
                  </a:lnTo>
                  <a:lnTo>
                    <a:pt x="105" y="3123"/>
                  </a:lnTo>
                  <a:lnTo>
                    <a:pt x="135" y="3227"/>
                  </a:lnTo>
                  <a:lnTo>
                    <a:pt x="195" y="3317"/>
                  </a:lnTo>
                  <a:lnTo>
                    <a:pt x="255" y="3392"/>
                  </a:lnTo>
                  <a:lnTo>
                    <a:pt x="315" y="3451"/>
                  </a:lnTo>
                  <a:lnTo>
                    <a:pt x="389" y="3511"/>
                  </a:lnTo>
                  <a:lnTo>
                    <a:pt x="464" y="3526"/>
                  </a:lnTo>
                  <a:lnTo>
                    <a:pt x="554" y="3541"/>
                  </a:lnTo>
                  <a:lnTo>
                    <a:pt x="628" y="3541"/>
                  </a:lnTo>
                  <a:lnTo>
                    <a:pt x="718" y="3511"/>
                  </a:lnTo>
                  <a:lnTo>
                    <a:pt x="808" y="3481"/>
                  </a:lnTo>
                  <a:lnTo>
                    <a:pt x="882" y="3422"/>
                  </a:lnTo>
                  <a:lnTo>
                    <a:pt x="972" y="3362"/>
                  </a:lnTo>
                  <a:lnTo>
                    <a:pt x="1047" y="3287"/>
                  </a:lnTo>
                  <a:lnTo>
                    <a:pt x="1136" y="3183"/>
                  </a:lnTo>
                  <a:lnTo>
                    <a:pt x="1286" y="2973"/>
                  </a:lnTo>
                  <a:lnTo>
                    <a:pt x="1435" y="2704"/>
                  </a:lnTo>
                  <a:lnTo>
                    <a:pt x="1569" y="2406"/>
                  </a:lnTo>
                  <a:lnTo>
                    <a:pt x="1674" y="2062"/>
                  </a:lnTo>
                  <a:lnTo>
                    <a:pt x="1689" y="1972"/>
                  </a:lnTo>
                  <a:lnTo>
                    <a:pt x="1719" y="1898"/>
                  </a:lnTo>
                  <a:lnTo>
                    <a:pt x="1779" y="1539"/>
                  </a:lnTo>
                  <a:lnTo>
                    <a:pt x="1809" y="1211"/>
                  </a:lnTo>
                  <a:lnTo>
                    <a:pt x="1809" y="912"/>
                  </a:lnTo>
                  <a:lnTo>
                    <a:pt x="1779" y="643"/>
                  </a:lnTo>
                  <a:lnTo>
                    <a:pt x="1749" y="508"/>
                  </a:lnTo>
                  <a:lnTo>
                    <a:pt x="1704" y="404"/>
                  </a:lnTo>
                  <a:lnTo>
                    <a:pt x="1659" y="299"/>
                  </a:lnTo>
                  <a:lnTo>
                    <a:pt x="1614" y="225"/>
                  </a:lnTo>
                  <a:lnTo>
                    <a:pt x="1555" y="150"/>
                  </a:lnTo>
                  <a:lnTo>
                    <a:pt x="1495" y="90"/>
                  </a:lnTo>
                  <a:lnTo>
                    <a:pt x="1420" y="45"/>
                  </a:lnTo>
                  <a:lnTo>
                    <a:pt x="1345" y="15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2">
              <a:extLst>
                <a:ext uri="{FF2B5EF4-FFF2-40B4-BE49-F238E27FC236}">
                  <a16:creationId xmlns:a16="http://schemas.microsoft.com/office/drawing/2014/main" id="{FB78FEA5-28F0-0068-7A5C-32EC582AD7EF}"/>
                </a:ext>
              </a:extLst>
            </p:cNvPr>
            <p:cNvSpPr/>
            <p:nvPr/>
          </p:nvSpPr>
          <p:spPr>
            <a:xfrm>
              <a:off x="-1213364" y="2850268"/>
              <a:ext cx="11388" cy="8435"/>
            </a:xfrm>
            <a:custGeom>
              <a:avLst/>
              <a:gdLst/>
              <a:ahLst/>
              <a:cxnLst/>
              <a:rect l="l" t="t" r="r" b="b"/>
              <a:pathLst>
                <a:path w="405" h="300" extrusionOk="0">
                  <a:moveTo>
                    <a:pt x="120" y="1"/>
                  </a:moveTo>
                  <a:lnTo>
                    <a:pt x="61" y="16"/>
                  </a:lnTo>
                  <a:lnTo>
                    <a:pt x="46" y="61"/>
                  </a:lnTo>
                  <a:lnTo>
                    <a:pt x="1" y="225"/>
                  </a:lnTo>
                  <a:lnTo>
                    <a:pt x="31" y="225"/>
                  </a:lnTo>
                  <a:lnTo>
                    <a:pt x="61" y="210"/>
                  </a:lnTo>
                  <a:lnTo>
                    <a:pt x="90" y="195"/>
                  </a:lnTo>
                  <a:lnTo>
                    <a:pt x="135" y="180"/>
                  </a:lnTo>
                  <a:lnTo>
                    <a:pt x="165" y="180"/>
                  </a:lnTo>
                  <a:lnTo>
                    <a:pt x="195" y="195"/>
                  </a:lnTo>
                  <a:lnTo>
                    <a:pt x="210" y="225"/>
                  </a:lnTo>
                  <a:lnTo>
                    <a:pt x="240" y="255"/>
                  </a:lnTo>
                  <a:lnTo>
                    <a:pt x="255" y="285"/>
                  </a:lnTo>
                  <a:lnTo>
                    <a:pt x="285" y="300"/>
                  </a:lnTo>
                  <a:lnTo>
                    <a:pt x="359" y="300"/>
                  </a:lnTo>
                  <a:lnTo>
                    <a:pt x="389" y="270"/>
                  </a:lnTo>
                  <a:lnTo>
                    <a:pt x="404" y="240"/>
                  </a:lnTo>
                  <a:lnTo>
                    <a:pt x="404" y="210"/>
                  </a:lnTo>
                  <a:lnTo>
                    <a:pt x="389" y="180"/>
                  </a:lnTo>
                  <a:lnTo>
                    <a:pt x="359" y="120"/>
                  </a:lnTo>
                  <a:lnTo>
                    <a:pt x="315" y="76"/>
                  </a:lnTo>
                  <a:lnTo>
                    <a:pt x="270" y="46"/>
                  </a:lnTo>
                  <a:lnTo>
                    <a:pt x="240" y="31"/>
                  </a:lnTo>
                  <a:lnTo>
                    <a:pt x="210" y="16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2">
              <a:extLst>
                <a:ext uri="{FF2B5EF4-FFF2-40B4-BE49-F238E27FC236}">
                  <a16:creationId xmlns:a16="http://schemas.microsoft.com/office/drawing/2014/main" id="{AC6EDF96-58AB-DC65-FCE3-9325266976B7}"/>
                </a:ext>
              </a:extLst>
            </p:cNvPr>
            <p:cNvSpPr/>
            <p:nvPr/>
          </p:nvSpPr>
          <p:spPr>
            <a:xfrm>
              <a:off x="-1310820" y="2817933"/>
              <a:ext cx="65148" cy="22297"/>
            </a:xfrm>
            <a:custGeom>
              <a:avLst/>
              <a:gdLst/>
              <a:ahLst/>
              <a:cxnLst/>
              <a:rect l="l" t="t" r="r" b="b"/>
              <a:pathLst>
                <a:path w="2317" h="793" extrusionOk="0">
                  <a:moveTo>
                    <a:pt x="1" y="1"/>
                  </a:moveTo>
                  <a:lnTo>
                    <a:pt x="1" y="180"/>
                  </a:lnTo>
                  <a:lnTo>
                    <a:pt x="2212" y="792"/>
                  </a:lnTo>
                  <a:lnTo>
                    <a:pt x="2257" y="792"/>
                  </a:lnTo>
                  <a:lnTo>
                    <a:pt x="2287" y="777"/>
                  </a:lnTo>
                  <a:lnTo>
                    <a:pt x="2302" y="762"/>
                  </a:lnTo>
                  <a:lnTo>
                    <a:pt x="2316" y="733"/>
                  </a:lnTo>
                  <a:lnTo>
                    <a:pt x="2316" y="703"/>
                  </a:lnTo>
                  <a:lnTo>
                    <a:pt x="2316" y="673"/>
                  </a:lnTo>
                  <a:lnTo>
                    <a:pt x="2287" y="643"/>
                  </a:lnTo>
                  <a:lnTo>
                    <a:pt x="2257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2">
              <a:extLst>
                <a:ext uri="{FF2B5EF4-FFF2-40B4-BE49-F238E27FC236}">
                  <a16:creationId xmlns:a16="http://schemas.microsoft.com/office/drawing/2014/main" id="{86DE806B-C850-26EC-E646-3ABE2E1E263D}"/>
                </a:ext>
              </a:extLst>
            </p:cNvPr>
            <p:cNvSpPr/>
            <p:nvPr/>
          </p:nvSpPr>
          <p:spPr>
            <a:xfrm>
              <a:off x="-1845561" y="4073494"/>
              <a:ext cx="930464" cy="580148"/>
            </a:xfrm>
            <a:custGeom>
              <a:avLst/>
              <a:gdLst/>
              <a:ahLst/>
              <a:cxnLst/>
              <a:rect l="l" t="t" r="r" b="b"/>
              <a:pathLst>
                <a:path w="33092" h="20633" extrusionOk="0">
                  <a:moveTo>
                    <a:pt x="18317" y="1"/>
                  </a:moveTo>
                  <a:lnTo>
                    <a:pt x="7441" y="4781"/>
                  </a:lnTo>
                  <a:lnTo>
                    <a:pt x="7560" y="5020"/>
                  </a:lnTo>
                  <a:lnTo>
                    <a:pt x="7725" y="5289"/>
                  </a:lnTo>
                  <a:lnTo>
                    <a:pt x="7964" y="5663"/>
                  </a:lnTo>
                  <a:lnTo>
                    <a:pt x="8277" y="6111"/>
                  </a:lnTo>
                  <a:lnTo>
                    <a:pt x="8471" y="6365"/>
                  </a:lnTo>
                  <a:lnTo>
                    <a:pt x="8696" y="6634"/>
                  </a:lnTo>
                  <a:lnTo>
                    <a:pt x="8935" y="6918"/>
                  </a:lnTo>
                  <a:lnTo>
                    <a:pt x="9189" y="7217"/>
                  </a:lnTo>
                  <a:lnTo>
                    <a:pt x="9487" y="7530"/>
                  </a:lnTo>
                  <a:lnTo>
                    <a:pt x="9801" y="7844"/>
                  </a:lnTo>
                  <a:lnTo>
                    <a:pt x="10160" y="8173"/>
                  </a:lnTo>
                  <a:lnTo>
                    <a:pt x="10533" y="8501"/>
                  </a:lnTo>
                  <a:lnTo>
                    <a:pt x="10937" y="8845"/>
                  </a:lnTo>
                  <a:lnTo>
                    <a:pt x="11370" y="9189"/>
                  </a:lnTo>
                  <a:lnTo>
                    <a:pt x="11848" y="9532"/>
                  </a:lnTo>
                  <a:lnTo>
                    <a:pt x="12341" y="9876"/>
                  </a:lnTo>
                  <a:lnTo>
                    <a:pt x="12879" y="10234"/>
                  </a:lnTo>
                  <a:lnTo>
                    <a:pt x="13446" y="10578"/>
                  </a:lnTo>
                  <a:lnTo>
                    <a:pt x="14059" y="10922"/>
                  </a:lnTo>
                  <a:lnTo>
                    <a:pt x="14686" y="11265"/>
                  </a:lnTo>
                  <a:lnTo>
                    <a:pt x="15374" y="11594"/>
                  </a:lnTo>
                  <a:lnTo>
                    <a:pt x="16091" y="11923"/>
                  </a:lnTo>
                  <a:lnTo>
                    <a:pt x="16838" y="12236"/>
                  </a:lnTo>
                  <a:lnTo>
                    <a:pt x="17629" y="12550"/>
                  </a:lnTo>
                  <a:lnTo>
                    <a:pt x="18466" y="12849"/>
                  </a:lnTo>
                  <a:lnTo>
                    <a:pt x="19333" y="13133"/>
                  </a:lnTo>
                  <a:lnTo>
                    <a:pt x="19228" y="13103"/>
                  </a:lnTo>
                  <a:lnTo>
                    <a:pt x="18899" y="12998"/>
                  </a:lnTo>
                  <a:lnTo>
                    <a:pt x="18660" y="12938"/>
                  </a:lnTo>
                  <a:lnTo>
                    <a:pt x="18362" y="12879"/>
                  </a:lnTo>
                  <a:lnTo>
                    <a:pt x="18003" y="12819"/>
                  </a:lnTo>
                  <a:lnTo>
                    <a:pt x="17585" y="12759"/>
                  </a:lnTo>
                  <a:lnTo>
                    <a:pt x="17122" y="12714"/>
                  </a:lnTo>
                  <a:lnTo>
                    <a:pt x="16599" y="12684"/>
                  </a:lnTo>
                  <a:lnTo>
                    <a:pt x="16016" y="12655"/>
                  </a:lnTo>
                  <a:lnTo>
                    <a:pt x="15374" y="12655"/>
                  </a:lnTo>
                  <a:lnTo>
                    <a:pt x="14671" y="12684"/>
                  </a:lnTo>
                  <a:lnTo>
                    <a:pt x="13924" y="12729"/>
                  </a:lnTo>
                  <a:lnTo>
                    <a:pt x="13103" y="12804"/>
                  </a:lnTo>
                  <a:lnTo>
                    <a:pt x="12236" y="12923"/>
                  </a:lnTo>
                  <a:lnTo>
                    <a:pt x="11310" y="13073"/>
                  </a:lnTo>
                  <a:lnTo>
                    <a:pt x="10339" y="13267"/>
                  </a:lnTo>
                  <a:lnTo>
                    <a:pt x="9323" y="13491"/>
                  </a:lnTo>
                  <a:lnTo>
                    <a:pt x="8307" y="13745"/>
                  </a:lnTo>
                  <a:lnTo>
                    <a:pt x="7276" y="14014"/>
                  </a:lnTo>
                  <a:lnTo>
                    <a:pt x="6260" y="14298"/>
                  </a:lnTo>
                  <a:lnTo>
                    <a:pt x="5274" y="14582"/>
                  </a:lnTo>
                  <a:lnTo>
                    <a:pt x="4318" y="14866"/>
                  </a:lnTo>
                  <a:lnTo>
                    <a:pt x="2600" y="15403"/>
                  </a:lnTo>
                  <a:lnTo>
                    <a:pt x="1241" y="15852"/>
                  </a:lnTo>
                  <a:lnTo>
                    <a:pt x="1" y="16285"/>
                  </a:lnTo>
                  <a:lnTo>
                    <a:pt x="105" y="19796"/>
                  </a:lnTo>
                  <a:lnTo>
                    <a:pt x="29880" y="20632"/>
                  </a:lnTo>
                  <a:lnTo>
                    <a:pt x="30104" y="20617"/>
                  </a:lnTo>
                  <a:lnTo>
                    <a:pt x="30313" y="20602"/>
                  </a:lnTo>
                  <a:lnTo>
                    <a:pt x="30522" y="20572"/>
                  </a:lnTo>
                  <a:lnTo>
                    <a:pt x="30717" y="20528"/>
                  </a:lnTo>
                  <a:lnTo>
                    <a:pt x="30926" y="20468"/>
                  </a:lnTo>
                  <a:lnTo>
                    <a:pt x="31105" y="20408"/>
                  </a:lnTo>
                  <a:lnTo>
                    <a:pt x="31299" y="20319"/>
                  </a:lnTo>
                  <a:lnTo>
                    <a:pt x="31478" y="20229"/>
                  </a:lnTo>
                  <a:lnTo>
                    <a:pt x="31643" y="20124"/>
                  </a:lnTo>
                  <a:lnTo>
                    <a:pt x="31807" y="20020"/>
                  </a:lnTo>
                  <a:lnTo>
                    <a:pt x="31957" y="19885"/>
                  </a:lnTo>
                  <a:lnTo>
                    <a:pt x="32106" y="19766"/>
                  </a:lnTo>
                  <a:lnTo>
                    <a:pt x="32240" y="19616"/>
                  </a:lnTo>
                  <a:lnTo>
                    <a:pt x="32375" y="19467"/>
                  </a:lnTo>
                  <a:lnTo>
                    <a:pt x="32479" y="19318"/>
                  </a:lnTo>
                  <a:lnTo>
                    <a:pt x="32599" y="19153"/>
                  </a:lnTo>
                  <a:lnTo>
                    <a:pt x="32689" y="18989"/>
                  </a:lnTo>
                  <a:lnTo>
                    <a:pt x="32778" y="18825"/>
                  </a:lnTo>
                  <a:lnTo>
                    <a:pt x="32868" y="18645"/>
                  </a:lnTo>
                  <a:lnTo>
                    <a:pt x="32928" y="18451"/>
                  </a:lnTo>
                  <a:lnTo>
                    <a:pt x="32987" y="18272"/>
                  </a:lnTo>
                  <a:lnTo>
                    <a:pt x="33032" y="18078"/>
                  </a:lnTo>
                  <a:lnTo>
                    <a:pt x="33062" y="17883"/>
                  </a:lnTo>
                  <a:lnTo>
                    <a:pt x="33092" y="17689"/>
                  </a:lnTo>
                  <a:lnTo>
                    <a:pt x="33092" y="17495"/>
                  </a:lnTo>
                  <a:lnTo>
                    <a:pt x="33092" y="17286"/>
                  </a:lnTo>
                  <a:lnTo>
                    <a:pt x="33077" y="17092"/>
                  </a:lnTo>
                  <a:lnTo>
                    <a:pt x="33047" y="16882"/>
                  </a:lnTo>
                  <a:lnTo>
                    <a:pt x="33002" y="16673"/>
                  </a:lnTo>
                  <a:lnTo>
                    <a:pt x="32943" y="16479"/>
                  </a:lnTo>
                  <a:lnTo>
                    <a:pt x="32868" y="16270"/>
                  </a:lnTo>
                  <a:lnTo>
                    <a:pt x="32778" y="16076"/>
                  </a:lnTo>
                  <a:lnTo>
                    <a:pt x="32524" y="15568"/>
                  </a:lnTo>
                  <a:lnTo>
                    <a:pt x="32225" y="15045"/>
                  </a:lnTo>
                  <a:lnTo>
                    <a:pt x="31912" y="14507"/>
                  </a:lnTo>
                  <a:lnTo>
                    <a:pt x="31553" y="13969"/>
                  </a:lnTo>
                  <a:lnTo>
                    <a:pt x="31180" y="13416"/>
                  </a:lnTo>
                  <a:lnTo>
                    <a:pt x="30791" y="12849"/>
                  </a:lnTo>
                  <a:lnTo>
                    <a:pt x="30373" y="12281"/>
                  </a:lnTo>
                  <a:lnTo>
                    <a:pt x="29925" y="11698"/>
                  </a:lnTo>
                  <a:lnTo>
                    <a:pt x="29462" y="11116"/>
                  </a:lnTo>
                  <a:lnTo>
                    <a:pt x="28984" y="10533"/>
                  </a:lnTo>
                  <a:lnTo>
                    <a:pt x="28506" y="9950"/>
                  </a:lnTo>
                  <a:lnTo>
                    <a:pt x="27998" y="9368"/>
                  </a:lnTo>
                  <a:lnTo>
                    <a:pt x="26967" y="8203"/>
                  </a:lnTo>
                  <a:lnTo>
                    <a:pt x="25891" y="7052"/>
                  </a:lnTo>
                  <a:lnTo>
                    <a:pt x="24830" y="5947"/>
                  </a:lnTo>
                  <a:lnTo>
                    <a:pt x="23755" y="4871"/>
                  </a:lnTo>
                  <a:lnTo>
                    <a:pt x="22709" y="3855"/>
                  </a:lnTo>
                  <a:lnTo>
                    <a:pt x="21693" y="2914"/>
                  </a:lnTo>
                  <a:lnTo>
                    <a:pt x="20737" y="2033"/>
                  </a:lnTo>
                  <a:lnTo>
                    <a:pt x="19841" y="1256"/>
                  </a:lnTo>
                  <a:lnTo>
                    <a:pt x="19034" y="583"/>
                  </a:lnTo>
                  <a:lnTo>
                    <a:pt x="18317" y="1"/>
                  </a:lnTo>
                  <a:close/>
                </a:path>
              </a:pathLst>
            </a:custGeom>
            <a:solidFill>
              <a:srgbClr val="6C1B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2">
              <a:extLst>
                <a:ext uri="{FF2B5EF4-FFF2-40B4-BE49-F238E27FC236}">
                  <a16:creationId xmlns:a16="http://schemas.microsoft.com/office/drawing/2014/main" id="{76F739FB-3B44-16EE-A298-DA9766582EB2}"/>
                </a:ext>
              </a:extLst>
            </p:cNvPr>
            <p:cNvSpPr/>
            <p:nvPr/>
          </p:nvSpPr>
          <p:spPr>
            <a:xfrm>
              <a:off x="-1989636" y="4530938"/>
              <a:ext cx="144102" cy="100436"/>
            </a:xfrm>
            <a:custGeom>
              <a:avLst/>
              <a:gdLst/>
              <a:ahLst/>
              <a:cxnLst/>
              <a:rect l="l" t="t" r="r" b="b"/>
              <a:pathLst>
                <a:path w="5125" h="3572" extrusionOk="0">
                  <a:moveTo>
                    <a:pt x="5125" y="1"/>
                  </a:moveTo>
                  <a:lnTo>
                    <a:pt x="2480" y="464"/>
                  </a:lnTo>
                  <a:lnTo>
                    <a:pt x="2271" y="748"/>
                  </a:lnTo>
                  <a:lnTo>
                    <a:pt x="1718" y="1480"/>
                  </a:lnTo>
                  <a:lnTo>
                    <a:pt x="1345" y="1958"/>
                  </a:lnTo>
                  <a:lnTo>
                    <a:pt x="927" y="2481"/>
                  </a:lnTo>
                  <a:lnTo>
                    <a:pt x="479" y="3034"/>
                  </a:lnTo>
                  <a:lnTo>
                    <a:pt x="0" y="3571"/>
                  </a:lnTo>
                  <a:lnTo>
                    <a:pt x="4916" y="2989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2">
              <a:extLst>
                <a:ext uri="{FF2B5EF4-FFF2-40B4-BE49-F238E27FC236}">
                  <a16:creationId xmlns:a16="http://schemas.microsoft.com/office/drawing/2014/main" id="{B4456EF8-29D1-3870-730E-4E739F5C295E}"/>
                </a:ext>
              </a:extLst>
            </p:cNvPr>
            <p:cNvSpPr/>
            <p:nvPr/>
          </p:nvSpPr>
          <p:spPr>
            <a:xfrm>
              <a:off x="-1876209" y="4511622"/>
              <a:ext cx="67229" cy="128581"/>
            </a:xfrm>
            <a:custGeom>
              <a:avLst/>
              <a:gdLst/>
              <a:ahLst/>
              <a:cxnLst/>
              <a:rect l="l" t="t" r="r" b="b"/>
              <a:pathLst>
                <a:path w="2391" h="4573" extrusionOk="0">
                  <a:moveTo>
                    <a:pt x="1330" y="1"/>
                  </a:moveTo>
                  <a:lnTo>
                    <a:pt x="1061" y="16"/>
                  </a:lnTo>
                  <a:lnTo>
                    <a:pt x="777" y="31"/>
                  </a:lnTo>
                  <a:lnTo>
                    <a:pt x="508" y="90"/>
                  </a:lnTo>
                  <a:lnTo>
                    <a:pt x="209" y="150"/>
                  </a:lnTo>
                  <a:lnTo>
                    <a:pt x="0" y="4393"/>
                  </a:lnTo>
                  <a:lnTo>
                    <a:pt x="269" y="4483"/>
                  </a:lnTo>
                  <a:lnTo>
                    <a:pt x="538" y="4542"/>
                  </a:lnTo>
                  <a:lnTo>
                    <a:pt x="792" y="4572"/>
                  </a:lnTo>
                  <a:lnTo>
                    <a:pt x="1061" y="4572"/>
                  </a:lnTo>
                  <a:lnTo>
                    <a:pt x="1315" y="4557"/>
                  </a:lnTo>
                  <a:lnTo>
                    <a:pt x="1584" y="4527"/>
                  </a:lnTo>
                  <a:lnTo>
                    <a:pt x="1868" y="4468"/>
                  </a:lnTo>
                  <a:lnTo>
                    <a:pt x="2151" y="4393"/>
                  </a:lnTo>
                  <a:lnTo>
                    <a:pt x="2390" y="105"/>
                  </a:lnTo>
                  <a:lnTo>
                    <a:pt x="2122" y="6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2">
              <a:extLst>
                <a:ext uri="{FF2B5EF4-FFF2-40B4-BE49-F238E27FC236}">
                  <a16:creationId xmlns:a16="http://schemas.microsoft.com/office/drawing/2014/main" id="{370A1D93-7A47-D819-515D-B7A12C90B9A1}"/>
                </a:ext>
              </a:extLst>
            </p:cNvPr>
            <p:cNvSpPr/>
            <p:nvPr/>
          </p:nvSpPr>
          <p:spPr>
            <a:xfrm>
              <a:off x="-2237465" y="4441890"/>
              <a:ext cx="346576" cy="242401"/>
            </a:xfrm>
            <a:custGeom>
              <a:avLst/>
              <a:gdLst/>
              <a:ahLst/>
              <a:cxnLst/>
              <a:rect l="l" t="t" r="r" b="b"/>
              <a:pathLst>
                <a:path w="12326" h="8621" extrusionOk="0">
                  <a:moveTo>
                    <a:pt x="9502" y="1"/>
                  </a:moveTo>
                  <a:lnTo>
                    <a:pt x="7993" y="1076"/>
                  </a:lnTo>
                  <a:lnTo>
                    <a:pt x="6454" y="2197"/>
                  </a:lnTo>
                  <a:lnTo>
                    <a:pt x="4691" y="3482"/>
                  </a:lnTo>
                  <a:lnTo>
                    <a:pt x="3810" y="4154"/>
                  </a:lnTo>
                  <a:lnTo>
                    <a:pt x="2943" y="4811"/>
                  </a:lnTo>
                  <a:lnTo>
                    <a:pt x="2136" y="5439"/>
                  </a:lnTo>
                  <a:lnTo>
                    <a:pt x="1419" y="6006"/>
                  </a:lnTo>
                  <a:lnTo>
                    <a:pt x="822" y="6514"/>
                  </a:lnTo>
                  <a:lnTo>
                    <a:pt x="374" y="6933"/>
                  </a:lnTo>
                  <a:lnTo>
                    <a:pt x="209" y="7112"/>
                  </a:lnTo>
                  <a:lnTo>
                    <a:pt x="90" y="7246"/>
                  </a:lnTo>
                  <a:lnTo>
                    <a:pt x="15" y="7351"/>
                  </a:lnTo>
                  <a:lnTo>
                    <a:pt x="0" y="7396"/>
                  </a:lnTo>
                  <a:lnTo>
                    <a:pt x="0" y="7426"/>
                  </a:lnTo>
                  <a:lnTo>
                    <a:pt x="75" y="7680"/>
                  </a:lnTo>
                  <a:lnTo>
                    <a:pt x="120" y="7814"/>
                  </a:lnTo>
                  <a:lnTo>
                    <a:pt x="179" y="7934"/>
                  </a:lnTo>
                  <a:lnTo>
                    <a:pt x="254" y="8068"/>
                  </a:lnTo>
                  <a:lnTo>
                    <a:pt x="329" y="8188"/>
                  </a:lnTo>
                  <a:lnTo>
                    <a:pt x="433" y="8307"/>
                  </a:lnTo>
                  <a:lnTo>
                    <a:pt x="538" y="8397"/>
                  </a:lnTo>
                  <a:lnTo>
                    <a:pt x="657" y="8486"/>
                  </a:lnTo>
                  <a:lnTo>
                    <a:pt x="792" y="8561"/>
                  </a:lnTo>
                  <a:lnTo>
                    <a:pt x="941" y="8591"/>
                  </a:lnTo>
                  <a:lnTo>
                    <a:pt x="1121" y="8621"/>
                  </a:lnTo>
                  <a:lnTo>
                    <a:pt x="1300" y="8606"/>
                  </a:lnTo>
                  <a:lnTo>
                    <a:pt x="1509" y="8561"/>
                  </a:lnTo>
                  <a:lnTo>
                    <a:pt x="1733" y="8486"/>
                  </a:lnTo>
                  <a:lnTo>
                    <a:pt x="1972" y="8367"/>
                  </a:lnTo>
                  <a:lnTo>
                    <a:pt x="2196" y="8277"/>
                  </a:lnTo>
                  <a:lnTo>
                    <a:pt x="2465" y="8188"/>
                  </a:lnTo>
                  <a:lnTo>
                    <a:pt x="2764" y="8098"/>
                  </a:lnTo>
                  <a:lnTo>
                    <a:pt x="3122" y="8023"/>
                  </a:lnTo>
                  <a:lnTo>
                    <a:pt x="3511" y="7964"/>
                  </a:lnTo>
                  <a:lnTo>
                    <a:pt x="3914" y="7889"/>
                  </a:lnTo>
                  <a:lnTo>
                    <a:pt x="4796" y="7784"/>
                  </a:lnTo>
                  <a:lnTo>
                    <a:pt x="5408" y="7724"/>
                  </a:lnTo>
                  <a:lnTo>
                    <a:pt x="5662" y="7695"/>
                  </a:lnTo>
                  <a:lnTo>
                    <a:pt x="6320" y="7635"/>
                  </a:lnTo>
                  <a:lnTo>
                    <a:pt x="6723" y="7605"/>
                  </a:lnTo>
                  <a:lnTo>
                    <a:pt x="7276" y="7560"/>
                  </a:lnTo>
                  <a:lnTo>
                    <a:pt x="8053" y="7485"/>
                  </a:lnTo>
                  <a:lnTo>
                    <a:pt x="8710" y="7411"/>
                  </a:lnTo>
                  <a:lnTo>
                    <a:pt x="8964" y="7381"/>
                  </a:lnTo>
                  <a:lnTo>
                    <a:pt x="9173" y="7336"/>
                  </a:lnTo>
                  <a:lnTo>
                    <a:pt x="9337" y="7306"/>
                  </a:lnTo>
                  <a:lnTo>
                    <a:pt x="9427" y="7261"/>
                  </a:lnTo>
                  <a:lnTo>
                    <a:pt x="9517" y="7187"/>
                  </a:lnTo>
                  <a:lnTo>
                    <a:pt x="9591" y="7097"/>
                  </a:lnTo>
                  <a:lnTo>
                    <a:pt x="9651" y="6992"/>
                  </a:lnTo>
                  <a:lnTo>
                    <a:pt x="9696" y="6873"/>
                  </a:lnTo>
                  <a:lnTo>
                    <a:pt x="9741" y="6753"/>
                  </a:lnTo>
                  <a:lnTo>
                    <a:pt x="9771" y="6634"/>
                  </a:lnTo>
                  <a:lnTo>
                    <a:pt x="9815" y="6365"/>
                  </a:lnTo>
                  <a:lnTo>
                    <a:pt x="9845" y="6126"/>
                  </a:lnTo>
                  <a:lnTo>
                    <a:pt x="9845" y="5917"/>
                  </a:lnTo>
                  <a:lnTo>
                    <a:pt x="9845" y="5723"/>
                  </a:lnTo>
                  <a:lnTo>
                    <a:pt x="10069" y="5364"/>
                  </a:lnTo>
                  <a:lnTo>
                    <a:pt x="10308" y="5050"/>
                  </a:lnTo>
                  <a:lnTo>
                    <a:pt x="10547" y="4781"/>
                  </a:lnTo>
                  <a:lnTo>
                    <a:pt x="10772" y="4542"/>
                  </a:lnTo>
                  <a:lnTo>
                    <a:pt x="11011" y="4333"/>
                  </a:lnTo>
                  <a:lnTo>
                    <a:pt x="11235" y="4154"/>
                  </a:lnTo>
                  <a:lnTo>
                    <a:pt x="11444" y="4005"/>
                  </a:lnTo>
                  <a:lnTo>
                    <a:pt x="11638" y="3885"/>
                  </a:lnTo>
                  <a:lnTo>
                    <a:pt x="11967" y="3676"/>
                  </a:lnTo>
                  <a:lnTo>
                    <a:pt x="12101" y="3586"/>
                  </a:lnTo>
                  <a:lnTo>
                    <a:pt x="12206" y="3512"/>
                  </a:lnTo>
                  <a:lnTo>
                    <a:pt x="12280" y="3437"/>
                  </a:lnTo>
                  <a:lnTo>
                    <a:pt x="12310" y="3392"/>
                  </a:lnTo>
                  <a:lnTo>
                    <a:pt x="12310" y="3347"/>
                  </a:lnTo>
                  <a:lnTo>
                    <a:pt x="12325" y="3302"/>
                  </a:lnTo>
                  <a:lnTo>
                    <a:pt x="12310" y="3258"/>
                  </a:lnTo>
                  <a:lnTo>
                    <a:pt x="12265" y="3168"/>
                  </a:lnTo>
                  <a:lnTo>
                    <a:pt x="12131" y="2974"/>
                  </a:lnTo>
                  <a:lnTo>
                    <a:pt x="11967" y="2765"/>
                  </a:lnTo>
                  <a:lnTo>
                    <a:pt x="11563" y="2272"/>
                  </a:lnTo>
                  <a:lnTo>
                    <a:pt x="11115" y="1749"/>
                  </a:lnTo>
                  <a:lnTo>
                    <a:pt x="10637" y="1226"/>
                  </a:lnTo>
                  <a:lnTo>
                    <a:pt x="9845" y="359"/>
                  </a:lnTo>
                  <a:lnTo>
                    <a:pt x="95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2">
              <a:extLst>
                <a:ext uri="{FF2B5EF4-FFF2-40B4-BE49-F238E27FC236}">
                  <a16:creationId xmlns:a16="http://schemas.microsoft.com/office/drawing/2014/main" id="{713EB7ED-B7F6-6428-3B84-A3E8BADB93AC}"/>
                </a:ext>
              </a:extLst>
            </p:cNvPr>
            <p:cNvSpPr/>
            <p:nvPr/>
          </p:nvSpPr>
          <p:spPr>
            <a:xfrm>
              <a:off x="-2078263" y="4599826"/>
              <a:ext cx="27752" cy="61802"/>
            </a:xfrm>
            <a:custGeom>
              <a:avLst/>
              <a:gdLst/>
              <a:ahLst/>
              <a:cxnLst/>
              <a:rect l="l" t="t" r="r" b="b"/>
              <a:pathLst>
                <a:path w="987" h="2198" extrusionOk="0">
                  <a:moveTo>
                    <a:pt x="702" y="1"/>
                  </a:moveTo>
                  <a:lnTo>
                    <a:pt x="613" y="31"/>
                  </a:lnTo>
                  <a:lnTo>
                    <a:pt x="553" y="91"/>
                  </a:lnTo>
                  <a:lnTo>
                    <a:pt x="523" y="165"/>
                  </a:lnTo>
                  <a:lnTo>
                    <a:pt x="523" y="240"/>
                  </a:lnTo>
                  <a:lnTo>
                    <a:pt x="538" y="374"/>
                  </a:lnTo>
                  <a:lnTo>
                    <a:pt x="553" y="539"/>
                  </a:lnTo>
                  <a:lnTo>
                    <a:pt x="553" y="718"/>
                  </a:lnTo>
                  <a:lnTo>
                    <a:pt x="553" y="927"/>
                  </a:lnTo>
                  <a:lnTo>
                    <a:pt x="538" y="1151"/>
                  </a:lnTo>
                  <a:lnTo>
                    <a:pt x="493" y="1375"/>
                  </a:lnTo>
                  <a:lnTo>
                    <a:pt x="463" y="1480"/>
                  </a:lnTo>
                  <a:lnTo>
                    <a:pt x="418" y="1585"/>
                  </a:lnTo>
                  <a:lnTo>
                    <a:pt x="329" y="1749"/>
                  </a:lnTo>
                  <a:lnTo>
                    <a:pt x="224" y="1898"/>
                  </a:lnTo>
                  <a:lnTo>
                    <a:pt x="105" y="2003"/>
                  </a:lnTo>
                  <a:lnTo>
                    <a:pt x="0" y="2078"/>
                  </a:lnTo>
                  <a:lnTo>
                    <a:pt x="60" y="2152"/>
                  </a:lnTo>
                  <a:lnTo>
                    <a:pt x="135" y="2182"/>
                  </a:lnTo>
                  <a:lnTo>
                    <a:pt x="209" y="2197"/>
                  </a:lnTo>
                  <a:lnTo>
                    <a:pt x="284" y="2197"/>
                  </a:lnTo>
                  <a:lnTo>
                    <a:pt x="374" y="2167"/>
                  </a:lnTo>
                  <a:lnTo>
                    <a:pt x="463" y="2137"/>
                  </a:lnTo>
                  <a:lnTo>
                    <a:pt x="658" y="2018"/>
                  </a:lnTo>
                  <a:lnTo>
                    <a:pt x="732" y="1898"/>
                  </a:lnTo>
                  <a:lnTo>
                    <a:pt x="807" y="1749"/>
                  </a:lnTo>
                  <a:lnTo>
                    <a:pt x="852" y="1629"/>
                  </a:lnTo>
                  <a:lnTo>
                    <a:pt x="897" y="1510"/>
                  </a:lnTo>
                  <a:lnTo>
                    <a:pt x="956" y="1241"/>
                  </a:lnTo>
                  <a:lnTo>
                    <a:pt x="971" y="987"/>
                  </a:lnTo>
                  <a:lnTo>
                    <a:pt x="986" y="733"/>
                  </a:lnTo>
                  <a:lnTo>
                    <a:pt x="971" y="524"/>
                  </a:lnTo>
                  <a:lnTo>
                    <a:pt x="956" y="345"/>
                  </a:lnTo>
                  <a:lnTo>
                    <a:pt x="941" y="165"/>
                  </a:lnTo>
                  <a:lnTo>
                    <a:pt x="911" y="91"/>
                  </a:lnTo>
                  <a:lnTo>
                    <a:pt x="852" y="31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2">
              <a:extLst>
                <a:ext uri="{FF2B5EF4-FFF2-40B4-BE49-F238E27FC236}">
                  <a16:creationId xmlns:a16="http://schemas.microsoft.com/office/drawing/2014/main" id="{40772C92-D196-72EC-760F-D0C6CB176BCF}"/>
                </a:ext>
              </a:extLst>
            </p:cNvPr>
            <p:cNvSpPr/>
            <p:nvPr/>
          </p:nvSpPr>
          <p:spPr>
            <a:xfrm>
              <a:off x="-2048458" y="4601513"/>
              <a:ext cx="22297" cy="57163"/>
            </a:xfrm>
            <a:custGeom>
              <a:avLst/>
              <a:gdLst/>
              <a:ahLst/>
              <a:cxnLst/>
              <a:rect l="l" t="t" r="r" b="b"/>
              <a:pathLst>
                <a:path w="793" h="2033" extrusionOk="0">
                  <a:moveTo>
                    <a:pt x="509" y="1"/>
                  </a:moveTo>
                  <a:lnTo>
                    <a:pt x="464" y="16"/>
                  </a:lnTo>
                  <a:lnTo>
                    <a:pt x="419" y="31"/>
                  </a:lnTo>
                  <a:lnTo>
                    <a:pt x="359" y="90"/>
                  </a:lnTo>
                  <a:lnTo>
                    <a:pt x="330" y="165"/>
                  </a:lnTo>
                  <a:lnTo>
                    <a:pt x="330" y="240"/>
                  </a:lnTo>
                  <a:lnTo>
                    <a:pt x="345" y="389"/>
                  </a:lnTo>
                  <a:lnTo>
                    <a:pt x="359" y="539"/>
                  </a:lnTo>
                  <a:lnTo>
                    <a:pt x="359" y="718"/>
                  </a:lnTo>
                  <a:lnTo>
                    <a:pt x="359" y="942"/>
                  </a:lnTo>
                  <a:lnTo>
                    <a:pt x="345" y="1166"/>
                  </a:lnTo>
                  <a:lnTo>
                    <a:pt x="300" y="1375"/>
                  </a:lnTo>
                  <a:lnTo>
                    <a:pt x="270" y="1495"/>
                  </a:lnTo>
                  <a:lnTo>
                    <a:pt x="225" y="1584"/>
                  </a:lnTo>
                  <a:lnTo>
                    <a:pt x="180" y="1689"/>
                  </a:lnTo>
                  <a:lnTo>
                    <a:pt x="120" y="1779"/>
                  </a:lnTo>
                  <a:lnTo>
                    <a:pt x="61" y="1853"/>
                  </a:lnTo>
                  <a:lnTo>
                    <a:pt x="1" y="1928"/>
                  </a:lnTo>
                  <a:lnTo>
                    <a:pt x="76" y="1988"/>
                  </a:lnTo>
                  <a:lnTo>
                    <a:pt x="150" y="2018"/>
                  </a:lnTo>
                  <a:lnTo>
                    <a:pt x="225" y="2033"/>
                  </a:lnTo>
                  <a:lnTo>
                    <a:pt x="300" y="2018"/>
                  </a:lnTo>
                  <a:lnTo>
                    <a:pt x="359" y="2003"/>
                  </a:lnTo>
                  <a:lnTo>
                    <a:pt x="434" y="1958"/>
                  </a:lnTo>
                  <a:lnTo>
                    <a:pt x="554" y="1883"/>
                  </a:lnTo>
                  <a:lnTo>
                    <a:pt x="613" y="1764"/>
                  </a:lnTo>
                  <a:lnTo>
                    <a:pt x="658" y="1644"/>
                  </a:lnTo>
                  <a:lnTo>
                    <a:pt x="703" y="1510"/>
                  </a:lnTo>
                  <a:lnTo>
                    <a:pt x="748" y="1256"/>
                  </a:lnTo>
                  <a:lnTo>
                    <a:pt x="778" y="987"/>
                  </a:lnTo>
                  <a:lnTo>
                    <a:pt x="793" y="748"/>
                  </a:lnTo>
                  <a:lnTo>
                    <a:pt x="778" y="524"/>
                  </a:lnTo>
                  <a:lnTo>
                    <a:pt x="763" y="344"/>
                  </a:lnTo>
                  <a:lnTo>
                    <a:pt x="748" y="180"/>
                  </a:lnTo>
                  <a:lnTo>
                    <a:pt x="718" y="90"/>
                  </a:lnTo>
                  <a:lnTo>
                    <a:pt x="658" y="31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2">
              <a:extLst>
                <a:ext uri="{FF2B5EF4-FFF2-40B4-BE49-F238E27FC236}">
                  <a16:creationId xmlns:a16="http://schemas.microsoft.com/office/drawing/2014/main" id="{57E80D5D-C964-7758-770F-135B99D84D36}"/>
                </a:ext>
              </a:extLst>
            </p:cNvPr>
            <p:cNvSpPr/>
            <p:nvPr/>
          </p:nvSpPr>
          <p:spPr>
            <a:xfrm>
              <a:off x="-2102640" y="4604466"/>
              <a:ext cx="24828" cy="60509"/>
            </a:xfrm>
            <a:custGeom>
              <a:avLst/>
              <a:gdLst/>
              <a:ahLst/>
              <a:cxnLst/>
              <a:rect l="l" t="t" r="r" b="b"/>
              <a:pathLst>
                <a:path w="883" h="2152" extrusionOk="0">
                  <a:moveTo>
                    <a:pt x="553" y="0"/>
                  </a:moveTo>
                  <a:lnTo>
                    <a:pt x="509" y="30"/>
                  </a:lnTo>
                  <a:lnTo>
                    <a:pt x="449" y="90"/>
                  </a:lnTo>
                  <a:lnTo>
                    <a:pt x="419" y="150"/>
                  </a:lnTo>
                  <a:lnTo>
                    <a:pt x="419" y="239"/>
                  </a:lnTo>
                  <a:lnTo>
                    <a:pt x="434" y="374"/>
                  </a:lnTo>
                  <a:lnTo>
                    <a:pt x="449" y="523"/>
                  </a:lnTo>
                  <a:lnTo>
                    <a:pt x="464" y="717"/>
                  </a:lnTo>
                  <a:lnTo>
                    <a:pt x="449" y="927"/>
                  </a:lnTo>
                  <a:lnTo>
                    <a:pt x="434" y="1151"/>
                  </a:lnTo>
                  <a:lnTo>
                    <a:pt x="389" y="1375"/>
                  </a:lnTo>
                  <a:lnTo>
                    <a:pt x="359" y="1479"/>
                  </a:lnTo>
                  <a:lnTo>
                    <a:pt x="314" y="1584"/>
                  </a:lnTo>
                  <a:lnTo>
                    <a:pt x="255" y="1718"/>
                  </a:lnTo>
                  <a:lnTo>
                    <a:pt x="165" y="1823"/>
                  </a:lnTo>
                  <a:lnTo>
                    <a:pt x="90" y="1928"/>
                  </a:lnTo>
                  <a:lnTo>
                    <a:pt x="1" y="2002"/>
                  </a:lnTo>
                  <a:lnTo>
                    <a:pt x="60" y="2077"/>
                  </a:lnTo>
                  <a:lnTo>
                    <a:pt x="120" y="2122"/>
                  </a:lnTo>
                  <a:lnTo>
                    <a:pt x="195" y="2152"/>
                  </a:lnTo>
                  <a:lnTo>
                    <a:pt x="270" y="2152"/>
                  </a:lnTo>
                  <a:lnTo>
                    <a:pt x="344" y="2122"/>
                  </a:lnTo>
                  <a:lnTo>
                    <a:pt x="434" y="2077"/>
                  </a:lnTo>
                  <a:lnTo>
                    <a:pt x="524" y="2017"/>
                  </a:lnTo>
                  <a:lnTo>
                    <a:pt x="613" y="1942"/>
                  </a:lnTo>
                  <a:lnTo>
                    <a:pt x="703" y="1748"/>
                  </a:lnTo>
                  <a:lnTo>
                    <a:pt x="748" y="1629"/>
                  </a:lnTo>
                  <a:lnTo>
                    <a:pt x="792" y="1509"/>
                  </a:lnTo>
                  <a:lnTo>
                    <a:pt x="852" y="1240"/>
                  </a:lnTo>
                  <a:lnTo>
                    <a:pt x="882" y="986"/>
                  </a:lnTo>
                  <a:lnTo>
                    <a:pt x="882" y="732"/>
                  </a:lnTo>
                  <a:lnTo>
                    <a:pt x="867" y="523"/>
                  </a:lnTo>
                  <a:lnTo>
                    <a:pt x="867" y="344"/>
                  </a:lnTo>
                  <a:lnTo>
                    <a:pt x="837" y="165"/>
                  </a:lnTo>
                  <a:lnTo>
                    <a:pt x="807" y="90"/>
                  </a:lnTo>
                  <a:lnTo>
                    <a:pt x="748" y="3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2">
              <a:extLst>
                <a:ext uri="{FF2B5EF4-FFF2-40B4-BE49-F238E27FC236}">
                  <a16:creationId xmlns:a16="http://schemas.microsoft.com/office/drawing/2014/main" id="{EC923643-51CE-FB89-4676-E52D56E1FA17}"/>
                </a:ext>
              </a:extLst>
            </p:cNvPr>
            <p:cNvSpPr/>
            <p:nvPr/>
          </p:nvSpPr>
          <p:spPr>
            <a:xfrm>
              <a:off x="-1755669" y="3757621"/>
              <a:ext cx="969548" cy="699845"/>
            </a:xfrm>
            <a:custGeom>
              <a:avLst/>
              <a:gdLst/>
              <a:ahLst/>
              <a:cxnLst/>
              <a:rect l="l" t="t" r="r" b="b"/>
              <a:pathLst>
                <a:path w="34482" h="24890" extrusionOk="0">
                  <a:moveTo>
                    <a:pt x="25383" y="0"/>
                  </a:moveTo>
                  <a:lnTo>
                    <a:pt x="25069" y="15"/>
                  </a:lnTo>
                  <a:lnTo>
                    <a:pt x="24741" y="60"/>
                  </a:lnTo>
                  <a:lnTo>
                    <a:pt x="24397" y="105"/>
                  </a:lnTo>
                  <a:lnTo>
                    <a:pt x="24039" y="180"/>
                  </a:lnTo>
                  <a:lnTo>
                    <a:pt x="23665" y="254"/>
                  </a:lnTo>
                  <a:lnTo>
                    <a:pt x="23292" y="359"/>
                  </a:lnTo>
                  <a:lnTo>
                    <a:pt x="22903" y="478"/>
                  </a:lnTo>
                  <a:lnTo>
                    <a:pt x="22500" y="598"/>
                  </a:lnTo>
                  <a:lnTo>
                    <a:pt x="21663" y="882"/>
                  </a:lnTo>
                  <a:lnTo>
                    <a:pt x="20797" y="1225"/>
                  </a:lnTo>
                  <a:lnTo>
                    <a:pt x="19915" y="1599"/>
                  </a:lnTo>
                  <a:lnTo>
                    <a:pt x="19004" y="2017"/>
                  </a:lnTo>
                  <a:lnTo>
                    <a:pt x="18078" y="2465"/>
                  </a:lnTo>
                  <a:lnTo>
                    <a:pt x="17151" y="2928"/>
                  </a:lnTo>
                  <a:lnTo>
                    <a:pt x="16225" y="3421"/>
                  </a:lnTo>
                  <a:lnTo>
                    <a:pt x="15299" y="3914"/>
                  </a:lnTo>
                  <a:lnTo>
                    <a:pt x="14373" y="4437"/>
                  </a:lnTo>
                  <a:lnTo>
                    <a:pt x="13476" y="4945"/>
                  </a:lnTo>
                  <a:lnTo>
                    <a:pt x="12595" y="5468"/>
                  </a:lnTo>
                  <a:lnTo>
                    <a:pt x="11743" y="5976"/>
                  </a:lnTo>
                  <a:lnTo>
                    <a:pt x="10160" y="6962"/>
                  </a:lnTo>
                  <a:lnTo>
                    <a:pt x="8740" y="7858"/>
                  </a:lnTo>
                  <a:lnTo>
                    <a:pt x="7560" y="8620"/>
                  </a:lnTo>
                  <a:lnTo>
                    <a:pt x="6664" y="9233"/>
                  </a:lnTo>
                  <a:lnTo>
                    <a:pt x="5887" y="9756"/>
                  </a:lnTo>
                  <a:lnTo>
                    <a:pt x="16" y="13700"/>
                  </a:lnTo>
                  <a:lnTo>
                    <a:pt x="16" y="13864"/>
                  </a:lnTo>
                  <a:lnTo>
                    <a:pt x="1" y="14058"/>
                  </a:lnTo>
                  <a:lnTo>
                    <a:pt x="1" y="14312"/>
                  </a:lnTo>
                  <a:lnTo>
                    <a:pt x="16" y="14626"/>
                  </a:lnTo>
                  <a:lnTo>
                    <a:pt x="61" y="14970"/>
                  </a:lnTo>
                  <a:lnTo>
                    <a:pt x="120" y="15373"/>
                  </a:lnTo>
                  <a:lnTo>
                    <a:pt x="210" y="15791"/>
                  </a:lnTo>
                  <a:lnTo>
                    <a:pt x="329" y="16240"/>
                  </a:lnTo>
                  <a:lnTo>
                    <a:pt x="404" y="16464"/>
                  </a:lnTo>
                  <a:lnTo>
                    <a:pt x="494" y="16688"/>
                  </a:lnTo>
                  <a:lnTo>
                    <a:pt x="598" y="16912"/>
                  </a:lnTo>
                  <a:lnTo>
                    <a:pt x="718" y="17151"/>
                  </a:lnTo>
                  <a:lnTo>
                    <a:pt x="837" y="17375"/>
                  </a:lnTo>
                  <a:lnTo>
                    <a:pt x="987" y="17599"/>
                  </a:lnTo>
                  <a:lnTo>
                    <a:pt x="1151" y="17823"/>
                  </a:lnTo>
                  <a:lnTo>
                    <a:pt x="1315" y="18047"/>
                  </a:lnTo>
                  <a:lnTo>
                    <a:pt x="1510" y="18256"/>
                  </a:lnTo>
                  <a:lnTo>
                    <a:pt x="1719" y="18466"/>
                  </a:lnTo>
                  <a:lnTo>
                    <a:pt x="1943" y="18660"/>
                  </a:lnTo>
                  <a:lnTo>
                    <a:pt x="2182" y="18854"/>
                  </a:lnTo>
                  <a:lnTo>
                    <a:pt x="2451" y="19033"/>
                  </a:lnTo>
                  <a:lnTo>
                    <a:pt x="2735" y="19212"/>
                  </a:lnTo>
                  <a:lnTo>
                    <a:pt x="3004" y="19362"/>
                  </a:lnTo>
                  <a:lnTo>
                    <a:pt x="3302" y="19496"/>
                  </a:lnTo>
                  <a:lnTo>
                    <a:pt x="3631" y="19631"/>
                  </a:lnTo>
                  <a:lnTo>
                    <a:pt x="3990" y="19750"/>
                  </a:lnTo>
                  <a:lnTo>
                    <a:pt x="4363" y="19855"/>
                  </a:lnTo>
                  <a:lnTo>
                    <a:pt x="4767" y="19945"/>
                  </a:lnTo>
                  <a:lnTo>
                    <a:pt x="5155" y="20019"/>
                  </a:lnTo>
                  <a:lnTo>
                    <a:pt x="5558" y="20064"/>
                  </a:lnTo>
                  <a:lnTo>
                    <a:pt x="5962" y="20094"/>
                  </a:lnTo>
                  <a:lnTo>
                    <a:pt x="6365" y="20109"/>
                  </a:lnTo>
                  <a:lnTo>
                    <a:pt x="6768" y="20109"/>
                  </a:lnTo>
                  <a:lnTo>
                    <a:pt x="7172" y="20094"/>
                  </a:lnTo>
                  <a:lnTo>
                    <a:pt x="7575" y="20049"/>
                  </a:lnTo>
                  <a:lnTo>
                    <a:pt x="7964" y="20004"/>
                  </a:lnTo>
                  <a:lnTo>
                    <a:pt x="8367" y="19930"/>
                  </a:lnTo>
                  <a:lnTo>
                    <a:pt x="8770" y="19855"/>
                  </a:lnTo>
                  <a:lnTo>
                    <a:pt x="9174" y="19750"/>
                  </a:lnTo>
                  <a:lnTo>
                    <a:pt x="9577" y="19646"/>
                  </a:lnTo>
                  <a:lnTo>
                    <a:pt x="9980" y="19526"/>
                  </a:lnTo>
                  <a:lnTo>
                    <a:pt x="10369" y="19392"/>
                  </a:lnTo>
                  <a:lnTo>
                    <a:pt x="10772" y="19242"/>
                  </a:lnTo>
                  <a:lnTo>
                    <a:pt x="11161" y="19093"/>
                  </a:lnTo>
                  <a:lnTo>
                    <a:pt x="11549" y="18929"/>
                  </a:lnTo>
                  <a:lnTo>
                    <a:pt x="11938" y="18749"/>
                  </a:lnTo>
                  <a:lnTo>
                    <a:pt x="12326" y="18570"/>
                  </a:lnTo>
                  <a:lnTo>
                    <a:pt x="12714" y="18376"/>
                  </a:lnTo>
                  <a:lnTo>
                    <a:pt x="13476" y="17958"/>
                  </a:lnTo>
                  <a:lnTo>
                    <a:pt x="14208" y="17524"/>
                  </a:lnTo>
                  <a:lnTo>
                    <a:pt x="14940" y="17061"/>
                  </a:lnTo>
                  <a:lnTo>
                    <a:pt x="15643" y="16583"/>
                  </a:lnTo>
                  <a:lnTo>
                    <a:pt x="16330" y="16075"/>
                  </a:lnTo>
                  <a:lnTo>
                    <a:pt x="16987" y="15582"/>
                  </a:lnTo>
                  <a:lnTo>
                    <a:pt x="17630" y="15059"/>
                  </a:lnTo>
                  <a:lnTo>
                    <a:pt x="18242" y="14551"/>
                  </a:lnTo>
                  <a:lnTo>
                    <a:pt x="18825" y="14043"/>
                  </a:lnTo>
                  <a:lnTo>
                    <a:pt x="19377" y="13550"/>
                  </a:lnTo>
                  <a:lnTo>
                    <a:pt x="19900" y="13072"/>
                  </a:lnTo>
                  <a:lnTo>
                    <a:pt x="20378" y="12594"/>
                  </a:lnTo>
                  <a:lnTo>
                    <a:pt x="21230" y="11743"/>
                  </a:lnTo>
                  <a:lnTo>
                    <a:pt x="21932" y="11011"/>
                  </a:lnTo>
                  <a:lnTo>
                    <a:pt x="22440" y="10443"/>
                  </a:lnTo>
                  <a:lnTo>
                    <a:pt x="22873" y="9950"/>
                  </a:lnTo>
                  <a:lnTo>
                    <a:pt x="22903" y="10264"/>
                  </a:lnTo>
                  <a:lnTo>
                    <a:pt x="22963" y="10622"/>
                  </a:lnTo>
                  <a:lnTo>
                    <a:pt x="23053" y="10996"/>
                  </a:lnTo>
                  <a:lnTo>
                    <a:pt x="23172" y="11384"/>
                  </a:lnTo>
                  <a:lnTo>
                    <a:pt x="23322" y="11788"/>
                  </a:lnTo>
                  <a:lnTo>
                    <a:pt x="23486" y="12221"/>
                  </a:lnTo>
                  <a:lnTo>
                    <a:pt x="23680" y="12654"/>
                  </a:lnTo>
                  <a:lnTo>
                    <a:pt x="23904" y="13117"/>
                  </a:lnTo>
                  <a:lnTo>
                    <a:pt x="24143" y="13580"/>
                  </a:lnTo>
                  <a:lnTo>
                    <a:pt x="24397" y="14073"/>
                  </a:lnTo>
                  <a:lnTo>
                    <a:pt x="24950" y="15059"/>
                  </a:lnTo>
                  <a:lnTo>
                    <a:pt x="25548" y="16075"/>
                  </a:lnTo>
                  <a:lnTo>
                    <a:pt x="26190" y="17121"/>
                  </a:lnTo>
                  <a:lnTo>
                    <a:pt x="27505" y="19227"/>
                  </a:lnTo>
                  <a:lnTo>
                    <a:pt x="28147" y="20258"/>
                  </a:lnTo>
                  <a:lnTo>
                    <a:pt x="28775" y="21274"/>
                  </a:lnTo>
                  <a:lnTo>
                    <a:pt x="29342" y="22260"/>
                  </a:lnTo>
                  <a:lnTo>
                    <a:pt x="29865" y="23201"/>
                  </a:lnTo>
                  <a:lnTo>
                    <a:pt x="30104" y="23650"/>
                  </a:lnTo>
                  <a:lnTo>
                    <a:pt x="30328" y="24083"/>
                  </a:lnTo>
                  <a:lnTo>
                    <a:pt x="30522" y="24501"/>
                  </a:lnTo>
                  <a:lnTo>
                    <a:pt x="30687" y="24889"/>
                  </a:lnTo>
                  <a:lnTo>
                    <a:pt x="31643" y="24845"/>
                  </a:lnTo>
                  <a:lnTo>
                    <a:pt x="32016" y="24830"/>
                  </a:lnTo>
                  <a:lnTo>
                    <a:pt x="34481" y="24695"/>
                  </a:lnTo>
                  <a:lnTo>
                    <a:pt x="34466" y="24486"/>
                  </a:lnTo>
                  <a:lnTo>
                    <a:pt x="34437" y="24172"/>
                  </a:lnTo>
                  <a:lnTo>
                    <a:pt x="34392" y="23784"/>
                  </a:lnTo>
                  <a:lnTo>
                    <a:pt x="34317" y="23291"/>
                  </a:lnTo>
                  <a:lnTo>
                    <a:pt x="34093" y="22081"/>
                  </a:lnTo>
                  <a:lnTo>
                    <a:pt x="33809" y="20617"/>
                  </a:lnTo>
                  <a:lnTo>
                    <a:pt x="33451" y="18929"/>
                  </a:lnTo>
                  <a:lnTo>
                    <a:pt x="33032" y="17076"/>
                  </a:lnTo>
                  <a:lnTo>
                    <a:pt x="32569" y="15104"/>
                  </a:lnTo>
                  <a:lnTo>
                    <a:pt x="32061" y="13072"/>
                  </a:lnTo>
                  <a:lnTo>
                    <a:pt x="31508" y="11026"/>
                  </a:lnTo>
                  <a:lnTo>
                    <a:pt x="31225" y="10010"/>
                  </a:lnTo>
                  <a:lnTo>
                    <a:pt x="30926" y="9009"/>
                  </a:lnTo>
                  <a:lnTo>
                    <a:pt x="30642" y="8038"/>
                  </a:lnTo>
                  <a:lnTo>
                    <a:pt x="30328" y="7097"/>
                  </a:lnTo>
                  <a:lnTo>
                    <a:pt x="30029" y="6185"/>
                  </a:lnTo>
                  <a:lnTo>
                    <a:pt x="29716" y="5304"/>
                  </a:lnTo>
                  <a:lnTo>
                    <a:pt x="29417" y="4482"/>
                  </a:lnTo>
                  <a:lnTo>
                    <a:pt x="29103" y="3705"/>
                  </a:lnTo>
                  <a:lnTo>
                    <a:pt x="28804" y="3003"/>
                  </a:lnTo>
                  <a:lnTo>
                    <a:pt x="28491" y="2346"/>
                  </a:lnTo>
                  <a:lnTo>
                    <a:pt x="28192" y="1778"/>
                  </a:lnTo>
                  <a:lnTo>
                    <a:pt x="28042" y="1524"/>
                  </a:lnTo>
                  <a:lnTo>
                    <a:pt x="27893" y="1285"/>
                  </a:lnTo>
                  <a:lnTo>
                    <a:pt x="27744" y="1061"/>
                  </a:lnTo>
                  <a:lnTo>
                    <a:pt x="27594" y="867"/>
                  </a:lnTo>
                  <a:lnTo>
                    <a:pt x="27445" y="702"/>
                  </a:lnTo>
                  <a:lnTo>
                    <a:pt x="27310" y="553"/>
                  </a:lnTo>
                  <a:lnTo>
                    <a:pt x="27131" y="404"/>
                  </a:lnTo>
                  <a:lnTo>
                    <a:pt x="26937" y="284"/>
                  </a:lnTo>
                  <a:lnTo>
                    <a:pt x="26728" y="194"/>
                  </a:lnTo>
                  <a:lnTo>
                    <a:pt x="26489" y="105"/>
                  </a:lnTo>
                  <a:lnTo>
                    <a:pt x="26250" y="60"/>
                  </a:lnTo>
                  <a:lnTo>
                    <a:pt x="25981" y="15"/>
                  </a:lnTo>
                  <a:lnTo>
                    <a:pt x="25697" y="0"/>
                  </a:lnTo>
                  <a:close/>
                </a:path>
              </a:pathLst>
            </a:custGeom>
            <a:solidFill>
              <a:srgbClr val="6C1B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2">
              <a:extLst>
                <a:ext uri="{FF2B5EF4-FFF2-40B4-BE49-F238E27FC236}">
                  <a16:creationId xmlns:a16="http://schemas.microsoft.com/office/drawing/2014/main" id="{5D4F3D0F-211D-AA6F-86EC-7031770D2616}"/>
                </a:ext>
              </a:extLst>
            </p:cNvPr>
            <p:cNvSpPr/>
            <p:nvPr/>
          </p:nvSpPr>
          <p:spPr>
            <a:xfrm>
              <a:off x="-884023" y="4442734"/>
              <a:ext cx="123520" cy="121861"/>
            </a:xfrm>
            <a:custGeom>
              <a:avLst/>
              <a:gdLst/>
              <a:ahLst/>
              <a:cxnLst/>
              <a:rect l="l" t="t" r="r" b="b"/>
              <a:pathLst>
                <a:path w="4393" h="4334" extrusionOk="0">
                  <a:moveTo>
                    <a:pt x="3198" y="1"/>
                  </a:moveTo>
                  <a:lnTo>
                    <a:pt x="1" y="255"/>
                  </a:lnTo>
                  <a:lnTo>
                    <a:pt x="957" y="4124"/>
                  </a:lnTo>
                  <a:lnTo>
                    <a:pt x="1211" y="4184"/>
                  </a:lnTo>
                  <a:lnTo>
                    <a:pt x="1509" y="4243"/>
                  </a:lnTo>
                  <a:lnTo>
                    <a:pt x="1913" y="4288"/>
                  </a:lnTo>
                  <a:lnTo>
                    <a:pt x="2421" y="4318"/>
                  </a:lnTo>
                  <a:lnTo>
                    <a:pt x="2705" y="4333"/>
                  </a:lnTo>
                  <a:lnTo>
                    <a:pt x="3003" y="4318"/>
                  </a:lnTo>
                  <a:lnTo>
                    <a:pt x="3332" y="4303"/>
                  </a:lnTo>
                  <a:lnTo>
                    <a:pt x="3661" y="4288"/>
                  </a:lnTo>
                  <a:lnTo>
                    <a:pt x="4019" y="4243"/>
                  </a:lnTo>
                  <a:lnTo>
                    <a:pt x="4393" y="418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2">
              <a:extLst>
                <a:ext uri="{FF2B5EF4-FFF2-40B4-BE49-F238E27FC236}">
                  <a16:creationId xmlns:a16="http://schemas.microsoft.com/office/drawing/2014/main" id="{B5AF8ABF-D1A7-C20B-C7B0-8AAC403AEE86}"/>
                </a:ext>
              </a:extLst>
            </p:cNvPr>
            <p:cNvSpPr/>
            <p:nvPr/>
          </p:nvSpPr>
          <p:spPr>
            <a:xfrm>
              <a:off x="-918467" y="4407868"/>
              <a:ext cx="163841" cy="97905"/>
            </a:xfrm>
            <a:custGeom>
              <a:avLst/>
              <a:gdLst/>
              <a:ahLst/>
              <a:cxnLst/>
              <a:rect l="l" t="t" r="r" b="b"/>
              <a:pathLst>
                <a:path w="5827" h="3482" extrusionOk="0">
                  <a:moveTo>
                    <a:pt x="5349" y="1"/>
                  </a:moveTo>
                  <a:lnTo>
                    <a:pt x="0" y="1256"/>
                  </a:lnTo>
                  <a:lnTo>
                    <a:pt x="45" y="1539"/>
                  </a:lnTo>
                  <a:lnTo>
                    <a:pt x="90" y="1838"/>
                  </a:lnTo>
                  <a:lnTo>
                    <a:pt x="150" y="2122"/>
                  </a:lnTo>
                  <a:lnTo>
                    <a:pt x="225" y="2391"/>
                  </a:lnTo>
                  <a:lnTo>
                    <a:pt x="314" y="2675"/>
                  </a:lnTo>
                  <a:lnTo>
                    <a:pt x="419" y="2944"/>
                  </a:lnTo>
                  <a:lnTo>
                    <a:pt x="523" y="3213"/>
                  </a:lnTo>
                  <a:lnTo>
                    <a:pt x="658" y="3482"/>
                  </a:lnTo>
                  <a:lnTo>
                    <a:pt x="5812" y="2316"/>
                  </a:lnTo>
                  <a:lnTo>
                    <a:pt x="5827" y="2017"/>
                  </a:lnTo>
                  <a:lnTo>
                    <a:pt x="5827" y="1719"/>
                  </a:lnTo>
                  <a:lnTo>
                    <a:pt x="5797" y="1420"/>
                  </a:lnTo>
                  <a:lnTo>
                    <a:pt x="5767" y="1121"/>
                  </a:lnTo>
                  <a:lnTo>
                    <a:pt x="5707" y="837"/>
                  </a:lnTo>
                  <a:lnTo>
                    <a:pt x="5618" y="553"/>
                  </a:lnTo>
                  <a:lnTo>
                    <a:pt x="5498" y="270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2">
              <a:extLst>
                <a:ext uri="{FF2B5EF4-FFF2-40B4-BE49-F238E27FC236}">
                  <a16:creationId xmlns:a16="http://schemas.microsoft.com/office/drawing/2014/main" id="{A02ED512-35EF-F59D-4748-C50FC6359A8D}"/>
                </a:ext>
              </a:extLst>
            </p:cNvPr>
            <p:cNvSpPr/>
            <p:nvPr/>
          </p:nvSpPr>
          <p:spPr>
            <a:xfrm>
              <a:off x="-905870" y="4511622"/>
              <a:ext cx="371376" cy="177731"/>
            </a:xfrm>
            <a:custGeom>
              <a:avLst/>
              <a:gdLst/>
              <a:ahLst/>
              <a:cxnLst/>
              <a:rect l="l" t="t" r="r" b="b"/>
              <a:pathLst>
                <a:path w="13208" h="6321" extrusionOk="0">
                  <a:moveTo>
                    <a:pt x="4886" y="1"/>
                  </a:moveTo>
                  <a:lnTo>
                    <a:pt x="4766" y="31"/>
                  </a:lnTo>
                  <a:lnTo>
                    <a:pt x="4647" y="75"/>
                  </a:lnTo>
                  <a:lnTo>
                    <a:pt x="4527" y="135"/>
                  </a:lnTo>
                  <a:lnTo>
                    <a:pt x="4408" y="210"/>
                  </a:lnTo>
                  <a:lnTo>
                    <a:pt x="4303" y="299"/>
                  </a:lnTo>
                  <a:lnTo>
                    <a:pt x="4094" y="494"/>
                  </a:lnTo>
                  <a:lnTo>
                    <a:pt x="3915" y="673"/>
                  </a:lnTo>
                  <a:lnTo>
                    <a:pt x="3765" y="837"/>
                  </a:lnTo>
                  <a:lnTo>
                    <a:pt x="3646" y="1002"/>
                  </a:lnTo>
                  <a:lnTo>
                    <a:pt x="3526" y="1032"/>
                  </a:lnTo>
                  <a:lnTo>
                    <a:pt x="3407" y="1046"/>
                  </a:lnTo>
                  <a:lnTo>
                    <a:pt x="3153" y="1046"/>
                  </a:lnTo>
                  <a:lnTo>
                    <a:pt x="2884" y="1032"/>
                  </a:lnTo>
                  <a:lnTo>
                    <a:pt x="2630" y="987"/>
                  </a:lnTo>
                  <a:lnTo>
                    <a:pt x="2361" y="942"/>
                  </a:lnTo>
                  <a:lnTo>
                    <a:pt x="2092" y="867"/>
                  </a:lnTo>
                  <a:lnTo>
                    <a:pt x="1584" y="763"/>
                  </a:lnTo>
                  <a:lnTo>
                    <a:pt x="1345" y="703"/>
                  </a:lnTo>
                  <a:lnTo>
                    <a:pt x="1106" y="673"/>
                  </a:lnTo>
                  <a:lnTo>
                    <a:pt x="897" y="673"/>
                  </a:lnTo>
                  <a:lnTo>
                    <a:pt x="703" y="688"/>
                  </a:lnTo>
                  <a:lnTo>
                    <a:pt x="613" y="703"/>
                  </a:lnTo>
                  <a:lnTo>
                    <a:pt x="524" y="733"/>
                  </a:lnTo>
                  <a:lnTo>
                    <a:pt x="449" y="778"/>
                  </a:lnTo>
                  <a:lnTo>
                    <a:pt x="374" y="822"/>
                  </a:lnTo>
                  <a:lnTo>
                    <a:pt x="314" y="882"/>
                  </a:lnTo>
                  <a:lnTo>
                    <a:pt x="255" y="957"/>
                  </a:lnTo>
                  <a:lnTo>
                    <a:pt x="210" y="1046"/>
                  </a:lnTo>
                  <a:lnTo>
                    <a:pt x="165" y="1151"/>
                  </a:lnTo>
                  <a:lnTo>
                    <a:pt x="105" y="1390"/>
                  </a:lnTo>
                  <a:lnTo>
                    <a:pt x="60" y="1689"/>
                  </a:lnTo>
                  <a:lnTo>
                    <a:pt x="31" y="2018"/>
                  </a:lnTo>
                  <a:lnTo>
                    <a:pt x="1" y="2391"/>
                  </a:lnTo>
                  <a:lnTo>
                    <a:pt x="1" y="2779"/>
                  </a:lnTo>
                  <a:lnTo>
                    <a:pt x="1" y="3198"/>
                  </a:lnTo>
                  <a:lnTo>
                    <a:pt x="31" y="4019"/>
                  </a:lnTo>
                  <a:lnTo>
                    <a:pt x="75" y="4781"/>
                  </a:lnTo>
                  <a:lnTo>
                    <a:pt x="120" y="5424"/>
                  </a:lnTo>
                  <a:lnTo>
                    <a:pt x="180" y="6021"/>
                  </a:lnTo>
                  <a:lnTo>
                    <a:pt x="2137" y="6111"/>
                  </a:lnTo>
                  <a:lnTo>
                    <a:pt x="4154" y="6186"/>
                  </a:lnTo>
                  <a:lnTo>
                    <a:pt x="6469" y="6260"/>
                  </a:lnTo>
                  <a:lnTo>
                    <a:pt x="7665" y="6290"/>
                  </a:lnTo>
                  <a:lnTo>
                    <a:pt x="8815" y="6320"/>
                  </a:lnTo>
                  <a:lnTo>
                    <a:pt x="9891" y="6320"/>
                  </a:lnTo>
                  <a:lnTo>
                    <a:pt x="10862" y="6305"/>
                  </a:lnTo>
                  <a:lnTo>
                    <a:pt x="11698" y="6275"/>
                  </a:lnTo>
                  <a:lnTo>
                    <a:pt x="12057" y="6260"/>
                  </a:lnTo>
                  <a:lnTo>
                    <a:pt x="12356" y="6230"/>
                  </a:lnTo>
                  <a:lnTo>
                    <a:pt x="12610" y="6201"/>
                  </a:lnTo>
                  <a:lnTo>
                    <a:pt x="12804" y="6156"/>
                  </a:lnTo>
                  <a:lnTo>
                    <a:pt x="12923" y="6111"/>
                  </a:lnTo>
                  <a:lnTo>
                    <a:pt x="12968" y="6081"/>
                  </a:lnTo>
                  <a:lnTo>
                    <a:pt x="12983" y="6066"/>
                  </a:lnTo>
                  <a:lnTo>
                    <a:pt x="13088" y="5812"/>
                  </a:lnTo>
                  <a:lnTo>
                    <a:pt x="13133" y="5663"/>
                  </a:lnTo>
                  <a:lnTo>
                    <a:pt x="13177" y="5513"/>
                  </a:lnTo>
                  <a:lnTo>
                    <a:pt x="13207" y="5364"/>
                  </a:lnTo>
                  <a:lnTo>
                    <a:pt x="13207" y="5215"/>
                  </a:lnTo>
                  <a:lnTo>
                    <a:pt x="13207" y="5050"/>
                  </a:lnTo>
                  <a:lnTo>
                    <a:pt x="13192" y="4901"/>
                  </a:lnTo>
                  <a:lnTo>
                    <a:pt x="13148" y="4751"/>
                  </a:lnTo>
                  <a:lnTo>
                    <a:pt x="13073" y="4602"/>
                  </a:lnTo>
                  <a:lnTo>
                    <a:pt x="12968" y="4468"/>
                  </a:lnTo>
                  <a:lnTo>
                    <a:pt x="12834" y="4333"/>
                  </a:lnTo>
                  <a:lnTo>
                    <a:pt x="12684" y="4229"/>
                  </a:lnTo>
                  <a:lnTo>
                    <a:pt x="12475" y="4124"/>
                  </a:lnTo>
                  <a:lnTo>
                    <a:pt x="12236" y="4049"/>
                  </a:lnTo>
                  <a:lnTo>
                    <a:pt x="11952" y="3975"/>
                  </a:lnTo>
                  <a:lnTo>
                    <a:pt x="11713" y="3915"/>
                  </a:lnTo>
                  <a:lnTo>
                    <a:pt x="11429" y="3810"/>
                  </a:lnTo>
                  <a:lnTo>
                    <a:pt x="11116" y="3676"/>
                  </a:lnTo>
                  <a:lnTo>
                    <a:pt x="10772" y="3511"/>
                  </a:lnTo>
                  <a:lnTo>
                    <a:pt x="10414" y="3317"/>
                  </a:lnTo>
                  <a:lnTo>
                    <a:pt x="10025" y="3093"/>
                  </a:lnTo>
                  <a:lnTo>
                    <a:pt x="9218" y="2615"/>
                  </a:lnTo>
                  <a:lnTo>
                    <a:pt x="8666" y="2257"/>
                  </a:lnTo>
                  <a:lnTo>
                    <a:pt x="8442" y="2122"/>
                  </a:lnTo>
                  <a:lnTo>
                    <a:pt x="7844" y="1734"/>
                  </a:lnTo>
                  <a:lnTo>
                    <a:pt x="7485" y="1495"/>
                  </a:lnTo>
                  <a:lnTo>
                    <a:pt x="6992" y="1166"/>
                  </a:lnTo>
                  <a:lnTo>
                    <a:pt x="6305" y="718"/>
                  </a:lnTo>
                  <a:lnTo>
                    <a:pt x="5708" y="344"/>
                  </a:lnTo>
                  <a:lnTo>
                    <a:pt x="5469" y="210"/>
                  </a:lnTo>
                  <a:lnTo>
                    <a:pt x="5274" y="90"/>
                  </a:lnTo>
                  <a:lnTo>
                    <a:pt x="5110" y="31"/>
                  </a:lnTo>
                  <a:lnTo>
                    <a:pt x="50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2">
              <a:extLst>
                <a:ext uri="{FF2B5EF4-FFF2-40B4-BE49-F238E27FC236}">
                  <a16:creationId xmlns:a16="http://schemas.microsoft.com/office/drawing/2014/main" id="{F9A6D620-6838-5FE4-BBB6-D0C4EDAF565A}"/>
                </a:ext>
              </a:extLst>
            </p:cNvPr>
            <p:cNvSpPr/>
            <p:nvPr/>
          </p:nvSpPr>
          <p:spPr>
            <a:xfrm>
              <a:off x="-726929" y="4560349"/>
              <a:ext cx="58428" cy="47490"/>
            </a:xfrm>
            <a:custGeom>
              <a:avLst/>
              <a:gdLst/>
              <a:ahLst/>
              <a:cxnLst/>
              <a:rect l="l" t="t" r="r" b="b"/>
              <a:pathLst>
                <a:path w="2078" h="1689" extrusionOk="0">
                  <a:moveTo>
                    <a:pt x="1480" y="1"/>
                  </a:moveTo>
                  <a:lnTo>
                    <a:pt x="1345" y="45"/>
                  </a:lnTo>
                  <a:lnTo>
                    <a:pt x="1181" y="120"/>
                  </a:lnTo>
                  <a:lnTo>
                    <a:pt x="1062" y="195"/>
                  </a:lnTo>
                  <a:lnTo>
                    <a:pt x="942" y="270"/>
                  </a:lnTo>
                  <a:lnTo>
                    <a:pt x="733" y="449"/>
                  </a:lnTo>
                  <a:lnTo>
                    <a:pt x="539" y="658"/>
                  </a:lnTo>
                  <a:lnTo>
                    <a:pt x="374" y="852"/>
                  </a:lnTo>
                  <a:lnTo>
                    <a:pt x="240" y="1046"/>
                  </a:lnTo>
                  <a:lnTo>
                    <a:pt x="135" y="1196"/>
                  </a:lnTo>
                  <a:lnTo>
                    <a:pt x="31" y="1360"/>
                  </a:lnTo>
                  <a:lnTo>
                    <a:pt x="16" y="1405"/>
                  </a:lnTo>
                  <a:lnTo>
                    <a:pt x="1" y="1450"/>
                  </a:lnTo>
                  <a:lnTo>
                    <a:pt x="16" y="1525"/>
                  </a:lnTo>
                  <a:lnTo>
                    <a:pt x="46" y="1599"/>
                  </a:lnTo>
                  <a:lnTo>
                    <a:pt x="76" y="1644"/>
                  </a:lnTo>
                  <a:lnTo>
                    <a:pt x="120" y="1659"/>
                  </a:lnTo>
                  <a:lnTo>
                    <a:pt x="165" y="1689"/>
                  </a:lnTo>
                  <a:lnTo>
                    <a:pt x="255" y="1689"/>
                  </a:lnTo>
                  <a:lnTo>
                    <a:pt x="300" y="1674"/>
                  </a:lnTo>
                  <a:lnTo>
                    <a:pt x="374" y="1644"/>
                  </a:lnTo>
                  <a:lnTo>
                    <a:pt x="419" y="1569"/>
                  </a:lnTo>
                  <a:lnTo>
                    <a:pt x="509" y="1450"/>
                  </a:lnTo>
                  <a:lnTo>
                    <a:pt x="599" y="1315"/>
                  </a:lnTo>
                  <a:lnTo>
                    <a:pt x="718" y="1151"/>
                  </a:lnTo>
                  <a:lnTo>
                    <a:pt x="852" y="972"/>
                  </a:lnTo>
                  <a:lnTo>
                    <a:pt x="1017" y="807"/>
                  </a:lnTo>
                  <a:lnTo>
                    <a:pt x="1196" y="643"/>
                  </a:lnTo>
                  <a:lnTo>
                    <a:pt x="1301" y="583"/>
                  </a:lnTo>
                  <a:lnTo>
                    <a:pt x="1390" y="524"/>
                  </a:lnTo>
                  <a:lnTo>
                    <a:pt x="1585" y="434"/>
                  </a:lnTo>
                  <a:lnTo>
                    <a:pt x="1764" y="389"/>
                  </a:lnTo>
                  <a:lnTo>
                    <a:pt x="1928" y="374"/>
                  </a:lnTo>
                  <a:lnTo>
                    <a:pt x="2078" y="389"/>
                  </a:lnTo>
                  <a:lnTo>
                    <a:pt x="2078" y="285"/>
                  </a:lnTo>
                  <a:lnTo>
                    <a:pt x="2033" y="210"/>
                  </a:lnTo>
                  <a:lnTo>
                    <a:pt x="1988" y="150"/>
                  </a:lnTo>
                  <a:lnTo>
                    <a:pt x="1913" y="90"/>
                  </a:lnTo>
                  <a:lnTo>
                    <a:pt x="1824" y="60"/>
                  </a:lnTo>
                  <a:lnTo>
                    <a:pt x="1719" y="31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2">
              <a:extLst>
                <a:ext uri="{FF2B5EF4-FFF2-40B4-BE49-F238E27FC236}">
                  <a16:creationId xmlns:a16="http://schemas.microsoft.com/office/drawing/2014/main" id="{28421935-D3AC-A5FE-026F-1C5255C59622}"/>
                </a:ext>
              </a:extLst>
            </p:cNvPr>
            <p:cNvSpPr/>
            <p:nvPr/>
          </p:nvSpPr>
          <p:spPr>
            <a:xfrm>
              <a:off x="-745824" y="4544379"/>
              <a:ext cx="50443" cy="45832"/>
            </a:xfrm>
            <a:custGeom>
              <a:avLst/>
              <a:gdLst/>
              <a:ahLst/>
              <a:cxnLst/>
              <a:rect l="l" t="t" r="r" b="b"/>
              <a:pathLst>
                <a:path w="1794" h="1630" extrusionOk="0">
                  <a:moveTo>
                    <a:pt x="1300" y="1"/>
                  </a:moveTo>
                  <a:lnTo>
                    <a:pt x="1181" y="61"/>
                  </a:lnTo>
                  <a:lnTo>
                    <a:pt x="1061" y="135"/>
                  </a:lnTo>
                  <a:lnTo>
                    <a:pt x="942" y="210"/>
                  </a:lnTo>
                  <a:lnTo>
                    <a:pt x="718" y="404"/>
                  </a:lnTo>
                  <a:lnTo>
                    <a:pt x="524" y="599"/>
                  </a:lnTo>
                  <a:lnTo>
                    <a:pt x="359" y="793"/>
                  </a:lnTo>
                  <a:lnTo>
                    <a:pt x="225" y="987"/>
                  </a:lnTo>
                  <a:lnTo>
                    <a:pt x="120" y="1136"/>
                  </a:lnTo>
                  <a:lnTo>
                    <a:pt x="31" y="1301"/>
                  </a:lnTo>
                  <a:lnTo>
                    <a:pt x="1" y="1346"/>
                  </a:lnTo>
                  <a:lnTo>
                    <a:pt x="1" y="1390"/>
                  </a:lnTo>
                  <a:lnTo>
                    <a:pt x="1" y="1480"/>
                  </a:lnTo>
                  <a:lnTo>
                    <a:pt x="45" y="1555"/>
                  </a:lnTo>
                  <a:lnTo>
                    <a:pt x="75" y="1585"/>
                  </a:lnTo>
                  <a:lnTo>
                    <a:pt x="120" y="1614"/>
                  </a:lnTo>
                  <a:lnTo>
                    <a:pt x="150" y="1629"/>
                  </a:lnTo>
                  <a:lnTo>
                    <a:pt x="284" y="1629"/>
                  </a:lnTo>
                  <a:lnTo>
                    <a:pt x="359" y="1585"/>
                  </a:lnTo>
                  <a:lnTo>
                    <a:pt x="419" y="1525"/>
                  </a:lnTo>
                  <a:lnTo>
                    <a:pt x="494" y="1390"/>
                  </a:lnTo>
                  <a:lnTo>
                    <a:pt x="583" y="1256"/>
                  </a:lnTo>
                  <a:lnTo>
                    <a:pt x="703" y="1092"/>
                  </a:lnTo>
                  <a:lnTo>
                    <a:pt x="852" y="912"/>
                  </a:lnTo>
                  <a:lnTo>
                    <a:pt x="1017" y="748"/>
                  </a:lnTo>
                  <a:lnTo>
                    <a:pt x="1196" y="584"/>
                  </a:lnTo>
                  <a:lnTo>
                    <a:pt x="1285" y="524"/>
                  </a:lnTo>
                  <a:lnTo>
                    <a:pt x="1390" y="464"/>
                  </a:lnTo>
                  <a:lnTo>
                    <a:pt x="1495" y="404"/>
                  </a:lnTo>
                  <a:lnTo>
                    <a:pt x="1599" y="374"/>
                  </a:lnTo>
                  <a:lnTo>
                    <a:pt x="1704" y="345"/>
                  </a:lnTo>
                  <a:lnTo>
                    <a:pt x="1793" y="330"/>
                  </a:lnTo>
                  <a:lnTo>
                    <a:pt x="1778" y="225"/>
                  </a:lnTo>
                  <a:lnTo>
                    <a:pt x="1734" y="150"/>
                  </a:lnTo>
                  <a:lnTo>
                    <a:pt x="1674" y="91"/>
                  </a:lnTo>
                  <a:lnTo>
                    <a:pt x="1614" y="61"/>
                  </a:lnTo>
                  <a:lnTo>
                    <a:pt x="1539" y="31"/>
                  </a:lnTo>
                  <a:lnTo>
                    <a:pt x="1465" y="1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2">
              <a:extLst>
                <a:ext uri="{FF2B5EF4-FFF2-40B4-BE49-F238E27FC236}">
                  <a16:creationId xmlns:a16="http://schemas.microsoft.com/office/drawing/2014/main" id="{D5C1CB67-1009-46B0-8DF6-F1E20AF53642}"/>
                </a:ext>
              </a:extLst>
            </p:cNvPr>
            <p:cNvSpPr/>
            <p:nvPr/>
          </p:nvSpPr>
          <p:spPr>
            <a:xfrm>
              <a:off x="-700864" y="4575055"/>
              <a:ext cx="54211" cy="47069"/>
            </a:xfrm>
            <a:custGeom>
              <a:avLst/>
              <a:gdLst/>
              <a:ahLst/>
              <a:cxnLst/>
              <a:rect l="l" t="t" r="r" b="b"/>
              <a:pathLst>
                <a:path w="1928" h="1674" extrusionOk="0">
                  <a:moveTo>
                    <a:pt x="1375" y="1"/>
                  </a:moveTo>
                  <a:lnTo>
                    <a:pt x="1180" y="105"/>
                  </a:lnTo>
                  <a:lnTo>
                    <a:pt x="1061" y="165"/>
                  </a:lnTo>
                  <a:lnTo>
                    <a:pt x="941" y="255"/>
                  </a:lnTo>
                  <a:lnTo>
                    <a:pt x="717" y="434"/>
                  </a:lnTo>
                  <a:lnTo>
                    <a:pt x="523" y="628"/>
                  </a:lnTo>
                  <a:lnTo>
                    <a:pt x="359" y="837"/>
                  </a:lnTo>
                  <a:lnTo>
                    <a:pt x="224" y="1016"/>
                  </a:lnTo>
                  <a:lnTo>
                    <a:pt x="120" y="1181"/>
                  </a:lnTo>
                  <a:lnTo>
                    <a:pt x="15" y="1330"/>
                  </a:lnTo>
                  <a:lnTo>
                    <a:pt x="0" y="1375"/>
                  </a:lnTo>
                  <a:lnTo>
                    <a:pt x="0" y="1420"/>
                  </a:lnTo>
                  <a:lnTo>
                    <a:pt x="0" y="1509"/>
                  </a:lnTo>
                  <a:lnTo>
                    <a:pt x="45" y="1584"/>
                  </a:lnTo>
                  <a:lnTo>
                    <a:pt x="75" y="1614"/>
                  </a:lnTo>
                  <a:lnTo>
                    <a:pt x="105" y="1644"/>
                  </a:lnTo>
                  <a:lnTo>
                    <a:pt x="150" y="1659"/>
                  </a:lnTo>
                  <a:lnTo>
                    <a:pt x="194" y="1674"/>
                  </a:lnTo>
                  <a:lnTo>
                    <a:pt x="284" y="1659"/>
                  </a:lnTo>
                  <a:lnTo>
                    <a:pt x="359" y="1614"/>
                  </a:lnTo>
                  <a:lnTo>
                    <a:pt x="418" y="1554"/>
                  </a:lnTo>
                  <a:lnTo>
                    <a:pt x="493" y="1420"/>
                  </a:lnTo>
                  <a:lnTo>
                    <a:pt x="583" y="1285"/>
                  </a:lnTo>
                  <a:lnTo>
                    <a:pt x="702" y="1121"/>
                  </a:lnTo>
                  <a:lnTo>
                    <a:pt x="837" y="957"/>
                  </a:lnTo>
                  <a:lnTo>
                    <a:pt x="1001" y="777"/>
                  </a:lnTo>
                  <a:lnTo>
                    <a:pt x="1195" y="628"/>
                  </a:lnTo>
                  <a:lnTo>
                    <a:pt x="1285" y="553"/>
                  </a:lnTo>
                  <a:lnTo>
                    <a:pt x="1390" y="494"/>
                  </a:lnTo>
                  <a:lnTo>
                    <a:pt x="1524" y="434"/>
                  </a:lnTo>
                  <a:lnTo>
                    <a:pt x="1673" y="389"/>
                  </a:lnTo>
                  <a:lnTo>
                    <a:pt x="1808" y="359"/>
                  </a:lnTo>
                  <a:lnTo>
                    <a:pt x="1927" y="359"/>
                  </a:lnTo>
                  <a:lnTo>
                    <a:pt x="1927" y="255"/>
                  </a:lnTo>
                  <a:lnTo>
                    <a:pt x="1898" y="180"/>
                  </a:lnTo>
                  <a:lnTo>
                    <a:pt x="1853" y="105"/>
                  </a:lnTo>
                  <a:lnTo>
                    <a:pt x="1793" y="60"/>
                  </a:lnTo>
                  <a:lnTo>
                    <a:pt x="1718" y="30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2">
              <a:extLst>
                <a:ext uri="{FF2B5EF4-FFF2-40B4-BE49-F238E27FC236}">
                  <a16:creationId xmlns:a16="http://schemas.microsoft.com/office/drawing/2014/main" id="{7B7C174E-51DE-6E72-6B58-1CEF56956307}"/>
                </a:ext>
              </a:extLst>
            </p:cNvPr>
            <p:cNvSpPr/>
            <p:nvPr/>
          </p:nvSpPr>
          <p:spPr>
            <a:xfrm>
              <a:off x="-765563" y="2987229"/>
              <a:ext cx="62618" cy="161732"/>
            </a:xfrm>
            <a:custGeom>
              <a:avLst/>
              <a:gdLst/>
              <a:ahLst/>
              <a:cxnLst/>
              <a:rect l="l" t="t" r="r" b="b"/>
              <a:pathLst>
                <a:path w="2227" h="5752" extrusionOk="0">
                  <a:moveTo>
                    <a:pt x="927" y="0"/>
                  </a:moveTo>
                  <a:lnTo>
                    <a:pt x="822" y="15"/>
                  </a:lnTo>
                  <a:lnTo>
                    <a:pt x="733" y="30"/>
                  </a:lnTo>
                  <a:lnTo>
                    <a:pt x="628" y="60"/>
                  </a:lnTo>
                  <a:lnTo>
                    <a:pt x="538" y="105"/>
                  </a:lnTo>
                  <a:lnTo>
                    <a:pt x="464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4" y="344"/>
                  </a:lnTo>
                  <a:lnTo>
                    <a:pt x="195" y="418"/>
                  </a:lnTo>
                  <a:lnTo>
                    <a:pt x="135" y="493"/>
                  </a:lnTo>
                  <a:lnTo>
                    <a:pt x="90" y="568"/>
                  </a:lnTo>
                  <a:lnTo>
                    <a:pt x="60" y="657"/>
                  </a:lnTo>
                  <a:lnTo>
                    <a:pt x="30" y="762"/>
                  </a:lnTo>
                  <a:lnTo>
                    <a:pt x="15" y="852"/>
                  </a:lnTo>
                  <a:lnTo>
                    <a:pt x="0" y="956"/>
                  </a:lnTo>
                  <a:lnTo>
                    <a:pt x="0" y="1046"/>
                  </a:lnTo>
                  <a:lnTo>
                    <a:pt x="269" y="4826"/>
                  </a:lnTo>
                  <a:lnTo>
                    <a:pt x="284" y="4930"/>
                  </a:lnTo>
                  <a:lnTo>
                    <a:pt x="299" y="5020"/>
                  </a:lnTo>
                  <a:lnTo>
                    <a:pt x="329" y="5124"/>
                  </a:lnTo>
                  <a:lnTo>
                    <a:pt x="374" y="5214"/>
                  </a:lnTo>
                  <a:lnTo>
                    <a:pt x="419" y="5289"/>
                  </a:lnTo>
                  <a:lnTo>
                    <a:pt x="464" y="5363"/>
                  </a:lnTo>
                  <a:lnTo>
                    <a:pt x="538" y="5438"/>
                  </a:lnTo>
                  <a:lnTo>
                    <a:pt x="598" y="5498"/>
                  </a:lnTo>
                  <a:lnTo>
                    <a:pt x="673" y="5558"/>
                  </a:lnTo>
                  <a:lnTo>
                    <a:pt x="747" y="5617"/>
                  </a:lnTo>
                  <a:lnTo>
                    <a:pt x="837" y="5662"/>
                  </a:lnTo>
                  <a:lnTo>
                    <a:pt x="927" y="5692"/>
                  </a:lnTo>
                  <a:lnTo>
                    <a:pt x="1016" y="5722"/>
                  </a:lnTo>
                  <a:lnTo>
                    <a:pt x="1121" y="5737"/>
                  </a:lnTo>
                  <a:lnTo>
                    <a:pt x="1211" y="5752"/>
                  </a:lnTo>
                  <a:lnTo>
                    <a:pt x="1315" y="5752"/>
                  </a:lnTo>
                  <a:lnTo>
                    <a:pt x="1420" y="5737"/>
                  </a:lnTo>
                  <a:lnTo>
                    <a:pt x="1509" y="5707"/>
                  </a:lnTo>
                  <a:lnTo>
                    <a:pt x="1599" y="5677"/>
                  </a:lnTo>
                  <a:lnTo>
                    <a:pt x="1689" y="5647"/>
                  </a:lnTo>
                  <a:lnTo>
                    <a:pt x="1778" y="5588"/>
                  </a:lnTo>
                  <a:lnTo>
                    <a:pt x="1853" y="5543"/>
                  </a:lnTo>
                  <a:lnTo>
                    <a:pt x="1928" y="5483"/>
                  </a:lnTo>
                  <a:lnTo>
                    <a:pt x="1987" y="5408"/>
                  </a:lnTo>
                  <a:lnTo>
                    <a:pt x="2047" y="5334"/>
                  </a:lnTo>
                  <a:lnTo>
                    <a:pt x="2092" y="5259"/>
                  </a:lnTo>
                  <a:lnTo>
                    <a:pt x="2137" y="5169"/>
                  </a:lnTo>
                  <a:lnTo>
                    <a:pt x="2182" y="5080"/>
                  </a:lnTo>
                  <a:lnTo>
                    <a:pt x="2197" y="4990"/>
                  </a:lnTo>
                  <a:lnTo>
                    <a:pt x="2226" y="4900"/>
                  </a:lnTo>
                  <a:lnTo>
                    <a:pt x="2226" y="4796"/>
                  </a:lnTo>
                  <a:lnTo>
                    <a:pt x="2226" y="4691"/>
                  </a:lnTo>
                  <a:lnTo>
                    <a:pt x="1973" y="911"/>
                  </a:lnTo>
                  <a:lnTo>
                    <a:pt x="1943" y="777"/>
                  </a:lnTo>
                  <a:lnTo>
                    <a:pt x="1913" y="643"/>
                  </a:lnTo>
                  <a:lnTo>
                    <a:pt x="1853" y="508"/>
                  </a:lnTo>
                  <a:lnTo>
                    <a:pt x="1778" y="404"/>
                  </a:lnTo>
                  <a:lnTo>
                    <a:pt x="1689" y="299"/>
                  </a:lnTo>
                  <a:lnTo>
                    <a:pt x="1599" y="209"/>
                  </a:lnTo>
                  <a:lnTo>
                    <a:pt x="1479" y="135"/>
                  </a:lnTo>
                  <a:lnTo>
                    <a:pt x="1360" y="75"/>
                  </a:lnTo>
                  <a:lnTo>
                    <a:pt x="1255" y="30"/>
                  </a:lnTo>
                  <a:lnTo>
                    <a:pt x="1151" y="15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2">
              <a:extLst>
                <a:ext uri="{FF2B5EF4-FFF2-40B4-BE49-F238E27FC236}">
                  <a16:creationId xmlns:a16="http://schemas.microsoft.com/office/drawing/2014/main" id="{5D5322EF-945D-BBEC-468E-C31C3327BE79}"/>
                </a:ext>
              </a:extLst>
            </p:cNvPr>
            <p:cNvSpPr/>
            <p:nvPr/>
          </p:nvSpPr>
          <p:spPr>
            <a:xfrm>
              <a:off x="-711802" y="2966225"/>
              <a:ext cx="134880" cy="168874"/>
            </a:xfrm>
            <a:custGeom>
              <a:avLst/>
              <a:gdLst/>
              <a:ahLst/>
              <a:cxnLst/>
              <a:rect l="l" t="t" r="r" b="b"/>
              <a:pathLst>
                <a:path w="4797" h="6006" extrusionOk="0">
                  <a:moveTo>
                    <a:pt x="3855" y="0"/>
                  </a:moveTo>
                  <a:lnTo>
                    <a:pt x="3691" y="15"/>
                  </a:lnTo>
                  <a:lnTo>
                    <a:pt x="3526" y="45"/>
                  </a:lnTo>
                  <a:lnTo>
                    <a:pt x="3377" y="105"/>
                  </a:lnTo>
                  <a:lnTo>
                    <a:pt x="3243" y="179"/>
                  </a:lnTo>
                  <a:lnTo>
                    <a:pt x="3108" y="284"/>
                  </a:lnTo>
                  <a:lnTo>
                    <a:pt x="3004" y="418"/>
                  </a:lnTo>
                  <a:lnTo>
                    <a:pt x="180" y="4467"/>
                  </a:lnTo>
                  <a:lnTo>
                    <a:pt x="135" y="4557"/>
                  </a:lnTo>
                  <a:lnTo>
                    <a:pt x="90" y="4646"/>
                  </a:lnTo>
                  <a:lnTo>
                    <a:pt x="46" y="4736"/>
                  </a:lnTo>
                  <a:lnTo>
                    <a:pt x="31" y="4826"/>
                  </a:lnTo>
                  <a:lnTo>
                    <a:pt x="16" y="4915"/>
                  </a:lnTo>
                  <a:lnTo>
                    <a:pt x="1" y="5020"/>
                  </a:lnTo>
                  <a:lnTo>
                    <a:pt x="16" y="5109"/>
                  </a:lnTo>
                  <a:lnTo>
                    <a:pt x="16" y="5199"/>
                  </a:lnTo>
                  <a:lnTo>
                    <a:pt x="46" y="5289"/>
                  </a:lnTo>
                  <a:lnTo>
                    <a:pt x="75" y="5378"/>
                  </a:lnTo>
                  <a:lnTo>
                    <a:pt x="105" y="5468"/>
                  </a:lnTo>
                  <a:lnTo>
                    <a:pt x="150" y="5558"/>
                  </a:lnTo>
                  <a:lnTo>
                    <a:pt x="210" y="5632"/>
                  </a:lnTo>
                  <a:lnTo>
                    <a:pt x="270" y="5707"/>
                  </a:lnTo>
                  <a:lnTo>
                    <a:pt x="344" y="5767"/>
                  </a:lnTo>
                  <a:lnTo>
                    <a:pt x="434" y="5842"/>
                  </a:lnTo>
                  <a:lnTo>
                    <a:pt x="509" y="5886"/>
                  </a:lnTo>
                  <a:lnTo>
                    <a:pt x="598" y="5931"/>
                  </a:lnTo>
                  <a:lnTo>
                    <a:pt x="688" y="5961"/>
                  </a:lnTo>
                  <a:lnTo>
                    <a:pt x="793" y="5991"/>
                  </a:lnTo>
                  <a:lnTo>
                    <a:pt x="882" y="6006"/>
                  </a:lnTo>
                  <a:lnTo>
                    <a:pt x="1061" y="6006"/>
                  </a:lnTo>
                  <a:lnTo>
                    <a:pt x="1166" y="5991"/>
                  </a:lnTo>
                  <a:lnTo>
                    <a:pt x="1256" y="5976"/>
                  </a:lnTo>
                  <a:lnTo>
                    <a:pt x="1345" y="5946"/>
                  </a:lnTo>
                  <a:lnTo>
                    <a:pt x="1435" y="5901"/>
                  </a:lnTo>
                  <a:lnTo>
                    <a:pt x="1510" y="5856"/>
                  </a:lnTo>
                  <a:lnTo>
                    <a:pt x="1599" y="5812"/>
                  </a:lnTo>
                  <a:lnTo>
                    <a:pt x="1659" y="5737"/>
                  </a:lnTo>
                  <a:lnTo>
                    <a:pt x="1734" y="5677"/>
                  </a:lnTo>
                  <a:lnTo>
                    <a:pt x="1794" y="5588"/>
                  </a:lnTo>
                  <a:lnTo>
                    <a:pt x="4617" y="1554"/>
                  </a:lnTo>
                  <a:lnTo>
                    <a:pt x="4662" y="1464"/>
                  </a:lnTo>
                  <a:lnTo>
                    <a:pt x="4707" y="1375"/>
                  </a:lnTo>
                  <a:lnTo>
                    <a:pt x="4752" y="1285"/>
                  </a:lnTo>
                  <a:lnTo>
                    <a:pt x="4766" y="1195"/>
                  </a:lnTo>
                  <a:lnTo>
                    <a:pt x="4781" y="1091"/>
                  </a:lnTo>
                  <a:lnTo>
                    <a:pt x="4796" y="1001"/>
                  </a:lnTo>
                  <a:lnTo>
                    <a:pt x="4781" y="911"/>
                  </a:lnTo>
                  <a:lnTo>
                    <a:pt x="4781" y="807"/>
                  </a:lnTo>
                  <a:lnTo>
                    <a:pt x="4752" y="717"/>
                  </a:lnTo>
                  <a:lnTo>
                    <a:pt x="4722" y="628"/>
                  </a:lnTo>
                  <a:lnTo>
                    <a:pt x="4692" y="538"/>
                  </a:lnTo>
                  <a:lnTo>
                    <a:pt x="4647" y="463"/>
                  </a:lnTo>
                  <a:lnTo>
                    <a:pt x="4587" y="389"/>
                  </a:lnTo>
                  <a:lnTo>
                    <a:pt x="4527" y="314"/>
                  </a:lnTo>
                  <a:lnTo>
                    <a:pt x="4453" y="239"/>
                  </a:lnTo>
                  <a:lnTo>
                    <a:pt x="4363" y="179"/>
                  </a:lnTo>
                  <a:lnTo>
                    <a:pt x="4273" y="120"/>
                  </a:lnTo>
                  <a:lnTo>
                    <a:pt x="4184" y="75"/>
                  </a:lnTo>
                  <a:lnTo>
                    <a:pt x="4020" y="30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2">
              <a:extLst>
                <a:ext uri="{FF2B5EF4-FFF2-40B4-BE49-F238E27FC236}">
                  <a16:creationId xmlns:a16="http://schemas.microsoft.com/office/drawing/2014/main" id="{E720A337-DDC1-DA2E-790E-30E7E260FD07}"/>
                </a:ext>
              </a:extLst>
            </p:cNvPr>
            <p:cNvSpPr/>
            <p:nvPr/>
          </p:nvSpPr>
          <p:spPr>
            <a:xfrm>
              <a:off x="-639118" y="2997295"/>
              <a:ext cx="137382" cy="166793"/>
            </a:xfrm>
            <a:custGeom>
              <a:avLst/>
              <a:gdLst/>
              <a:ahLst/>
              <a:cxnLst/>
              <a:rect l="l" t="t" r="r" b="b"/>
              <a:pathLst>
                <a:path w="4886" h="5932" extrusionOk="0">
                  <a:moveTo>
                    <a:pt x="3959" y="1"/>
                  </a:moveTo>
                  <a:lnTo>
                    <a:pt x="3795" y="16"/>
                  </a:lnTo>
                  <a:lnTo>
                    <a:pt x="3646" y="46"/>
                  </a:lnTo>
                  <a:lnTo>
                    <a:pt x="3496" y="90"/>
                  </a:lnTo>
                  <a:lnTo>
                    <a:pt x="3347" y="165"/>
                  </a:lnTo>
                  <a:lnTo>
                    <a:pt x="3227" y="270"/>
                  </a:lnTo>
                  <a:lnTo>
                    <a:pt x="3108" y="404"/>
                  </a:lnTo>
                  <a:lnTo>
                    <a:pt x="180" y="4363"/>
                  </a:lnTo>
                  <a:lnTo>
                    <a:pt x="135" y="4453"/>
                  </a:lnTo>
                  <a:lnTo>
                    <a:pt x="90" y="4542"/>
                  </a:lnTo>
                  <a:lnTo>
                    <a:pt x="45" y="4632"/>
                  </a:lnTo>
                  <a:lnTo>
                    <a:pt x="15" y="4722"/>
                  </a:lnTo>
                  <a:lnTo>
                    <a:pt x="0" y="4811"/>
                  </a:lnTo>
                  <a:lnTo>
                    <a:pt x="0" y="4901"/>
                  </a:lnTo>
                  <a:lnTo>
                    <a:pt x="0" y="5005"/>
                  </a:lnTo>
                  <a:lnTo>
                    <a:pt x="0" y="5095"/>
                  </a:lnTo>
                  <a:lnTo>
                    <a:pt x="15" y="5185"/>
                  </a:lnTo>
                  <a:lnTo>
                    <a:pt x="45" y="5274"/>
                  </a:lnTo>
                  <a:lnTo>
                    <a:pt x="90" y="5364"/>
                  </a:lnTo>
                  <a:lnTo>
                    <a:pt x="135" y="5454"/>
                  </a:lnTo>
                  <a:lnTo>
                    <a:pt x="180" y="5528"/>
                  </a:lnTo>
                  <a:lnTo>
                    <a:pt x="239" y="5603"/>
                  </a:lnTo>
                  <a:lnTo>
                    <a:pt x="314" y="5678"/>
                  </a:lnTo>
                  <a:lnTo>
                    <a:pt x="389" y="5737"/>
                  </a:lnTo>
                  <a:lnTo>
                    <a:pt x="478" y="5797"/>
                  </a:lnTo>
                  <a:lnTo>
                    <a:pt x="568" y="5842"/>
                  </a:lnTo>
                  <a:lnTo>
                    <a:pt x="658" y="5872"/>
                  </a:lnTo>
                  <a:lnTo>
                    <a:pt x="747" y="5902"/>
                  </a:lnTo>
                  <a:lnTo>
                    <a:pt x="837" y="5917"/>
                  </a:lnTo>
                  <a:lnTo>
                    <a:pt x="927" y="5932"/>
                  </a:lnTo>
                  <a:lnTo>
                    <a:pt x="1031" y="5932"/>
                  </a:lnTo>
                  <a:lnTo>
                    <a:pt x="1121" y="5917"/>
                  </a:lnTo>
                  <a:lnTo>
                    <a:pt x="1210" y="5902"/>
                  </a:lnTo>
                  <a:lnTo>
                    <a:pt x="1300" y="5872"/>
                  </a:lnTo>
                  <a:lnTo>
                    <a:pt x="1390" y="5842"/>
                  </a:lnTo>
                  <a:lnTo>
                    <a:pt x="1479" y="5797"/>
                  </a:lnTo>
                  <a:lnTo>
                    <a:pt x="1554" y="5737"/>
                  </a:lnTo>
                  <a:lnTo>
                    <a:pt x="1629" y="5678"/>
                  </a:lnTo>
                  <a:lnTo>
                    <a:pt x="1703" y="5618"/>
                  </a:lnTo>
                  <a:lnTo>
                    <a:pt x="1763" y="5528"/>
                  </a:lnTo>
                  <a:lnTo>
                    <a:pt x="4691" y="1569"/>
                  </a:lnTo>
                  <a:lnTo>
                    <a:pt x="4751" y="1480"/>
                  </a:lnTo>
                  <a:lnTo>
                    <a:pt x="4796" y="1405"/>
                  </a:lnTo>
                  <a:lnTo>
                    <a:pt x="4841" y="1315"/>
                  </a:lnTo>
                  <a:lnTo>
                    <a:pt x="4856" y="1211"/>
                  </a:lnTo>
                  <a:lnTo>
                    <a:pt x="4886" y="1121"/>
                  </a:lnTo>
                  <a:lnTo>
                    <a:pt x="4886" y="1032"/>
                  </a:lnTo>
                  <a:lnTo>
                    <a:pt x="4886" y="927"/>
                  </a:lnTo>
                  <a:lnTo>
                    <a:pt x="4871" y="837"/>
                  </a:lnTo>
                  <a:lnTo>
                    <a:pt x="4856" y="748"/>
                  </a:lnTo>
                  <a:lnTo>
                    <a:pt x="4826" y="658"/>
                  </a:lnTo>
                  <a:lnTo>
                    <a:pt x="4796" y="568"/>
                  </a:lnTo>
                  <a:lnTo>
                    <a:pt x="4751" y="479"/>
                  </a:lnTo>
                  <a:lnTo>
                    <a:pt x="4691" y="404"/>
                  </a:lnTo>
                  <a:lnTo>
                    <a:pt x="4632" y="329"/>
                  </a:lnTo>
                  <a:lnTo>
                    <a:pt x="4572" y="255"/>
                  </a:lnTo>
                  <a:lnTo>
                    <a:pt x="4482" y="195"/>
                  </a:lnTo>
                  <a:lnTo>
                    <a:pt x="4378" y="120"/>
                  </a:lnTo>
                  <a:lnTo>
                    <a:pt x="4273" y="75"/>
                  </a:lnTo>
                  <a:lnTo>
                    <a:pt x="4124" y="31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2">
              <a:extLst>
                <a:ext uri="{FF2B5EF4-FFF2-40B4-BE49-F238E27FC236}">
                  <a16:creationId xmlns:a16="http://schemas.microsoft.com/office/drawing/2014/main" id="{8C703281-5E50-F7E2-637B-39C262E32AFE}"/>
                </a:ext>
              </a:extLst>
            </p:cNvPr>
            <p:cNvSpPr/>
            <p:nvPr/>
          </p:nvSpPr>
          <p:spPr>
            <a:xfrm>
              <a:off x="-598797" y="3059885"/>
              <a:ext cx="141178" cy="164291"/>
            </a:xfrm>
            <a:custGeom>
              <a:avLst/>
              <a:gdLst/>
              <a:ahLst/>
              <a:cxnLst/>
              <a:rect l="l" t="t" r="r" b="b"/>
              <a:pathLst>
                <a:path w="5021" h="5843" extrusionOk="0">
                  <a:moveTo>
                    <a:pt x="3945" y="1"/>
                  </a:moveTo>
                  <a:lnTo>
                    <a:pt x="3780" y="31"/>
                  </a:lnTo>
                  <a:lnTo>
                    <a:pt x="3631" y="90"/>
                  </a:lnTo>
                  <a:lnTo>
                    <a:pt x="3496" y="165"/>
                  </a:lnTo>
                  <a:lnTo>
                    <a:pt x="3377" y="255"/>
                  </a:lnTo>
                  <a:lnTo>
                    <a:pt x="3257" y="374"/>
                  </a:lnTo>
                  <a:lnTo>
                    <a:pt x="210" y="4244"/>
                  </a:lnTo>
                  <a:lnTo>
                    <a:pt x="150" y="4333"/>
                  </a:lnTo>
                  <a:lnTo>
                    <a:pt x="105" y="4408"/>
                  </a:lnTo>
                  <a:lnTo>
                    <a:pt x="60" y="4497"/>
                  </a:lnTo>
                  <a:lnTo>
                    <a:pt x="30" y="4587"/>
                  </a:lnTo>
                  <a:lnTo>
                    <a:pt x="15" y="4692"/>
                  </a:lnTo>
                  <a:lnTo>
                    <a:pt x="1" y="4781"/>
                  </a:lnTo>
                  <a:lnTo>
                    <a:pt x="1" y="4871"/>
                  </a:lnTo>
                  <a:lnTo>
                    <a:pt x="1" y="4976"/>
                  </a:lnTo>
                  <a:lnTo>
                    <a:pt x="15" y="5065"/>
                  </a:lnTo>
                  <a:lnTo>
                    <a:pt x="45" y="5155"/>
                  </a:lnTo>
                  <a:lnTo>
                    <a:pt x="75" y="5244"/>
                  </a:lnTo>
                  <a:lnTo>
                    <a:pt x="120" y="5334"/>
                  </a:lnTo>
                  <a:lnTo>
                    <a:pt x="165" y="5409"/>
                  </a:lnTo>
                  <a:lnTo>
                    <a:pt x="225" y="5483"/>
                  </a:lnTo>
                  <a:lnTo>
                    <a:pt x="299" y="5558"/>
                  </a:lnTo>
                  <a:lnTo>
                    <a:pt x="374" y="5633"/>
                  </a:lnTo>
                  <a:lnTo>
                    <a:pt x="449" y="5693"/>
                  </a:lnTo>
                  <a:lnTo>
                    <a:pt x="538" y="5737"/>
                  </a:lnTo>
                  <a:lnTo>
                    <a:pt x="628" y="5767"/>
                  </a:lnTo>
                  <a:lnTo>
                    <a:pt x="718" y="5797"/>
                  </a:lnTo>
                  <a:lnTo>
                    <a:pt x="807" y="5827"/>
                  </a:lnTo>
                  <a:lnTo>
                    <a:pt x="897" y="5842"/>
                  </a:lnTo>
                  <a:lnTo>
                    <a:pt x="1001" y="5842"/>
                  </a:lnTo>
                  <a:lnTo>
                    <a:pt x="1091" y="5827"/>
                  </a:lnTo>
                  <a:lnTo>
                    <a:pt x="1181" y="5812"/>
                  </a:lnTo>
                  <a:lnTo>
                    <a:pt x="1270" y="5797"/>
                  </a:lnTo>
                  <a:lnTo>
                    <a:pt x="1360" y="5752"/>
                  </a:lnTo>
                  <a:lnTo>
                    <a:pt x="1450" y="5723"/>
                  </a:lnTo>
                  <a:lnTo>
                    <a:pt x="1539" y="5663"/>
                  </a:lnTo>
                  <a:lnTo>
                    <a:pt x="1614" y="5603"/>
                  </a:lnTo>
                  <a:lnTo>
                    <a:pt x="1689" y="5543"/>
                  </a:lnTo>
                  <a:lnTo>
                    <a:pt x="1748" y="5469"/>
                  </a:lnTo>
                  <a:lnTo>
                    <a:pt x="4796" y="1599"/>
                  </a:lnTo>
                  <a:lnTo>
                    <a:pt x="4856" y="1510"/>
                  </a:lnTo>
                  <a:lnTo>
                    <a:pt x="4916" y="1420"/>
                  </a:lnTo>
                  <a:lnTo>
                    <a:pt x="4946" y="1345"/>
                  </a:lnTo>
                  <a:lnTo>
                    <a:pt x="4975" y="1241"/>
                  </a:lnTo>
                  <a:lnTo>
                    <a:pt x="5005" y="1151"/>
                  </a:lnTo>
                  <a:lnTo>
                    <a:pt x="5005" y="1061"/>
                  </a:lnTo>
                  <a:lnTo>
                    <a:pt x="5020" y="972"/>
                  </a:lnTo>
                  <a:lnTo>
                    <a:pt x="5005" y="867"/>
                  </a:lnTo>
                  <a:lnTo>
                    <a:pt x="4990" y="778"/>
                  </a:lnTo>
                  <a:lnTo>
                    <a:pt x="4960" y="688"/>
                  </a:lnTo>
                  <a:lnTo>
                    <a:pt x="4931" y="598"/>
                  </a:lnTo>
                  <a:lnTo>
                    <a:pt x="4886" y="509"/>
                  </a:lnTo>
                  <a:lnTo>
                    <a:pt x="4841" y="434"/>
                  </a:lnTo>
                  <a:lnTo>
                    <a:pt x="4781" y="359"/>
                  </a:lnTo>
                  <a:lnTo>
                    <a:pt x="4721" y="285"/>
                  </a:lnTo>
                  <a:lnTo>
                    <a:pt x="4632" y="210"/>
                  </a:lnTo>
                  <a:lnTo>
                    <a:pt x="4527" y="135"/>
                  </a:lnTo>
                  <a:lnTo>
                    <a:pt x="4393" y="75"/>
                  </a:lnTo>
                  <a:lnTo>
                    <a:pt x="4243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2">
              <a:extLst>
                <a:ext uri="{FF2B5EF4-FFF2-40B4-BE49-F238E27FC236}">
                  <a16:creationId xmlns:a16="http://schemas.microsoft.com/office/drawing/2014/main" id="{6BFC237F-D46A-6E21-284B-F6F0F94EE6D0}"/>
                </a:ext>
              </a:extLst>
            </p:cNvPr>
            <p:cNvSpPr/>
            <p:nvPr/>
          </p:nvSpPr>
          <p:spPr>
            <a:xfrm>
              <a:off x="-1202427" y="3395524"/>
              <a:ext cx="431013" cy="371770"/>
            </a:xfrm>
            <a:custGeom>
              <a:avLst/>
              <a:gdLst/>
              <a:ahLst/>
              <a:cxnLst/>
              <a:rect l="l" t="t" r="r" b="b"/>
              <a:pathLst>
                <a:path w="15329" h="13222" extrusionOk="0">
                  <a:moveTo>
                    <a:pt x="8949" y="0"/>
                  </a:moveTo>
                  <a:lnTo>
                    <a:pt x="8830" y="15"/>
                  </a:lnTo>
                  <a:lnTo>
                    <a:pt x="8725" y="45"/>
                  </a:lnTo>
                  <a:lnTo>
                    <a:pt x="8620" y="105"/>
                  </a:lnTo>
                  <a:lnTo>
                    <a:pt x="8516" y="165"/>
                  </a:lnTo>
                  <a:lnTo>
                    <a:pt x="8426" y="239"/>
                  </a:lnTo>
                  <a:lnTo>
                    <a:pt x="8337" y="344"/>
                  </a:lnTo>
                  <a:lnTo>
                    <a:pt x="5289" y="4437"/>
                  </a:lnTo>
                  <a:lnTo>
                    <a:pt x="4049" y="6096"/>
                  </a:lnTo>
                  <a:lnTo>
                    <a:pt x="0" y="11549"/>
                  </a:lnTo>
                  <a:lnTo>
                    <a:pt x="299" y="11773"/>
                  </a:lnTo>
                  <a:lnTo>
                    <a:pt x="628" y="11967"/>
                  </a:lnTo>
                  <a:lnTo>
                    <a:pt x="956" y="12161"/>
                  </a:lnTo>
                  <a:lnTo>
                    <a:pt x="1285" y="12340"/>
                  </a:lnTo>
                  <a:lnTo>
                    <a:pt x="1614" y="12490"/>
                  </a:lnTo>
                  <a:lnTo>
                    <a:pt x="1957" y="12639"/>
                  </a:lnTo>
                  <a:lnTo>
                    <a:pt x="2301" y="12759"/>
                  </a:lnTo>
                  <a:lnTo>
                    <a:pt x="2645" y="12878"/>
                  </a:lnTo>
                  <a:lnTo>
                    <a:pt x="3003" y="12968"/>
                  </a:lnTo>
                  <a:lnTo>
                    <a:pt x="3347" y="13058"/>
                  </a:lnTo>
                  <a:lnTo>
                    <a:pt x="3705" y="13117"/>
                  </a:lnTo>
                  <a:lnTo>
                    <a:pt x="4064" y="13162"/>
                  </a:lnTo>
                  <a:lnTo>
                    <a:pt x="4422" y="13207"/>
                  </a:lnTo>
                  <a:lnTo>
                    <a:pt x="4781" y="13222"/>
                  </a:lnTo>
                  <a:lnTo>
                    <a:pt x="5498" y="13222"/>
                  </a:lnTo>
                  <a:lnTo>
                    <a:pt x="5857" y="13192"/>
                  </a:lnTo>
                  <a:lnTo>
                    <a:pt x="6200" y="13147"/>
                  </a:lnTo>
                  <a:lnTo>
                    <a:pt x="6559" y="13087"/>
                  </a:lnTo>
                  <a:lnTo>
                    <a:pt x="6902" y="13028"/>
                  </a:lnTo>
                  <a:lnTo>
                    <a:pt x="7261" y="12938"/>
                  </a:lnTo>
                  <a:lnTo>
                    <a:pt x="7605" y="12833"/>
                  </a:lnTo>
                  <a:lnTo>
                    <a:pt x="7933" y="12729"/>
                  </a:lnTo>
                  <a:lnTo>
                    <a:pt x="8277" y="12594"/>
                  </a:lnTo>
                  <a:lnTo>
                    <a:pt x="8605" y="12460"/>
                  </a:lnTo>
                  <a:lnTo>
                    <a:pt x="8934" y="12296"/>
                  </a:lnTo>
                  <a:lnTo>
                    <a:pt x="9248" y="12131"/>
                  </a:lnTo>
                  <a:lnTo>
                    <a:pt x="9562" y="11937"/>
                  </a:lnTo>
                  <a:lnTo>
                    <a:pt x="9860" y="11743"/>
                  </a:lnTo>
                  <a:lnTo>
                    <a:pt x="10159" y="11534"/>
                  </a:lnTo>
                  <a:lnTo>
                    <a:pt x="10443" y="11310"/>
                  </a:lnTo>
                  <a:lnTo>
                    <a:pt x="10727" y="11071"/>
                  </a:lnTo>
                  <a:lnTo>
                    <a:pt x="11041" y="10772"/>
                  </a:lnTo>
                  <a:lnTo>
                    <a:pt x="11325" y="10473"/>
                  </a:lnTo>
                  <a:lnTo>
                    <a:pt x="11608" y="10144"/>
                  </a:lnTo>
                  <a:lnTo>
                    <a:pt x="11877" y="9801"/>
                  </a:lnTo>
                  <a:lnTo>
                    <a:pt x="12968" y="8337"/>
                  </a:lnTo>
                  <a:lnTo>
                    <a:pt x="15164" y="5394"/>
                  </a:lnTo>
                  <a:lnTo>
                    <a:pt x="15224" y="5289"/>
                  </a:lnTo>
                  <a:lnTo>
                    <a:pt x="15284" y="5169"/>
                  </a:lnTo>
                  <a:lnTo>
                    <a:pt x="15313" y="5065"/>
                  </a:lnTo>
                  <a:lnTo>
                    <a:pt x="15328" y="4945"/>
                  </a:lnTo>
                  <a:lnTo>
                    <a:pt x="15328" y="4826"/>
                  </a:lnTo>
                  <a:lnTo>
                    <a:pt x="15313" y="4721"/>
                  </a:lnTo>
                  <a:lnTo>
                    <a:pt x="15284" y="4602"/>
                  </a:lnTo>
                  <a:lnTo>
                    <a:pt x="15239" y="4497"/>
                  </a:lnTo>
                  <a:lnTo>
                    <a:pt x="15179" y="4408"/>
                  </a:lnTo>
                  <a:lnTo>
                    <a:pt x="15119" y="4318"/>
                  </a:lnTo>
                  <a:lnTo>
                    <a:pt x="15030" y="4228"/>
                  </a:lnTo>
                  <a:lnTo>
                    <a:pt x="14940" y="4154"/>
                  </a:lnTo>
                  <a:lnTo>
                    <a:pt x="14835" y="4109"/>
                  </a:lnTo>
                  <a:lnTo>
                    <a:pt x="14731" y="4064"/>
                  </a:lnTo>
                  <a:lnTo>
                    <a:pt x="14596" y="4034"/>
                  </a:lnTo>
                  <a:lnTo>
                    <a:pt x="14477" y="4019"/>
                  </a:lnTo>
                  <a:lnTo>
                    <a:pt x="14029" y="4004"/>
                  </a:lnTo>
                  <a:lnTo>
                    <a:pt x="13610" y="3959"/>
                  </a:lnTo>
                  <a:lnTo>
                    <a:pt x="13222" y="3885"/>
                  </a:lnTo>
                  <a:lnTo>
                    <a:pt x="12833" y="3795"/>
                  </a:lnTo>
                  <a:lnTo>
                    <a:pt x="12475" y="3661"/>
                  </a:lnTo>
                  <a:lnTo>
                    <a:pt x="12146" y="3511"/>
                  </a:lnTo>
                  <a:lnTo>
                    <a:pt x="11818" y="3347"/>
                  </a:lnTo>
                  <a:lnTo>
                    <a:pt x="11519" y="3138"/>
                  </a:lnTo>
                  <a:lnTo>
                    <a:pt x="11250" y="2914"/>
                  </a:lnTo>
                  <a:lnTo>
                    <a:pt x="10981" y="2660"/>
                  </a:lnTo>
                  <a:lnTo>
                    <a:pt x="10742" y="2376"/>
                  </a:lnTo>
                  <a:lnTo>
                    <a:pt x="10518" y="2077"/>
                  </a:lnTo>
                  <a:lnTo>
                    <a:pt x="10324" y="1748"/>
                  </a:lnTo>
                  <a:lnTo>
                    <a:pt x="10144" y="1390"/>
                  </a:lnTo>
                  <a:lnTo>
                    <a:pt x="9980" y="1001"/>
                  </a:lnTo>
                  <a:lnTo>
                    <a:pt x="9845" y="598"/>
                  </a:lnTo>
                  <a:lnTo>
                    <a:pt x="9801" y="478"/>
                  </a:lnTo>
                  <a:lnTo>
                    <a:pt x="9741" y="359"/>
                  </a:lnTo>
                  <a:lnTo>
                    <a:pt x="9666" y="269"/>
                  </a:lnTo>
                  <a:lnTo>
                    <a:pt x="9577" y="195"/>
                  </a:lnTo>
                  <a:lnTo>
                    <a:pt x="9487" y="120"/>
                  </a:lnTo>
                  <a:lnTo>
                    <a:pt x="9382" y="75"/>
                  </a:lnTo>
                  <a:lnTo>
                    <a:pt x="9278" y="30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2">
              <a:extLst>
                <a:ext uri="{FF2B5EF4-FFF2-40B4-BE49-F238E27FC236}">
                  <a16:creationId xmlns:a16="http://schemas.microsoft.com/office/drawing/2014/main" id="{A675D950-20B8-196C-6644-98C7762797B4}"/>
                </a:ext>
              </a:extLst>
            </p:cNvPr>
            <p:cNvSpPr/>
            <p:nvPr/>
          </p:nvSpPr>
          <p:spPr>
            <a:xfrm>
              <a:off x="-844545" y="3068292"/>
              <a:ext cx="304597" cy="316744"/>
            </a:xfrm>
            <a:custGeom>
              <a:avLst/>
              <a:gdLst/>
              <a:ahLst/>
              <a:cxnLst/>
              <a:rect l="l" t="t" r="r" b="b"/>
              <a:pathLst>
                <a:path w="10833" h="11265" extrusionOk="0">
                  <a:moveTo>
                    <a:pt x="6559" y="0"/>
                  </a:moveTo>
                  <a:lnTo>
                    <a:pt x="6365" y="15"/>
                  </a:lnTo>
                  <a:lnTo>
                    <a:pt x="6156" y="30"/>
                  </a:lnTo>
                  <a:lnTo>
                    <a:pt x="5947" y="45"/>
                  </a:lnTo>
                  <a:lnTo>
                    <a:pt x="5753" y="90"/>
                  </a:lnTo>
                  <a:lnTo>
                    <a:pt x="5543" y="135"/>
                  </a:lnTo>
                  <a:lnTo>
                    <a:pt x="5349" y="195"/>
                  </a:lnTo>
                  <a:lnTo>
                    <a:pt x="5155" y="254"/>
                  </a:lnTo>
                  <a:lnTo>
                    <a:pt x="4961" y="329"/>
                  </a:lnTo>
                  <a:lnTo>
                    <a:pt x="4767" y="404"/>
                  </a:lnTo>
                  <a:lnTo>
                    <a:pt x="4587" y="508"/>
                  </a:lnTo>
                  <a:lnTo>
                    <a:pt x="4408" y="598"/>
                  </a:lnTo>
                  <a:lnTo>
                    <a:pt x="4229" y="718"/>
                  </a:lnTo>
                  <a:lnTo>
                    <a:pt x="4064" y="837"/>
                  </a:lnTo>
                  <a:lnTo>
                    <a:pt x="3900" y="972"/>
                  </a:lnTo>
                  <a:lnTo>
                    <a:pt x="3736" y="1106"/>
                  </a:lnTo>
                  <a:lnTo>
                    <a:pt x="3571" y="1255"/>
                  </a:lnTo>
                  <a:lnTo>
                    <a:pt x="3437" y="1405"/>
                  </a:lnTo>
                  <a:lnTo>
                    <a:pt x="3288" y="1584"/>
                  </a:lnTo>
                  <a:lnTo>
                    <a:pt x="3153" y="1748"/>
                  </a:lnTo>
                  <a:lnTo>
                    <a:pt x="165" y="5872"/>
                  </a:lnTo>
                  <a:lnTo>
                    <a:pt x="90" y="5976"/>
                  </a:lnTo>
                  <a:lnTo>
                    <a:pt x="46" y="6081"/>
                  </a:lnTo>
                  <a:lnTo>
                    <a:pt x="16" y="6185"/>
                  </a:lnTo>
                  <a:lnTo>
                    <a:pt x="1" y="6290"/>
                  </a:lnTo>
                  <a:lnTo>
                    <a:pt x="1" y="6410"/>
                  </a:lnTo>
                  <a:lnTo>
                    <a:pt x="16" y="6514"/>
                  </a:lnTo>
                  <a:lnTo>
                    <a:pt x="46" y="6619"/>
                  </a:lnTo>
                  <a:lnTo>
                    <a:pt x="90" y="6708"/>
                  </a:lnTo>
                  <a:lnTo>
                    <a:pt x="150" y="6798"/>
                  </a:lnTo>
                  <a:lnTo>
                    <a:pt x="225" y="6888"/>
                  </a:lnTo>
                  <a:lnTo>
                    <a:pt x="300" y="6962"/>
                  </a:lnTo>
                  <a:lnTo>
                    <a:pt x="389" y="7022"/>
                  </a:lnTo>
                  <a:lnTo>
                    <a:pt x="494" y="7067"/>
                  </a:lnTo>
                  <a:lnTo>
                    <a:pt x="598" y="7112"/>
                  </a:lnTo>
                  <a:lnTo>
                    <a:pt x="703" y="7127"/>
                  </a:lnTo>
                  <a:lnTo>
                    <a:pt x="1301" y="7127"/>
                  </a:lnTo>
                  <a:lnTo>
                    <a:pt x="1734" y="7142"/>
                  </a:lnTo>
                  <a:lnTo>
                    <a:pt x="2152" y="7201"/>
                  </a:lnTo>
                  <a:lnTo>
                    <a:pt x="2556" y="7291"/>
                  </a:lnTo>
                  <a:lnTo>
                    <a:pt x="2929" y="7396"/>
                  </a:lnTo>
                  <a:lnTo>
                    <a:pt x="3108" y="7470"/>
                  </a:lnTo>
                  <a:lnTo>
                    <a:pt x="3273" y="7545"/>
                  </a:lnTo>
                  <a:lnTo>
                    <a:pt x="3452" y="7635"/>
                  </a:lnTo>
                  <a:lnTo>
                    <a:pt x="3601" y="7724"/>
                  </a:lnTo>
                  <a:lnTo>
                    <a:pt x="3766" y="7829"/>
                  </a:lnTo>
                  <a:lnTo>
                    <a:pt x="3915" y="7933"/>
                  </a:lnTo>
                  <a:lnTo>
                    <a:pt x="4064" y="8038"/>
                  </a:lnTo>
                  <a:lnTo>
                    <a:pt x="4199" y="8172"/>
                  </a:lnTo>
                  <a:lnTo>
                    <a:pt x="4333" y="8292"/>
                  </a:lnTo>
                  <a:lnTo>
                    <a:pt x="4453" y="8441"/>
                  </a:lnTo>
                  <a:lnTo>
                    <a:pt x="4587" y="8576"/>
                  </a:lnTo>
                  <a:lnTo>
                    <a:pt x="4692" y="8725"/>
                  </a:lnTo>
                  <a:lnTo>
                    <a:pt x="4916" y="9054"/>
                  </a:lnTo>
                  <a:lnTo>
                    <a:pt x="5110" y="9412"/>
                  </a:lnTo>
                  <a:lnTo>
                    <a:pt x="5275" y="9801"/>
                  </a:lnTo>
                  <a:lnTo>
                    <a:pt x="5424" y="10219"/>
                  </a:lnTo>
                  <a:lnTo>
                    <a:pt x="5558" y="10667"/>
                  </a:lnTo>
                  <a:lnTo>
                    <a:pt x="5603" y="10787"/>
                  </a:lnTo>
                  <a:lnTo>
                    <a:pt x="5648" y="10891"/>
                  </a:lnTo>
                  <a:lnTo>
                    <a:pt x="5708" y="10981"/>
                  </a:lnTo>
                  <a:lnTo>
                    <a:pt x="5782" y="11071"/>
                  </a:lnTo>
                  <a:lnTo>
                    <a:pt x="5872" y="11130"/>
                  </a:lnTo>
                  <a:lnTo>
                    <a:pt x="5962" y="11190"/>
                  </a:lnTo>
                  <a:lnTo>
                    <a:pt x="6066" y="11235"/>
                  </a:lnTo>
                  <a:lnTo>
                    <a:pt x="6171" y="11250"/>
                  </a:lnTo>
                  <a:lnTo>
                    <a:pt x="6275" y="11265"/>
                  </a:lnTo>
                  <a:lnTo>
                    <a:pt x="6380" y="11265"/>
                  </a:lnTo>
                  <a:lnTo>
                    <a:pt x="6485" y="11250"/>
                  </a:lnTo>
                  <a:lnTo>
                    <a:pt x="6589" y="11220"/>
                  </a:lnTo>
                  <a:lnTo>
                    <a:pt x="6694" y="11175"/>
                  </a:lnTo>
                  <a:lnTo>
                    <a:pt x="6798" y="11115"/>
                  </a:lnTo>
                  <a:lnTo>
                    <a:pt x="6888" y="11041"/>
                  </a:lnTo>
                  <a:lnTo>
                    <a:pt x="6963" y="10951"/>
                  </a:lnTo>
                  <a:lnTo>
                    <a:pt x="10025" y="6753"/>
                  </a:lnTo>
                  <a:lnTo>
                    <a:pt x="10145" y="6574"/>
                  </a:lnTo>
                  <a:lnTo>
                    <a:pt x="10249" y="6395"/>
                  </a:lnTo>
                  <a:lnTo>
                    <a:pt x="10354" y="6200"/>
                  </a:lnTo>
                  <a:lnTo>
                    <a:pt x="10459" y="6006"/>
                  </a:lnTo>
                  <a:lnTo>
                    <a:pt x="10533" y="5827"/>
                  </a:lnTo>
                  <a:lnTo>
                    <a:pt x="10608" y="5618"/>
                  </a:lnTo>
                  <a:lnTo>
                    <a:pt x="10668" y="5424"/>
                  </a:lnTo>
                  <a:lnTo>
                    <a:pt x="10727" y="5229"/>
                  </a:lnTo>
                  <a:lnTo>
                    <a:pt x="10757" y="5020"/>
                  </a:lnTo>
                  <a:lnTo>
                    <a:pt x="10802" y="4826"/>
                  </a:lnTo>
                  <a:lnTo>
                    <a:pt x="10817" y="4617"/>
                  </a:lnTo>
                  <a:lnTo>
                    <a:pt x="10832" y="4423"/>
                  </a:lnTo>
                  <a:lnTo>
                    <a:pt x="10832" y="4213"/>
                  </a:lnTo>
                  <a:lnTo>
                    <a:pt x="10832" y="4019"/>
                  </a:lnTo>
                  <a:lnTo>
                    <a:pt x="10817" y="3810"/>
                  </a:lnTo>
                  <a:lnTo>
                    <a:pt x="10787" y="3616"/>
                  </a:lnTo>
                  <a:lnTo>
                    <a:pt x="10757" y="3407"/>
                  </a:lnTo>
                  <a:lnTo>
                    <a:pt x="10713" y="3212"/>
                  </a:lnTo>
                  <a:lnTo>
                    <a:pt x="10653" y="3018"/>
                  </a:lnTo>
                  <a:lnTo>
                    <a:pt x="10593" y="2824"/>
                  </a:lnTo>
                  <a:lnTo>
                    <a:pt x="10518" y="2645"/>
                  </a:lnTo>
                  <a:lnTo>
                    <a:pt x="10429" y="2451"/>
                  </a:lnTo>
                  <a:lnTo>
                    <a:pt x="10339" y="2271"/>
                  </a:lnTo>
                  <a:lnTo>
                    <a:pt x="10249" y="2092"/>
                  </a:lnTo>
                  <a:lnTo>
                    <a:pt x="10130" y="1913"/>
                  </a:lnTo>
                  <a:lnTo>
                    <a:pt x="10010" y="1748"/>
                  </a:lnTo>
                  <a:lnTo>
                    <a:pt x="9891" y="1584"/>
                  </a:lnTo>
                  <a:lnTo>
                    <a:pt x="9756" y="1420"/>
                  </a:lnTo>
                  <a:lnTo>
                    <a:pt x="9607" y="1270"/>
                  </a:lnTo>
                  <a:lnTo>
                    <a:pt x="9458" y="1121"/>
                  </a:lnTo>
                  <a:lnTo>
                    <a:pt x="9293" y="972"/>
                  </a:lnTo>
                  <a:lnTo>
                    <a:pt x="9129" y="852"/>
                  </a:lnTo>
                  <a:lnTo>
                    <a:pt x="8950" y="718"/>
                  </a:lnTo>
                  <a:lnTo>
                    <a:pt x="8755" y="598"/>
                  </a:lnTo>
                  <a:lnTo>
                    <a:pt x="8576" y="493"/>
                  </a:lnTo>
                  <a:lnTo>
                    <a:pt x="8382" y="404"/>
                  </a:lnTo>
                  <a:lnTo>
                    <a:pt x="8188" y="314"/>
                  </a:lnTo>
                  <a:lnTo>
                    <a:pt x="7994" y="240"/>
                  </a:lnTo>
                  <a:lnTo>
                    <a:pt x="7784" y="180"/>
                  </a:lnTo>
                  <a:lnTo>
                    <a:pt x="7590" y="120"/>
                  </a:lnTo>
                  <a:lnTo>
                    <a:pt x="7381" y="75"/>
                  </a:lnTo>
                  <a:lnTo>
                    <a:pt x="7172" y="45"/>
                  </a:lnTo>
                  <a:lnTo>
                    <a:pt x="6978" y="15"/>
                  </a:lnTo>
                  <a:lnTo>
                    <a:pt x="6768" y="0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2">
              <a:extLst>
                <a:ext uri="{FF2B5EF4-FFF2-40B4-BE49-F238E27FC236}">
                  <a16:creationId xmlns:a16="http://schemas.microsoft.com/office/drawing/2014/main" id="{004B3CD7-EBD7-8F62-0670-A027952462B3}"/>
                </a:ext>
              </a:extLst>
            </p:cNvPr>
            <p:cNvSpPr/>
            <p:nvPr/>
          </p:nvSpPr>
          <p:spPr>
            <a:xfrm>
              <a:off x="-926874" y="3266970"/>
              <a:ext cx="240320" cy="240320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64" y="1"/>
                  </a:moveTo>
                  <a:lnTo>
                    <a:pt x="3855" y="16"/>
                  </a:lnTo>
                  <a:lnTo>
                    <a:pt x="3646" y="46"/>
                  </a:lnTo>
                  <a:lnTo>
                    <a:pt x="3452" y="76"/>
                  </a:lnTo>
                  <a:lnTo>
                    <a:pt x="3243" y="120"/>
                  </a:lnTo>
                  <a:lnTo>
                    <a:pt x="3048" y="180"/>
                  </a:lnTo>
                  <a:lnTo>
                    <a:pt x="2854" y="240"/>
                  </a:lnTo>
                  <a:lnTo>
                    <a:pt x="2660" y="315"/>
                  </a:lnTo>
                  <a:lnTo>
                    <a:pt x="2466" y="404"/>
                  </a:lnTo>
                  <a:lnTo>
                    <a:pt x="2286" y="494"/>
                  </a:lnTo>
                  <a:lnTo>
                    <a:pt x="2107" y="584"/>
                  </a:lnTo>
                  <a:lnTo>
                    <a:pt x="1928" y="703"/>
                  </a:lnTo>
                  <a:lnTo>
                    <a:pt x="1749" y="823"/>
                  </a:lnTo>
                  <a:lnTo>
                    <a:pt x="1584" y="942"/>
                  </a:lnTo>
                  <a:lnTo>
                    <a:pt x="1420" y="1091"/>
                  </a:lnTo>
                  <a:lnTo>
                    <a:pt x="1271" y="1226"/>
                  </a:lnTo>
                  <a:lnTo>
                    <a:pt x="1121" y="1390"/>
                  </a:lnTo>
                  <a:lnTo>
                    <a:pt x="972" y="1555"/>
                  </a:lnTo>
                  <a:lnTo>
                    <a:pt x="837" y="1719"/>
                  </a:lnTo>
                  <a:lnTo>
                    <a:pt x="718" y="1898"/>
                  </a:lnTo>
                  <a:lnTo>
                    <a:pt x="598" y="2092"/>
                  </a:lnTo>
                  <a:lnTo>
                    <a:pt x="494" y="2272"/>
                  </a:lnTo>
                  <a:lnTo>
                    <a:pt x="389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65" y="3063"/>
                  </a:lnTo>
                  <a:lnTo>
                    <a:pt x="120" y="3258"/>
                  </a:lnTo>
                  <a:lnTo>
                    <a:pt x="75" y="3467"/>
                  </a:lnTo>
                  <a:lnTo>
                    <a:pt x="31" y="3661"/>
                  </a:lnTo>
                  <a:lnTo>
                    <a:pt x="16" y="3870"/>
                  </a:lnTo>
                  <a:lnTo>
                    <a:pt x="1" y="4079"/>
                  </a:lnTo>
                  <a:lnTo>
                    <a:pt x="1" y="4289"/>
                  </a:lnTo>
                  <a:lnTo>
                    <a:pt x="1" y="4483"/>
                  </a:lnTo>
                  <a:lnTo>
                    <a:pt x="16" y="4692"/>
                  </a:lnTo>
                  <a:lnTo>
                    <a:pt x="45" y="4901"/>
                  </a:lnTo>
                  <a:lnTo>
                    <a:pt x="75" y="5095"/>
                  </a:lnTo>
                  <a:lnTo>
                    <a:pt x="120" y="5304"/>
                  </a:lnTo>
                  <a:lnTo>
                    <a:pt x="165" y="5499"/>
                  </a:lnTo>
                  <a:lnTo>
                    <a:pt x="240" y="5693"/>
                  </a:lnTo>
                  <a:lnTo>
                    <a:pt x="314" y="5887"/>
                  </a:lnTo>
                  <a:lnTo>
                    <a:pt x="389" y="6081"/>
                  </a:lnTo>
                  <a:lnTo>
                    <a:pt x="479" y="6261"/>
                  </a:lnTo>
                  <a:lnTo>
                    <a:pt x="583" y="6440"/>
                  </a:lnTo>
                  <a:lnTo>
                    <a:pt x="688" y="6619"/>
                  </a:lnTo>
                  <a:lnTo>
                    <a:pt x="807" y="6798"/>
                  </a:lnTo>
                  <a:lnTo>
                    <a:pt x="942" y="6963"/>
                  </a:lnTo>
                  <a:lnTo>
                    <a:pt x="1076" y="7127"/>
                  </a:lnTo>
                  <a:lnTo>
                    <a:pt x="1226" y="7276"/>
                  </a:lnTo>
                  <a:lnTo>
                    <a:pt x="1375" y="7426"/>
                  </a:lnTo>
                  <a:lnTo>
                    <a:pt x="1539" y="7575"/>
                  </a:lnTo>
                  <a:lnTo>
                    <a:pt x="1719" y="7710"/>
                  </a:lnTo>
                  <a:lnTo>
                    <a:pt x="1898" y="7829"/>
                  </a:lnTo>
                  <a:lnTo>
                    <a:pt x="2077" y="7949"/>
                  </a:lnTo>
                  <a:lnTo>
                    <a:pt x="2271" y="8053"/>
                  </a:lnTo>
                  <a:lnTo>
                    <a:pt x="2466" y="8158"/>
                  </a:lnTo>
                  <a:lnTo>
                    <a:pt x="2660" y="8233"/>
                  </a:lnTo>
                  <a:lnTo>
                    <a:pt x="2854" y="8307"/>
                  </a:lnTo>
                  <a:lnTo>
                    <a:pt x="3048" y="8382"/>
                  </a:lnTo>
                  <a:lnTo>
                    <a:pt x="3257" y="8427"/>
                  </a:lnTo>
                  <a:lnTo>
                    <a:pt x="3452" y="8472"/>
                  </a:lnTo>
                  <a:lnTo>
                    <a:pt x="3661" y="8516"/>
                  </a:lnTo>
                  <a:lnTo>
                    <a:pt x="3870" y="8531"/>
                  </a:lnTo>
                  <a:lnTo>
                    <a:pt x="4064" y="8546"/>
                  </a:lnTo>
                  <a:lnTo>
                    <a:pt x="4483" y="8546"/>
                  </a:lnTo>
                  <a:lnTo>
                    <a:pt x="4677" y="8531"/>
                  </a:lnTo>
                  <a:lnTo>
                    <a:pt x="4886" y="8501"/>
                  </a:lnTo>
                  <a:lnTo>
                    <a:pt x="5095" y="8472"/>
                  </a:lnTo>
                  <a:lnTo>
                    <a:pt x="5289" y="8427"/>
                  </a:lnTo>
                  <a:lnTo>
                    <a:pt x="5484" y="8382"/>
                  </a:lnTo>
                  <a:lnTo>
                    <a:pt x="5678" y="8307"/>
                  </a:lnTo>
                  <a:lnTo>
                    <a:pt x="5872" y="8233"/>
                  </a:lnTo>
                  <a:lnTo>
                    <a:pt x="6066" y="8158"/>
                  </a:lnTo>
                  <a:lnTo>
                    <a:pt x="6245" y="8068"/>
                  </a:lnTo>
                  <a:lnTo>
                    <a:pt x="6440" y="7964"/>
                  </a:lnTo>
                  <a:lnTo>
                    <a:pt x="6604" y="7859"/>
                  </a:lnTo>
                  <a:lnTo>
                    <a:pt x="6783" y="7740"/>
                  </a:lnTo>
                  <a:lnTo>
                    <a:pt x="6948" y="7605"/>
                  </a:lnTo>
                  <a:lnTo>
                    <a:pt x="7112" y="7471"/>
                  </a:lnTo>
                  <a:lnTo>
                    <a:pt x="7261" y="7321"/>
                  </a:lnTo>
                  <a:lnTo>
                    <a:pt x="7426" y="7172"/>
                  </a:lnTo>
                  <a:lnTo>
                    <a:pt x="7560" y="7008"/>
                  </a:lnTo>
                  <a:lnTo>
                    <a:pt x="7695" y="6828"/>
                  </a:lnTo>
                  <a:lnTo>
                    <a:pt x="7829" y="6649"/>
                  </a:lnTo>
                  <a:lnTo>
                    <a:pt x="7934" y="6470"/>
                  </a:lnTo>
                  <a:lnTo>
                    <a:pt x="8053" y="6275"/>
                  </a:lnTo>
                  <a:lnTo>
                    <a:pt x="8143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9"/>
                  </a:lnTo>
                  <a:lnTo>
                    <a:pt x="8427" y="5289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77"/>
                  </a:lnTo>
                  <a:lnTo>
                    <a:pt x="8546" y="4483"/>
                  </a:lnTo>
                  <a:lnTo>
                    <a:pt x="8546" y="4274"/>
                  </a:lnTo>
                  <a:lnTo>
                    <a:pt x="8531" y="4064"/>
                  </a:lnTo>
                  <a:lnTo>
                    <a:pt x="8516" y="3855"/>
                  </a:lnTo>
                  <a:lnTo>
                    <a:pt x="8501" y="3661"/>
                  </a:lnTo>
                  <a:lnTo>
                    <a:pt x="8456" y="3452"/>
                  </a:lnTo>
                  <a:lnTo>
                    <a:pt x="8427" y="3258"/>
                  </a:lnTo>
                  <a:lnTo>
                    <a:pt x="8367" y="3063"/>
                  </a:lnTo>
                  <a:lnTo>
                    <a:pt x="8307" y="2869"/>
                  </a:lnTo>
                  <a:lnTo>
                    <a:pt x="8232" y="2675"/>
                  </a:lnTo>
                  <a:lnTo>
                    <a:pt x="8143" y="2481"/>
                  </a:lnTo>
                  <a:lnTo>
                    <a:pt x="8053" y="2287"/>
                  </a:lnTo>
                  <a:lnTo>
                    <a:pt x="7949" y="2107"/>
                  </a:lnTo>
                  <a:lnTo>
                    <a:pt x="7844" y="1928"/>
                  </a:lnTo>
                  <a:lnTo>
                    <a:pt x="7724" y="1764"/>
                  </a:lnTo>
                  <a:lnTo>
                    <a:pt x="7605" y="1599"/>
                  </a:lnTo>
                  <a:lnTo>
                    <a:pt x="7456" y="1435"/>
                  </a:lnTo>
                  <a:lnTo>
                    <a:pt x="7321" y="1271"/>
                  </a:lnTo>
                  <a:lnTo>
                    <a:pt x="7157" y="1121"/>
                  </a:lnTo>
                  <a:lnTo>
                    <a:pt x="6992" y="987"/>
                  </a:lnTo>
                  <a:lnTo>
                    <a:pt x="6828" y="852"/>
                  </a:lnTo>
                  <a:lnTo>
                    <a:pt x="6649" y="718"/>
                  </a:lnTo>
                  <a:lnTo>
                    <a:pt x="6455" y="598"/>
                  </a:lnTo>
                  <a:lnTo>
                    <a:pt x="6275" y="494"/>
                  </a:lnTo>
                  <a:lnTo>
                    <a:pt x="6081" y="404"/>
                  </a:lnTo>
                  <a:lnTo>
                    <a:pt x="5887" y="315"/>
                  </a:lnTo>
                  <a:lnTo>
                    <a:pt x="5693" y="240"/>
                  </a:lnTo>
                  <a:lnTo>
                    <a:pt x="5484" y="180"/>
                  </a:lnTo>
                  <a:lnTo>
                    <a:pt x="5289" y="120"/>
                  </a:lnTo>
                  <a:lnTo>
                    <a:pt x="5080" y="76"/>
                  </a:lnTo>
                  <a:lnTo>
                    <a:pt x="4886" y="46"/>
                  </a:lnTo>
                  <a:lnTo>
                    <a:pt x="4677" y="16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2">
              <a:extLst>
                <a:ext uri="{FF2B5EF4-FFF2-40B4-BE49-F238E27FC236}">
                  <a16:creationId xmlns:a16="http://schemas.microsoft.com/office/drawing/2014/main" id="{FB281F49-DED1-27A0-F016-9C757B23AE45}"/>
                </a:ext>
              </a:extLst>
            </p:cNvPr>
            <p:cNvSpPr/>
            <p:nvPr/>
          </p:nvSpPr>
          <p:spPr>
            <a:xfrm>
              <a:off x="-871848" y="3322418"/>
              <a:ext cx="129847" cy="129847"/>
            </a:xfrm>
            <a:custGeom>
              <a:avLst/>
              <a:gdLst/>
              <a:ahLst/>
              <a:cxnLst/>
              <a:rect l="l" t="t" r="r" b="b"/>
              <a:pathLst>
                <a:path w="4618" h="4618" extrusionOk="0">
                  <a:moveTo>
                    <a:pt x="2197" y="1"/>
                  </a:moveTo>
                  <a:lnTo>
                    <a:pt x="1973" y="16"/>
                  </a:lnTo>
                  <a:lnTo>
                    <a:pt x="1764" y="61"/>
                  </a:lnTo>
                  <a:lnTo>
                    <a:pt x="1554" y="135"/>
                  </a:lnTo>
                  <a:lnTo>
                    <a:pt x="1345" y="210"/>
                  </a:lnTo>
                  <a:lnTo>
                    <a:pt x="1136" y="315"/>
                  </a:lnTo>
                  <a:lnTo>
                    <a:pt x="957" y="434"/>
                  </a:lnTo>
                  <a:lnTo>
                    <a:pt x="778" y="584"/>
                  </a:lnTo>
                  <a:lnTo>
                    <a:pt x="613" y="748"/>
                  </a:lnTo>
                  <a:lnTo>
                    <a:pt x="464" y="927"/>
                  </a:lnTo>
                  <a:lnTo>
                    <a:pt x="329" y="1121"/>
                  </a:lnTo>
                  <a:lnTo>
                    <a:pt x="225" y="1331"/>
                  </a:lnTo>
                  <a:lnTo>
                    <a:pt x="135" y="1540"/>
                  </a:lnTo>
                  <a:lnTo>
                    <a:pt x="75" y="1749"/>
                  </a:lnTo>
                  <a:lnTo>
                    <a:pt x="31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31" y="2645"/>
                  </a:lnTo>
                  <a:lnTo>
                    <a:pt x="75" y="2854"/>
                  </a:lnTo>
                  <a:lnTo>
                    <a:pt x="135" y="3063"/>
                  </a:lnTo>
                  <a:lnTo>
                    <a:pt x="225" y="3273"/>
                  </a:lnTo>
                  <a:lnTo>
                    <a:pt x="329" y="3482"/>
                  </a:lnTo>
                  <a:lnTo>
                    <a:pt x="449" y="3661"/>
                  </a:lnTo>
                  <a:lnTo>
                    <a:pt x="583" y="3840"/>
                  </a:lnTo>
                  <a:lnTo>
                    <a:pt x="748" y="4005"/>
                  </a:lnTo>
                  <a:lnTo>
                    <a:pt x="927" y="4154"/>
                  </a:lnTo>
                  <a:lnTo>
                    <a:pt x="1136" y="4289"/>
                  </a:lnTo>
                  <a:lnTo>
                    <a:pt x="1330" y="4393"/>
                  </a:lnTo>
                  <a:lnTo>
                    <a:pt x="1540" y="4483"/>
                  </a:lnTo>
                  <a:lnTo>
                    <a:pt x="1764" y="4543"/>
                  </a:lnTo>
                  <a:lnTo>
                    <a:pt x="1988" y="4587"/>
                  </a:lnTo>
                  <a:lnTo>
                    <a:pt x="2197" y="4617"/>
                  </a:lnTo>
                  <a:lnTo>
                    <a:pt x="2421" y="4602"/>
                  </a:lnTo>
                  <a:lnTo>
                    <a:pt x="2645" y="4587"/>
                  </a:lnTo>
                  <a:lnTo>
                    <a:pt x="2869" y="4543"/>
                  </a:lnTo>
                  <a:lnTo>
                    <a:pt x="3078" y="4483"/>
                  </a:lnTo>
                  <a:lnTo>
                    <a:pt x="3287" y="4393"/>
                  </a:lnTo>
                  <a:lnTo>
                    <a:pt x="3482" y="4289"/>
                  </a:lnTo>
                  <a:lnTo>
                    <a:pt x="3676" y="4169"/>
                  </a:lnTo>
                  <a:lnTo>
                    <a:pt x="3840" y="4035"/>
                  </a:lnTo>
                  <a:lnTo>
                    <a:pt x="4020" y="3870"/>
                  </a:lnTo>
                  <a:lnTo>
                    <a:pt x="4169" y="3691"/>
                  </a:lnTo>
                  <a:lnTo>
                    <a:pt x="4288" y="3482"/>
                  </a:lnTo>
                  <a:lnTo>
                    <a:pt x="4408" y="3288"/>
                  </a:lnTo>
                  <a:lnTo>
                    <a:pt x="4483" y="3078"/>
                  </a:lnTo>
                  <a:lnTo>
                    <a:pt x="4557" y="2854"/>
                  </a:lnTo>
                  <a:lnTo>
                    <a:pt x="4602" y="2630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49"/>
                  </a:lnTo>
                  <a:lnTo>
                    <a:pt x="4483" y="1540"/>
                  </a:lnTo>
                  <a:lnTo>
                    <a:pt x="4408" y="1331"/>
                  </a:lnTo>
                  <a:lnTo>
                    <a:pt x="4303" y="1136"/>
                  </a:lnTo>
                  <a:lnTo>
                    <a:pt x="4184" y="942"/>
                  </a:lnTo>
                  <a:lnTo>
                    <a:pt x="4034" y="763"/>
                  </a:lnTo>
                  <a:lnTo>
                    <a:pt x="3870" y="598"/>
                  </a:lnTo>
                  <a:lnTo>
                    <a:pt x="3691" y="449"/>
                  </a:lnTo>
                  <a:lnTo>
                    <a:pt x="3497" y="330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1"/>
                  </a:lnTo>
                  <a:lnTo>
                    <a:pt x="2645" y="16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2">
              <a:extLst>
                <a:ext uri="{FF2B5EF4-FFF2-40B4-BE49-F238E27FC236}">
                  <a16:creationId xmlns:a16="http://schemas.microsoft.com/office/drawing/2014/main" id="{D59CE1E7-2178-3009-AC5C-143FF9997467}"/>
                </a:ext>
              </a:extLst>
            </p:cNvPr>
            <p:cNvSpPr/>
            <p:nvPr/>
          </p:nvSpPr>
          <p:spPr>
            <a:xfrm>
              <a:off x="-1215445" y="3622770"/>
              <a:ext cx="240714" cy="240714"/>
            </a:xfrm>
            <a:custGeom>
              <a:avLst/>
              <a:gdLst/>
              <a:ahLst/>
              <a:cxnLst/>
              <a:rect l="l" t="t" r="r" b="b"/>
              <a:pathLst>
                <a:path w="8561" h="8561" extrusionOk="0">
                  <a:moveTo>
                    <a:pt x="4273" y="1"/>
                  </a:moveTo>
                  <a:lnTo>
                    <a:pt x="4079" y="16"/>
                  </a:lnTo>
                  <a:lnTo>
                    <a:pt x="3870" y="31"/>
                  </a:lnTo>
                  <a:lnTo>
                    <a:pt x="3660" y="45"/>
                  </a:lnTo>
                  <a:lnTo>
                    <a:pt x="3466" y="90"/>
                  </a:lnTo>
                  <a:lnTo>
                    <a:pt x="3257" y="135"/>
                  </a:lnTo>
                  <a:lnTo>
                    <a:pt x="3063" y="180"/>
                  </a:lnTo>
                  <a:lnTo>
                    <a:pt x="2869" y="240"/>
                  </a:lnTo>
                  <a:lnTo>
                    <a:pt x="2674" y="314"/>
                  </a:lnTo>
                  <a:lnTo>
                    <a:pt x="2480" y="404"/>
                  </a:lnTo>
                  <a:lnTo>
                    <a:pt x="2301" y="494"/>
                  </a:lnTo>
                  <a:lnTo>
                    <a:pt x="2122" y="598"/>
                  </a:lnTo>
                  <a:lnTo>
                    <a:pt x="1942" y="703"/>
                  </a:lnTo>
                  <a:lnTo>
                    <a:pt x="1763" y="822"/>
                  </a:lnTo>
                  <a:lnTo>
                    <a:pt x="1599" y="957"/>
                  </a:lnTo>
                  <a:lnTo>
                    <a:pt x="1434" y="1091"/>
                  </a:lnTo>
                  <a:lnTo>
                    <a:pt x="1285" y="1241"/>
                  </a:lnTo>
                  <a:lnTo>
                    <a:pt x="1136" y="1390"/>
                  </a:lnTo>
                  <a:lnTo>
                    <a:pt x="986" y="1554"/>
                  </a:lnTo>
                  <a:lnTo>
                    <a:pt x="852" y="1734"/>
                  </a:lnTo>
                  <a:lnTo>
                    <a:pt x="732" y="1913"/>
                  </a:lnTo>
                  <a:lnTo>
                    <a:pt x="613" y="2092"/>
                  </a:lnTo>
                  <a:lnTo>
                    <a:pt x="508" y="2271"/>
                  </a:lnTo>
                  <a:lnTo>
                    <a:pt x="404" y="2466"/>
                  </a:lnTo>
                  <a:lnTo>
                    <a:pt x="329" y="2660"/>
                  </a:lnTo>
                  <a:lnTo>
                    <a:pt x="254" y="2854"/>
                  </a:lnTo>
                  <a:lnTo>
                    <a:pt x="179" y="3063"/>
                  </a:lnTo>
                  <a:lnTo>
                    <a:pt x="135" y="3257"/>
                  </a:lnTo>
                  <a:lnTo>
                    <a:pt x="90" y="3467"/>
                  </a:lnTo>
                  <a:lnTo>
                    <a:pt x="45" y="3676"/>
                  </a:lnTo>
                  <a:lnTo>
                    <a:pt x="30" y="3870"/>
                  </a:lnTo>
                  <a:lnTo>
                    <a:pt x="15" y="4079"/>
                  </a:lnTo>
                  <a:lnTo>
                    <a:pt x="0" y="4288"/>
                  </a:lnTo>
                  <a:lnTo>
                    <a:pt x="15" y="4497"/>
                  </a:lnTo>
                  <a:lnTo>
                    <a:pt x="30" y="4692"/>
                  </a:lnTo>
                  <a:lnTo>
                    <a:pt x="60" y="4901"/>
                  </a:lnTo>
                  <a:lnTo>
                    <a:pt x="90" y="5095"/>
                  </a:lnTo>
                  <a:lnTo>
                    <a:pt x="135" y="5304"/>
                  </a:lnTo>
                  <a:lnTo>
                    <a:pt x="179" y="5498"/>
                  </a:lnTo>
                  <a:lnTo>
                    <a:pt x="254" y="5693"/>
                  </a:lnTo>
                  <a:lnTo>
                    <a:pt x="314" y="5887"/>
                  </a:lnTo>
                  <a:lnTo>
                    <a:pt x="404" y="6081"/>
                  </a:lnTo>
                  <a:lnTo>
                    <a:pt x="493" y="6260"/>
                  </a:lnTo>
                  <a:lnTo>
                    <a:pt x="598" y="6440"/>
                  </a:lnTo>
                  <a:lnTo>
                    <a:pt x="702" y="6619"/>
                  </a:lnTo>
                  <a:lnTo>
                    <a:pt x="822" y="6798"/>
                  </a:lnTo>
                  <a:lnTo>
                    <a:pt x="956" y="6962"/>
                  </a:lnTo>
                  <a:lnTo>
                    <a:pt x="1091" y="7127"/>
                  </a:lnTo>
                  <a:lnTo>
                    <a:pt x="1240" y="7276"/>
                  </a:lnTo>
                  <a:lnTo>
                    <a:pt x="1390" y="7426"/>
                  </a:lnTo>
                  <a:lnTo>
                    <a:pt x="1554" y="7575"/>
                  </a:lnTo>
                  <a:lnTo>
                    <a:pt x="1733" y="7709"/>
                  </a:lnTo>
                  <a:lnTo>
                    <a:pt x="1912" y="7829"/>
                  </a:lnTo>
                  <a:lnTo>
                    <a:pt x="2092" y="7948"/>
                  </a:lnTo>
                  <a:lnTo>
                    <a:pt x="2286" y="8053"/>
                  </a:lnTo>
                  <a:lnTo>
                    <a:pt x="2465" y="8158"/>
                  </a:lnTo>
                  <a:lnTo>
                    <a:pt x="2659" y="8232"/>
                  </a:lnTo>
                  <a:lnTo>
                    <a:pt x="2869" y="8307"/>
                  </a:lnTo>
                  <a:lnTo>
                    <a:pt x="3063" y="8382"/>
                  </a:lnTo>
                  <a:lnTo>
                    <a:pt x="3272" y="8427"/>
                  </a:lnTo>
                  <a:lnTo>
                    <a:pt x="3466" y="8471"/>
                  </a:lnTo>
                  <a:lnTo>
                    <a:pt x="3675" y="8516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288" y="8561"/>
                  </a:lnTo>
                  <a:lnTo>
                    <a:pt x="4497" y="8546"/>
                  </a:lnTo>
                  <a:lnTo>
                    <a:pt x="4691" y="8531"/>
                  </a:lnTo>
                  <a:lnTo>
                    <a:pt x="4900" y="8516"/>
                  </a:lnTo>
                  <a:lnTo>
                    <a:pt x="5109" y="8471"/>
                  </a:lnTo>
                  <a:lnTo>
                    <a:pt x="5304" y="8427"/>
                  </a:lnTo>
                  <a:lnTo>
                    <a:pt x="5498" y="8382"/>
                  </a:lnTo>
                  <a:lnTo>
                    <a:pt x="5692" y="8307"/>
                  </a:lnTo>
                  <a:lnTo>
                    <a:pt x="5886" y="8247"/>
                  </a:lnTo>
                  <a:lnTo>
                    <a:pt x="6081" y="8158"/>
                  </a:lnTo>
                  <a:lnTo>
                    <a:pt x="6260" y="8068"/>
                  </a:lnTo>
                  <a:lnTo>
                    <a:pt x="6454" y="7963"/>
                  </a:lnTo>
                  <a:lnTo>
                    <a:pt x="6618" y="7859"/>
                  </a:lnTo>
                  <a:lnTo>
                    <a:pt x="6798" y="7739"/>
                  </a:lnTo>
                  <a:lnTo>
                    <a:pt x="6962" y="7605"/>
                  </a:lnTo>
                  <a:lnTo>
                    <a:pt x="7126" y="7470"/>
                  </a:lnTo>
                  <a:lnTo>
                    <a:pt x="7276" y="7321"/>
                  </a:lnTo>
                  <a:lnTo>
                    <a:pt x="7425" y="7172"/>
                  </a:lnTo>
                  <a:lnTo>
                    <a:pt x="7575" y="7007"/>
                  </a:lnTo>
                  <a:lnTo>
                    <a:pt x="7709" y="6828"/>
                  </a:lnTo>
                  <a:lnTo>
                    <a:pt x="7843" y="6649"/>
                  </a:lnTo>
                  <a:lnTo>
                    <a:pt x="7948" y="6469"/>
                  </a:lnTo>
                  <a:lnTo>
                    <a:pt x="8068" y="6275"/>
                  </a:lnTo>
                  <a:lnTo>
                    <a:pt x="8157" y="6096"/>
                  </a:lnTo>
                  <a:lnTo>
                    <a:pt x="8247" y="5902"/>
                  </a:lnTo>
                  <a:lnTo>
                    <a:pt x="8322" y="5693"/>
                  </a:lnTo>
                  <a:lnTo>
                    <a:pt x="8381" y="5498"/>
                  </a:lnTo>
                  <a:lnTo>
                    <a:pt x="8441" y="5304"/>
                  </a:lnTo>
                  <a:lnTo>
                    <a:pt x="8486" y="5095"/>
                  </a:lnTo>
                  <a:lnTo>
                    <a:pt x="8516" y="4886"/>
                  </a:lnTo>
                  <a:lnTo>
                    <a:pt x="8546" y="4692"/>
                  </a:lnTo>
                  <a:lnTo>
                    <a:pt x="8546" y="4483"/>
                  </a:lnTo>
                  <a:lnTo>
                    <a:pt x="8561" y="4273"/>
                  </a:lnTo>
                  <a:lnTo>
                    <a:pt x="8546" y="4064"/>
                  </a:lnTo>
                  <a:lnTo>
                    <a:pt x="8531" y="3870"/>
                  </a:lnTo>
                  <a:lnTo>
                    <a:pt x="8516" y="3661"/>
                  </a:lnTo>
                  <a:lnTo>
                    <a:pt x="8471" y="3452"/>
                  </a:lnTo>
                  <a:lnTo>
                    <a:pt x="8426" y="3257"/>
                  </a:lnTo>
                  <a:lnTo>
                    <a:pt x="8381" y="3063"/>
                  </a:lnTo>
                  <a:lnTo>
                    <a:pt x="8322" y="2869"/>
                  </a:lnTo>
                  <a:lnTo>
                    <a:pt x="8247" y="2675"/>
                  </a:lnTo>
                  <a:lnTo>
                    <a:pt x="8157" y="2481"/>
                  </a:lnTo>
                  <a:lnTo>
                    <a:pt x="8068" y="2301"/>
                  </a:lnTo>
                  <a:lnTo>
                    <a:pt x="7963" y="2107"/>
                  </a:lnTo>
                  <a:lnTo>
                    <a:pt x="7858" y="1943"/>
                  </a:lnTo>
                  <a:lnTo>
                    <a:pt x="7739" y="1764"/>
                  </a:lnTo>
                  <a:lnTo>
                    <a:pt x="7604" y="1599"/>
                  </a:lnTo>
                  <a:lnTo>
                    <a:pt x="7470" y="1435"/>
                  </a:lnTo>
                  <a:lnTo>
                    <a:pt x="7321" y="1285"/>
                  </a:lnTo>
                  <a:lnTo>
                    <a:pt x="7171" y="1136"/>
                  </a:lnTo>
                  <a:lnTo>
                    <a:pt x="7007" y="987"/>
                  </a:lnTo>
                  <a:lnTo>
                    <a:pt x="6842" y="852"/>
                  </a:lnTo>
                  <a:lnTo>
                    <a:pt x="6648" y="718"/>
                  </a:lnTo>
                  <a:lnTo>
                    <a:pt x="6469" y="613"/>
                  </a:lnTo>
                  <a:lnTo>
                    <a:pt x="6290" y="509"/>
                  </a:lnTo>
                  <a:lnTo>
                    <a:pt x="6096" y="404"/>
                  </a:lnTo>
                  <a:lnTo>
                    <a:pt x="5901" y="314"/>
                  </a:lnTo>
                  <a:lnTo>
                    <a:pt x="5707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0" y="45"/>
                  </a:lnTo>
                  <a:lnTo>
                    <a:pt x="4691" y="31"/>
                  </a:lnTo>
                  <a:lnTo>
                    <a:pt x="4482" y="16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2">
              <a:extLst>
                <a:ext uri="{FF2B5EF4-FFF2-40B4-BE49-F238E27FC236}">
                  <a16:creationId xmlns:a16="http://schemas.microsoft.com/office/drawing/2014/main" id="{7C015F49-76AD-8318-174D-DAEC86F61A43}"/>
                </a:ext>
              </a:extLst>
            </p:cNvPr>
            <p:cNvSpPr/>
            <p:nvPr/>
          </p:nvSpPr>
          <p:spPr>
            <a:xfrm>
              <a:off x="-1159997" y="3678218"/>
              <a:ext cx="129818" cy="129818"/>
            </a:xfrm>
            <a:custGeom>
              <a:avLst/>
              <a:gdLst/>
              <a:ahLst/>
              <a:cxnLst/>
              <a:rect l="l" t="t" r="r" b="b"/>
              <a:pathLst>
                <a:path w="4617" h="4617" extrusionOk="0">
                  <a:moveTo>
                    <a:pt x="2196" y="1"/>
                  </a:moveTo>
                  <a:lnTo>
                    <a:pt x="1972" y="31"/>
                  </a:lnTo>
                  <a:lnTo>
                    <a:pt x="1763" y="75"/>
                  </a:lnTo>
                  <a:lnTo>
                    <a:pt x="1539" y="135"/>
                  </a:lnTo>
                  <a:lnTo>
                    <a:pt x="1345" y="210"/>
                  </a:lnTo>
                  <a:lnTo>
                    <a:pt x="1136" y="314"/>
                  </a:lnTo>
                  <a:lnTo>
                    <a:pt x="956" y="449"/>
                  </a:lnTo>
                  <a:lnTo>
                    <a:pt x="777" y="583"/>
                  </a:lnTo>
                  <a:lnTo>
                    <a:pt x="613" y="748"/>
                  </a:lnTo>
                  <a:lnTo>
                    <a:pt x="463" y="927"/>
                  </a:lnTo>
                  <a:lnTo>
                    <a:pt x="329" y="1121"/>
                  </a:lnTo>
                  <a:lnTo>
                    <a:pt x="224" y="1330"/>
                  </a:lnTo>
                  <a:lnTo>
                    <a:pt x="135" y="1539"/>
                  </a:lnTo>
                  <a:lnTo>
                    <a:pt x="75" y="1764"/>
                  </a:lnTo>
                  <a:lnTo>
                    <a:pt x="30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54"/>
                  </a:lnTo>
                  <a:lnTo>
                    <a:pt x="135" y="3078"/>
                  </a:lnTo>
                  <a:lnTo>
                    <a:pt x="224" y="3272"/>
                  </a:lnTo>
                  <a:lnTo>
                    <a:pt x="314" y="3482"/>
                  </a:lnTo>
                  <a:lnTo>
                    <a:pt x="448" y="3661"/>
                  </a:lnTo>
                  <a:lnTo>
                    <a:pt x="583" y="3840"/>
                  </a:lnTo>
                  <a:lnTo>
                    <a:pt x="747" y="4004"/>
                  </a:lnTo>
                  <a:lnTo>
                    <a:pt x="926" y="4154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63" y="4542"/>
                  </a:lnTo>
                  <a:lnTo>
                    <a:pt x="1987" y="4587"/>
                  </a:lnTo>
                  <a:lnTo>
                    <a:pt x="2196" y="4617"/>
                  </a:lnTo>
                  <a:lnTo>
                    <a:pt x="2420" y="4617"/>
                  </a:lnTo>
                  <a:lnTo>
                    <a:pt x="2644" y="4587"/>
                  </a:lnTo>
                  <a:lnTo>
                    <a:pt x="2869" y="4542"/>
                  </a:lnTo>
                  <a:lnTo>
                    <a:pt x="3078" y="4483"/>
                  </a:lnTo>
                  <a:lnTo>
                    <a:pt x="3287" y="4408"/>
                  </a:lnTo>
                  <a:lnTo>
                    <a:pt x="3481" y="4303"/>
                  </a:lnTo>
                  <a:lnTo>
                    <a:pt x="3675" y="4169"/>
                  </a:lnTo>
                  <a:lnTo>
                    <a:pt x="3840" y="4034"/>
                  </a:lnTo>
                  <a:lnTo>
                    <a:pt x="4004" y="3870"/>
                  </a:lnTo>
                  <a:lnTo>
                    <a:pt x="4168" y="3691"/>
                  </a:lnTo>
                  <a:lnTo>
                    <a:pt x="4288" y="3497"/>
                  </a:lnTo>
                  <a:lnTo>
                    <a:pt x="4407" y="3287"/>
                  </a:lnTo>
                  <a:lnTo>
                    <a:pt x="4482" y="3078"/>
                  </a:lnTo>
                  <a:lnTo>
                    <a:pt x="4557" y="2854"/>
                  </a:lnTo>
                  <a:lnTo>
                    <a:pt x="4587" y="2645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64"/>
                  </a:lnTo>
                  <a:lnTo>
                    <a:pt x="4482" y="1539"/>
                  </a:lnTo>
                  <a:lnTo>
                    <a:pt x="4407" y="1330"/>
                  </a:lnTo>
                  <a:lnTo>
                    <a:pt x="4303" y="1136"/>
                  </a:lnTo>
                  <a:lnTo>
                    <a:pt x="4183" y="957"/>
                  </a:lnTo>
                  <a:lnTo>
                    <a:pt x="4034" y="778"/>
                  </a:lnTo>
                  <a:lnTo>
                    <a:pt x="3870" y="613"/>
                  </a:lnTo>
                  <a:lnTo>
                    <a:pt x="3690" y="464"/>
                  </a:lnTo>
                  <a:lnTo>
                    <a:pt x="3496" y="329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0"/>
                  </a:lnTo>
                  <a:lnTo>
                    <a:pt x="2644" y="31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2">
              <a:extLst>
                <a:ext uri="{FF2B5EF4-FFF2-40B4-BE49-F238E27FC236}">
                  <a16:creationId xmlns:a16="http://schemas.microsoft.com/office/drawing/2014/main" id="{534633D3-2E3A-131E-3B6E-8CA369092299}"/>
                </a:ext>
              </a:extLst>
            </p:cNvPr>
            <p:cNvSpPr/>
            <p:nvPr/>
          </p:nvSpPr>
          <p:spPr>
            <a:xfrm>
              <a:off x="-820589" y="3348483"/>
              <a:ext cx="139913" cy="171404"/>
            </a:xfrm>
            <a:custGeom>
              <a:avLst/>
              <a:gdLst/>
              <a:ahLst/>
              <a:cxnLst/>
              <a:rect l="l" t="t" r="r" b="b"/>
              <a:pathLst>
                <a:path w="4976" h="6096" extrusionOk="0">
                  <a:moveTo>
                    <a:pt x="4632" y="0"/>
                  </a:moveTo>
                  <a:lnTo>
                    <a:pt x="3765" y="1434"/>
                  </a:lnTo>
                  <a:lnTo>
                    <a:pt x="3287" y="1210"/>
                  </a:lnTo>
                  <a:lnTo>
                    <a:pt x="3033" y="1106"/>
                  </a:lnTo>
                  <a:lnTo>
                    <a:pt x="2749" y="1016"/>
                  </a:lnTo>
                  <a:lnTo>
                    <a:pt x="2480" y="941"/>
                  </a:lnTo>
                  <a:lnTo>
                    <a:pt x="2211" y="882"/>
                  </a:lnTo>
                  <a:lnTo>
                    <a:pt x="1957" y="837"/>
                  </a:lnTo>
                  <a:lnTo>
                    <a:pt x="1704" y="837"/>
                  </a:lnTo>
                  <a:lnTo>
                    <a:pt x="1629" y="852"/>
                  </a:lnTo>
                  <a:lnTo>
                    <a:pt x="1569" y="867"/>
                  </a:lnTo>
                  <a:lnTo>
                    <a:pt x="1524" y="897"/>
                  </a:lnTo>
                  <a:lnTo>
                    <a:pt x="1509" y="926"/>
                  </a:lnTo>
                  <a:lnTo>
                    <a:pt x="1494" y="971"/>
                  </a:lnTo>
                  <a:lnTo>
                    <a:pt x="1509" y="1016"/>
                  </a:lnTo>
                  <a:lnTo>
                    <a:pt x="1524" y="1076"/>
                  </a:lnTo>
                  <a:lnTo>
                    <a:pt x="1554" y="1136"/>
                  </a:lnTo>
                  <a:lnTo>
                    <a:pt x="1659" y="1270"/>
                  </a:lnTo>
                  <a:lnTo>
                    <a:pt x="1793" y="1419"/>
                  </a:lnTo>
                  <a:lnTo>
                    <a:pt x="1957" y="1584"/>
                  </a:lnTo>
                  <a:lnTo>
                    <a:pt x="2152" y="1748"/>
                  </a:lnTo>
                  <a:lnTo>
                    <a:pt x="2555" y="2077"/>
                  </a:lnTo>
                  <a:lnTo>
                    <a:pt x="2943" y="2361"/>
                  </a:lnTo>
                  <a:lnTo>
                    <a:pt x="3407" y="2674"/>
                  </a:lnTo>
                  <a:lnTo>
                    <a:pt x="3407" y="2674"/>
                  </a:lnTo>
                  <a:lnTo>
                    <a:pt x="2914" y="2405"/>
                  </a:lnTo>
                  <a:lnTo>
                    <a:pt x="2450" y="2181"/>
                  </a:lnTo>
                  <a:lnTo>
                    <a:pt x="1928" y="1942"/>
                  </a:lnTo>
                  <a:lnTo>
                    <a:pt x="1659" y="1823"/>
                  </a:lnTo>
                  <a:lnTo>
                    <a:pt x="1390" y="1718"/>
                  </a:lnTo>
                  <a:lnTo>
                    <a:pt x="1136" y="1629"/>
                  </a:lnTo>
                  <a:lnTo>
                    <a:pt x="882" y="1569"/>
                  </a:lnTo>
                  <a:lnTo>
                    <a:pt x="658" y="1524"/>
                  </a:lnTo>
                  <a:lnTo>
                    <a:pt x="464" y="1509"/>
                  </a:lnTo>
                  <a:lnTo>
                    <a:pt x="374" y="1524"/>
                  </a:lnTo>
                  <a:lnTo>
                    <a:pt x="299" y="1539"/>
                  </a:lnTo>
                  <a:lnTo>
                    <a:pt x="239" y="1569"/>
                  </a:lnTo>
                  <a:lnTo>
                    <a:pt x="180" y="1599"/>
                  </a:lnTo>
                  <a:lnTo>
                    <a:pt x="135" y="1643"/>
                  </a:lnTo>
                  <a:lnTo>
                    <a:pt x="120" y="1703"/>
                  </a:lnTo>
                  <a:lnTo>
                    <a:pt x="120" y="1763"/>
                  </a:lnTo>
                  <a:lnTo>
                    <a:pt x="135" y="1823"/>
                  </a:lnTo>
                  <a:lnTo>
                    <a:pt x="165" y="1897"/>
                  </a:lnTo>
                  <a:lnTo>
                    <a:pt x="210" y="1972"/>
                  </a:lnTo>
                  <a:lnTo>
                    <a:pt x="344" y="2122"/>
                  </a:lnTo>
                  <a:lnTo>
                    <a:pt x="523" y="2286"/>
                  </a:lnTo>
                  <a:lnTo>
                    <a:pt x="747" y="2465"/>
                  </a:lnTo>
                  <a:lnTo>
                    <a:pt x="986" y="2644"/>
                  </a:lnTo>
                  <a:lnTo>
                    <a:pt x="1240" y="2824"/>
                  </a:lnTo>
                  <a:lnTo>
                    <a:pt x="1763" y="3152"/>
                  </a:lnTo>
                  <a:lnTo>
                    <a:pt x="2241" y="3436"/>
                  </a:lnTo>
                  <a:lnTo>
                    <a:pt x="2719" y="3690"/>
                  </a:lnTo>
                  <a:lnTo>
                    <a:pt x="2376" y="3556"/>
                  </a:lnTo>
                  <a:lnTo>
                    <a:pt x="2017" y="3421"/>
                  </a:lnTo>
                  <a:lnTo>
                    <a:pt x="1584" y="3272"/>
                  </a:lnTo>
                  <a:lnTo>
                    <a:pt x="1136" y="3137"/>
                  </a:lnTo>
                  <a:lnTo>
                    <a:pt x="927" y="3093"/>
                  </a:lnTo>
                  <a:lnTo>
                    <a:pt x="717" y="3048"/>
                  </a:lnTo>
                  <a:lnTo>
                    <a:pt x="538" y="3018"/>
                  </a:lnTo>
                  <a:lnTo>
                    <a:pt x="374" y="3018"/>
                  </a:lnTo>
                  <a:lnTo>
                    <a:pt x="239" y="3033"/>
                  </a:lnTo>
                  <a:lnTo>
                    <a:pt x="180" y="3048"/>
                  </a:lnTo>
                  <a:lnTo>
                    <a:pt x="135" y="3078"/>
                  </a:lnTo>
                  <a:lnTo>
                    <a:pt x="105" y="3108"/>
                  </a:lnTo>
                  <a:lnTo>
                    <a:pt x="90" y="3152"/>
                  </a:lnTo>
                  <a:lnTo>
                    <a:pt x="75" y="3197"/>
                  </a:lnTo>
                  <a:lnTo>
                    <a:pt x="90" y="3242"/>
                  </a:lnTo>
                  <a:lnTo>
                    <a:pt x="150" y="3347"/>
                  </a:lnTo>
                  <a:lnTo>
                    <a:pt x="269" y="3481"/>
                  </a:lnTo>
                  <a:lnTo>
                    <a:pt x="404" y="3616"/>
                  </a:lnTo>
                  <a:lnTo>
                    <a:pt x="583" y="3750"/>
                  </a:lnTo>
                  <a:lnTo>
                    <a:pt x="971" y="4049"/>
                  </a:lnTo>
                  <a:lnTo>
                    <a:pt x="1390" y="4333"/>
                  </a:lnTo>
                  <a:lnTo>
                    <a:pt x="1763" y="4572"/>
                  </a:lnTo>
                  <a:lnTo>
                    <a:pt x="2137" y="4811"/>
                  </a:lnTo>
                  <a:lnTo>
                    <a:pt x="2137" y="4811"/>
                  </a:lnTo>
                  <a:lnTo>
                    <a:pt x="1823" y="4691"/>
                  </a:lnTo>
                  <a:lnTo>
                    <a:pt x="1509" y="4587"/>
                  </a:lnTo>
                  <a:lnTo>
                    <a:pt x="1136" y="4482"/>
                  </a:lnTo>
                  <a:lnTo>
                    <a:pt x="747" y="4392"/>
                  </a:lnTo>
                  <a:lnTo>
                    <a:pt x="568" y="4377"/>
                  </a:lnTo>
                  <a:lnTo>
                    <a:pt x="404" y="4362"/>
                  </a:lnTo>
                  <a:lnTo>
                    <a:pt x="269" y="4377"/>
                  </a:lnTo>
                  <a:lnTo>
                    <a:pt x="150" y="4407"/>
                  </a:lnTo>
                  <a:lnTo>
                    <a:pt x="90" y="4437"/>
                  </a:lnTo>
                  <a:lnTo>
                    <a:pt x="60" y="4467"/>
                  </a:lnTo>
                  <a:lnTo>
                    <a:pt x="30" y="4497"/>
                  </a:lnTo>
                  <a:lnTo>
                    <a:pt x="0" y="4557"/>
                  </a:lnTo>
                  <a:lnTo>
                    <a:pt x="0" y="4602"/>
                  </a:lnTo>
                  <a:lnTo>
                    <a:pt x="0" y="4646"/>
                  </a:lnTo>
                  <a:lnTo>
                    <a:pt x="15" y="4706"/>
                  </a:lnTo>
                  <a:lnTo>
                    <a:pt x="30" y="4751"/>
                  </a:lnTo>
                  <a:lnTo>
                    <a:pt x="120" y="4870"/>
                  </a:lnTo>
                  <a:lnTo>
                    <a:pt x="224" y="4975"/>
                  </a:lnTo>
                  <a:lnTo>
                    <a:pt x="374" y="5080"/>
                  </a:lnTo>
                  <a:lnTo>
                    <a:pt x="538" y="5199"/>
                  </a:lnTo>
                  <a:lnTo>
                    <a:pt x="717" y="5304"/>
                  </a:lnTo>
                  <a:lnTo>
                    <a:pt x="927" y="5408"/>
                  </a:lnTo>
                  <a:lnTo>
                    <a:pt x="1360" y="5602"/>
                  </a:lnTo>
                  <a:lnTo>
                    <a:pt x="1808" y="5782"/>
                  </a:lnTo>
                  <a:lnTo>
                    <a:pt x="2226" y="5946"/>
                  </a:lnTo>
                  <a:lnTo>
                    <a:pt x="2585" y="6051"/>
                  </a:lnTo>
                  <a:lnTo>
                    <a:pt x="2719" y="6081"/>
                  </a:lnTo>
                  <a:lnTo>
                    <a:pt x="2839" y="6095"/>
                  </a:lnTo>
                  <a:lnTo>
                    <a:pt x="2958" y="6066"/>
                  </a:lnTo>
                  <a:lnTo>
                    <a:pt x="3048" y="6021"/>
                  </a:lnTo>
                  <a:lnTo>
                    <a:pt x="3123" y="5961"/>
                  </a:lnTo>
                  <a:lnTo>
                    <a:pt x="3197" y="5871"/>
                  </a:lnTo>
                  <a:lnTo>
                    <a:pt x="3257" y="5797"/>
                  </a:lnTo>
                  <a:lnTo>
                    <a:pt x="3302" y="5692"/>
                  </a:lnTo>
                  <a:lnTo>
                    <a:pt x="3362" y="5498"/>
                  </a:lnTo>
                  <a:lnTo>
                    <a:pt x="3392" y="5319"/>
                  </a:lnTo>
                  <a:lnTo>
                    <a:pt x="3407" y="5139"/>
                  </a:lnTo>
                  <a:lnTo>
                    <a:pt x="3481" y="5035"/>
                  </a:lnTo>
                  <a:lnTo>
                    <a:pt x="3646" y="4751"/>
                  </a:lnTo>
                  <a:lnTo>
                    <a:pt x="3720" y="4587"/>
                  </a:lnTo>
                  <a:lnTo>
                    <a:pt x="3795" y="4407"/>
                  </a:lnTo>
                  <a:lnTo>
                    <a:pt x="3840" y="4243"/>
                  </a:lnTo>
                  <a:lnTo>
                    <a:pt x="3855" y="4168"/>
                  </a:lnTo>
                  <a:lnTo>
                    <a:pt x="3870" y="4109"/>
                  </a:lnTo>
                  <a:lnTo>
                    <a:pt x="3930" y="4049"/>
                  </a:lnTo>
                  <a:lnTo>
                    <a:pt x="3989" y="3974"/>
                  </a:lnTo>
                  <a:lnTo>
                    <a:pt x="4079" y="3869"/>
                  </a:lnTo>
                  <a:lnTo>
                    <a:pt x="4154" y="3750"/>
                  </a:lnTo>
                  <a:lnTo>
                    <a:pt x="4243" y="3616"/>
                  </a:lnTo>
                  <a:lnTo>
                    <a:pt x="4303" y="3451"/>
                  </a:lnTo>
                  <a:lnTo>
                    <a:pt x="4348" y="3272"/>
                  </a:lnTo>
                  <a:lnTo>
                    <a:pt x="4467" y="3137"/>
                  </a:lnTo>
                  <a:lnTo>
                    <a:pt x="4587" y="2988"/>
                  </a:lnTo>
                  <a:lnTo>
                    <a:pt x="4691" y="2809"/>
                  </a:lnTo>
                  <a:lnTo>
                    <a:pt x="4736" y="2704"/>
                  </a:lnTo>
                  <a:lnTo>
                    <a:pt x="4781" y="2600"/>
                  </a:lnTo>
                  <a:lnTo>
                    <a:pt x="4811" y="2495"/>
                  </a:lnTo>
                  <a:lnTo>
                    <a:pt x="4826" y="2376"/>
                  </a:lnTo>
                  <a:lnTo>
                    <a:pt x="4811" y="2271"/>
                  </a:lnTo>
                  <a:lnTo>
                    <a:pt x="4781" y="2151"/>
                  </a:lnTo>
                  <a:lnTo>
                    <a:pt x="4721" y="2047"/>
                  </a:lnTo>
                  <a:lnTo>
                    <a:pt x="4647" y="1942"/>
                  </a:lnTo>
                  <a:lnTo>
                    <a:pt x="4676" y="1897"/>
                  </a:lnTo>
                  <a:lnTo>
                    <a:pt x="4751" y="1763"/>
                  </a:lnTo>
                  <a:lnTo>
                    <a:pt x="4841" y="1554"/>
                  </a:lnTo>
                  <a:lnTo>
                    <a:pt x="4886" y="1434"/>
                  </a:lnTo>
                  <a:lnTo>
                    <a:pt x="4916" y="1300"/>
                  </a:lnTo>
                  <a:lnTo>
                    <a:pt x="4945" y="1150"/>
                  </a:lnTo>
                  <a:lnTo>
                    <a:pt x="4975" y="1001"/>
                  </a:lnTo>
                  <a:lnTo>
                    <a:pt x="4975" y="837"/>
                  </a:lnTo>
                  <a:lnTo>
                    <a:pt x="4960" y="672"/>
                  </a:lnTo>
                  <a:lnTo>
                    <a:pt x="4916" y="508"/>
                  </a:lnTo>
                  <a:lnTo>
                    <a:pt x="4856" y="329"/>
                  </a:lnTo>
                  <a:lnTo>
                    <a:pt x="4766" y="164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2">
              <a:extLst>
                <a:ext uri="{FF2B5EF4-FFF2-40B4-BE49-F238E27FC236}">
                  <a16:creationId xmlns:a16="http://schemas.microsoft.com/office/drawing/2014/main" id="{7DD11AC8-7B0E-B4F5-A144-0C70E91CBC89}"/>
                </a:ext>
              </a:extLst>
            </p:cNvPr>
            <p:cNvSpPr/>
            <p:nvPr/>
          </p:nvSpPr>
          <p:spPr>
            <a:xfrm>
              <a:off x="-1829168" y="3041411"/>
              <a:ext cx="719583" cy="785125"/>
            </a:xfrm>
            <a:custGeom>
              <a:avLst/>
              <a:gdLst/>
              <a:ahLst/>
              <a:cxnLst/>
              <a:rect l="l" t="t" r="r" b="b"/>
              <a:pathLst>
                <a:path w="25592" h="27923" extrusionOk="0">
                  <a:moveTo>
                    <a:pt x="5827" y="0"/>
                  </a:moveTo>
                  <a:lnTo>
                    <a:pt x="5528" y="15"/>
                  </a:lnTo>
                  <a:lnTo>
                    <a:pt x="5229" y="60"/>
                  </a:lnTo>
                  <a:lnTo>
                    <a:pt x="4930" y="135"/>
                  </a:lnTo>
                  <a:lnTo>
                    <a:pt x="4647" y="239"/>
                  </a:lnTo>
                  <a:lnTo>
                    <a:pt x="4363" y="359"/>
                  </a:lnTo>
                  <a:lnTo>
                    <a:pt x="4094" y="508"/>
                  </a:lnTo>
                  <a:lnTo>
                    <a:pt x="3855" y="688"/>
                  </a:lnTo>
                  <a:lnTo>
                    <a:pt x="3616" y="897"/>
                  </a:lnTo>
                  <a:lnTo>
                    <a:pt x="3407" y="1121"/>
                  </a:lnTo>
                  <a:lnTo>
                    <a:pt x="3212" y="1375"/>
                  </a:lnTo>
                  <a:lnTo>
                    <a:pt x="3048" y="1644"/>
                  </a:lnTo>
                  <a:lnTo>
                    <a:pt x="2899" y="1928"/>
                  </a:lnTo>
                  <a:lnTo>
                    <a:pt x="2824" y="2137"/>
                  </a:lnTo>
                  <a:lnTo>
                    <a:pt x="2749" y="2301"/>
                  </a:lnTo>
                  <a:lnTo>
                    <a:pt x="2615" y="2630"/>
                  </a:lnTo>
                  <a:lnTo>
                    <a:pt x="2361" y="3287"/>
                  </a:lnTo>
                  <a:lnTo>
                    <a:pt x="2122" y="3929"/>
                  </a:lnTo>
                  <a:lnTo>
                    <a:pt x="1913" y="4587"/>
                  </a:lnTo>
                  <a:lnTo>
                    <a:pt x="1689" y="5229"/>
                  </a:lnTo>
                  <a:lnTo>
                    <a:pt x="1494" y="5887"/>
                  </a:lnTo>
                  <a:lnTo>
                    <a:pt x="1315" y="6544"/>
                  </a:lnTo>
                  <a:lnTo>
                    <a:pt x="1136" y="7201"/>
                  </a:lnTo>
                  <a:lnTo>
                    <a:pt x="957" y="7873"/>
                  </a:lnTo>
                  <a:lnTo>
                    <a:pt x="807" y="8546"/>
                  </a:lnTo>
                  <a:lnTo>
                    <a:pt x="658" y="9218"/>
                  </a:lnTo>
                  <a:lnTo>
                    <a:pt x="538" y="9890"/>
                  </a:lnTo>
                  <a:lnTo>
                    <a:pt x="419" y="10578"/>
                  </a:lnTo>
                  <a:lnTo>
                    <a:pt x="314" y="11265"/>
                  </a:lnTo>
                  <a:lnTo>
                    <a:pt x="224" y="11952"/>
                  </a:lnTo>
                  <a:lnTo>
                    <a:pt x="135" y="12654"/>
                  </a:lnTo>
                  <a:lnTo>
                    <a:pt x="75" y="13356"/>
                  </a:lnTo>
                  <a:lnTo>
                    <a:pt x="30" y="14073"/>
                  </a:lnTo>
                  <a:lnTo>
                    <a:pt x="15" y="14776"/>
                  </a:lnTo>
                  <a:lnTo>
                    <a:pt x="0" y="15493"/>
                  </a:lnTo>
                  <a:lnTo>
                    <a:pt x="15" y="16225"/>
                  </a:lnTo>
                  <a:lnTo>
                    <a:pt x="45" y="16957"/>
                  </a:lnTo>
                  <a:lnTo>
                    <a:pt x="105" y="17689"/>
                  </a:lnTo>
                  <a:lnTo>
                    <a:pt x="195" y="18421"/>
                  </a:lnTo>
                  <a:lnTo>
                    <a:pt x="314" y="19168"/>
                  </a:lnTo>
                  <a:lnTo>
                    <a:pt x="449" y="19900"/>
                  </a:lnTo>
                  <a:lnTo>
                    <a:pt x="628" y="20647"/>
                  </a:lnTo>
                  <a:lnTo>
                    <a:pt x="822" y="21394"/>
                  </a:lnTo>
                  <a:lnTo>
                    <a:pt x="1076" y="22126"/>
                  </a:lnTo>
                  <a:lnTo>
                    <a:pt x="1210" y="22499"/>
                  </a:lnTo>
                  <a:lnTo>
                    <a:pt x="1345" y="22858"/>
                  </a:lnTo>
                  <a:lnTo>
                    <a:pt x="1494" y="23216"/>
                  </a:lnTo>
                  <a:lnTo>
                    <a:pt x="1659" y="23590"/>
                  </a:lnTo>
                  <a:lnTo>
                    <a:pt x="1838" y="23948"/>
                  </a:lnTo>
                  <a:lnTo>
                    <a:pt x="2017" y="24292"/>
                  </a:lnTo>
                  <a:lnTo>
                    <a:pt x="2196" y="24591"/>
                  </a:lnTo>
                  <a:lnTo>
                    <a:pt x="2361" y="24845"/>
                  </a:lnTo>
                  <a:lnTo>
                    <a:pt x="2540" y="25069"/>
                  </a:lnTo>
                  <a:lnTo>
                    <a:pt x="2749" y="25263"/>
                  </a:lnTo>
                  <a:lnTo>
                    <a:pt x="2973" y="25442"/>
                  </a:lnTo>
                  <a:lnTo>
                    <a:pt x="3212" y="25592"/>
                  </a:lnTo>
                  <a:lnTo>
                    <a:pt x="3466" y="25711"/>
                  </a:lnTo>
                  <a:lnTo>
                    <a:pt x="3720" y="25801"/>
                  </a:lnTo>
                  <a:lnTo>
                    <a:pt x="3989" y="25876"/>
                  </a:lnTo>
                  <a:lnTo>
                    <a:pt x="4318" y="25935"/>
                  </a:lnTo>
                  <a:lnTo>
                    <a:pt x="4632" y="25995"/>
                  </a:lnTo>
                  <a:lnTo>
                    <a:pt x="5244" y="26115"/>
                  </a:lnTo>
                  <a:lnTo>
                    <a:pt x="6469" y="26324"/>
                  </a:lnTo>
                  <a:lnTo>
                    <a:pt x="7679" y="26533"/>
                  </a:lnTo>
                  <a:lnTo>
                    <a:pt x="8904" y="26727"/>
                  </a:lnTo>
                  <a:lnTo>
                    <a:pt x="10129" y="26906"/>
                  </a:lnTo>
                  <a:lnTo>
                    <a:pt x="11354" y="27086"/>
                  </a:lnTo>
                  <a:lnTo>
                    <a:pt x="12580" y="27235"/>
                  </a:lnTo>
                  <a:lnTo>
                    <a:pt x="13820" y="27385"/>
                  </a:lnTo>
                  <a:lnTo>
                    <a:pt x="15045" y="27519"/>
                  </a:lnTo>
                  <a:lnTo>
                    <a:pt x="16285" y="27638"/>
                  </a:lnTo>
                  <a:lnTo>
                    <a:pt x="17525" y="27743"/>
                  </a:lnTo>
                  <a:lnTo>
                    <a:pt x="18765" y="27818"/>
                  </a:lnTo>
                  <a:lnTo>
                    <a:pt x="20019" y="27892"/>
                  </a:lnTo>
                  <a:lnTo>
                    <a:pt x="21274" y="27922"/>
                  </a:lnTo>
                  <a:lnTo>
                    <a:pt x="23172" y="27922"/>
                  </a:lnTo>
                  <a:lnTo>
                    <a:pt x="23814" y="27892"/>
                  </a:lnTo>
                  <a:lnTo>
                    <a:pt x="24008" y="27878"/>
                  </a:lnTo>
                  <a:lnTo>
                    <a:pt x="24188" y="27848"/>
                  </a:lnTo>
                  <a:lnTo>
                    <a:pt x="24367" y="27788"/>
                  </a:lnTo>
                  <a:lnTo>
                    <a:pt x="24531" y="27728"/>
                  </a:lnTo>
                  <a:lnTo>
                    <a:pt x="24681" y="27638"/>
                  </a:lnTo>
                  <a:lnTo>
                    <a:pt x="24830" y="27549"/>
                  </a:lnTo>
                  <a:lnTo>
                    <a:pt x="24964" y="27429"/>
                  </a:lnTo>
                  <a:lnTo>
                    <a:pt x="25099" y="27310"/>
                  </a:lnTo>
                  <a:lnTo>
                    <a:pt x="25204" y="27175"/>
                  </a:lnTo>
                  <a:lnTo>
                    <a:pt x="25308" y="27026"/>
                  </a:lnTo>
                  <a:lnTo>
                    <a:pt x="25398" y="26877"/>
                  </a:lnTo>
                  <a:lnTo>
                    <a:pt x="25472" y="26712"/>
                  </a:lnTo>
                  <a:lnTo>
                    <a:pt x="25517" y="26533"/>
                  </a:lnTo>
                  <a:lnTo>
                    <a:pt x="25562" y="26354"/>
                  </a:lnTo>
                  <a:lnTo>
                    <a:pt x="25577" y="26174"/>
                  </a:lnTo>
                  <a:lnTo>
                    <a:pt x="25592" y="25980"/>
                  </a:lnTo>
                  <a:lnTo>
                    <a:pt x="25577" y="25816"/>
                  </a:lnTo>
                  <a:lnTo>
                    <a:pt x="25547" y="25637"/>
                  </a:lnTo>
                  <a:lnTo>
                    <a:pt x="25502" y="25487"/>
                  </a:lnTo>
                  <a:lnTo>
                    <a:pt x="25443" y="25323"/>
                  </a:lnTo>
                  <a:lnTo>
                    <a:pt x="25368" y="25173"/>
                  </a:lnTo>
                  <a:lnTo>
                    <a:pt x="25278" y="25039"/>
                  </a:lnTo>
                  <a:lnTo>
                    <a:pt x="25189" y="24905"/>
                  </a:lnTo>
                  <a:lnTo>
                    <a:pt x="25084" y="24785"/>
                  </a:lnTo>
                  <a:lnTo>
                    <a:pt x="24964" y="24680"/>
                  </a:lnTo>
                  <a:lnTo>
                    <a:pt x="24845" y="24576"/>
                  </a:lnTo>
                  <a:lnTo>
                    <a:pt x="24710" y="24486"/>
                  </a:lnTo>
                  <a:lnTo>
                    <a:pt x="24561" y="24397"/>
                  </a:lnTo>
                  <a:lnTo>
                    <a:pt x="24412" y="24337"/>
                  </a:lnTo>
                  <a:lnTo>
                    <a:pt x="24262" y="24277"/>
                  </a:lnTo>
                  <a:lnTo>
                    <a:pt x="24098" y="24247"/>
                  </a:lnTo>
                  <a:lnTo>
                    <a:pt x="23934" y="24217"/>
                  </a:lnTo>
                  <a:lnTo>
                    <a:pt x="23904" y="24217"/>
                  </a:lnTo>
                  <a:lnTo>
                    <a:pt x="22753" y="24083"/>
                  </a:lnTo>
                  <a:lnTo>
                    <a:pt x="21618" y="23919"/>
                  </a:lnTo>
                  <a:lnTo>
                    <a:pt x="20468" y="23724"/>
                  </a:lnTo>
                  <a:lnTo>
                    <a:pt x="19317" y="23500"/>
                  </a:lnTo>
                  <a:lnTo>
                    <a:pt x="18167" y="23261"/>
                  </a:lnTo>
                  <a:lnTo>
                    <a:pt x="17017" y="23007"/>
                  </a:lnTo>
                  <a:lnTo>
                    <a:pt x="15866" y="22723"/>
                  </a:lnTo>
                  <a:lnTo>
                    <a:pt x="14716" y="22440"/>
                  </a:lnTo>
                  <a:lnTo>
                    <a:pt x="13580" y="22141"/>
                  </a:lnTo>
                  <a:lnTo>
                    <a:pt x="12430" y="21827"/>
                  </a:lnTo>
                  <a:lnTo>
                    <a:pt x="11295" y="21498"/>
                  </a:lnTo>
                  <a:lnTo>
                    <a:pt x="10159" y="21170"/>
                  </a:lnTo>
                  <a:lnTo>
                    <a:pt x="9024" y="20811"/>
                  </a:lnTo>
                  <a:lnTo>
                    <a:pt x="7888" y="20468"/>
                  </a:lnTo>
                  <a:lnTo>
                    <a:pt x="7156" y="20228"/>
                  </a:lnTo>
                  <a:lnTo>
                    <a:pt x="7082" y="19989"/>
                  </a:lnTo>
                  <a:lnTo>
                    <a:pt x="6947" y="19586"/>
                  </a:lnTo>
                  <a:lnTo>
                    <a:pt x="6932" y="19541"/>
                  </a:lnTo>
                  <a:lnTo>
                    <a:pt x="6798" y="19078"/>
                  </a:lnTo>
                  <a:lnTo>
                    <a:pt x="6693" y="18585"/>
                  </a:lnTo>
                  <a:lnTo>
                    <a:pt x="6589" y="18092"/>
                  </a:lnTo>
                  <a:lnTo>
                    <a:pt x="6514" y="17584"/>
                  </a:lnTo>
                  <a:lnTo>
                    <a:pt x="6454" y="17061"/>
                  </a:lnTo>
                  <a:lnTo>
                    <a:pt x="6409" y="16538"/>
                  </a:lnTo>
                  <a:lnTo>
                    <a:pt x="6395" y="16016"/>
                  </a:lnTo>
                  <a:lnTo>
                    <a:pt x="6380" y="15478"/>
                  </a:lnTo>
                  <a:lnTo>
                    <a:pt x="6380" y="14925"/>
                  </a:lnTo>
                  <a:lnTo>
                    <a:pt x="6409" y="14387"/>
                  </a:lnTo>
                  <a:lnTo>
                    <a:pt x="6439" y="13834"/>
                  </a:lnTo>
                  <a:lnTo>
                    <a:pt x="6484" y="13282"/>
                  </a:lnTo>
                  <a:lnTo>
                    <a:pt x="6604" y="12057"/>
                  </a:lnTo>
                  <a:lnTo>
                    <a:pt x="6753" y="10727"/>
                  </a:lnTo>
                  <a:lnTo>
                    <a:pt x="6843" y="10040"/>
                  </a:lnTo>
                  <a:lnTo>
                    <a:pt x="6947" y="9382"/>
                  </a:lnTo>
                  <a:lnTo>
                    <a:pt x="7067" y="8740"/>
                  </a:lnTo>
                  <a:lnTo>
                    <a:pt x="7201" y="8157"/>
                  </a:lnTo>
                  <a:lnTo>
                    <a:pt x="7321" y="7679"/>
                  </a:lnTo>
                  <a:lnTo>
                    <a:pt x="7440" y="7321"/>
                  </a:lnTo>
                  <a:lnTo>
                    <a:pt x="7605" y="6962"/>
                  </a:lnTo>
                  <a:lnTo>
                    <a:pt x="7829" y="6484"/>
                  </a:lnTo>
                  <a:lnTo>
                    <a:pt x="8098" y="6006"/>
                  </a:lnTo>
                  <a:lnTo>
                    <a:pt x="8232" y="5767"/>
                  </a:lnTo>
                  <a:lnTo>
                    <a:pt x="8337" y="5513"/>
                  </a:lnTo>
                  <a:lnTo>
                    <a:pt x="8546" y="4990"/>
                  </a:lnTo>
                  <a:lnTo>
                    <a:pt x="8635" y="4736"/>
                  </a:lnTo>
                  <a:lnTo>
                    <a:pt x="8725" y="4527"/>
                  </a:lnTo>
                  <a:lnTo>
                    <a:pt x="8770" y="4422"/>
                  </a:lnTo>
                  <a:lnTo>
                    <a:pt x="8875" y="4124"/>
                  </a:lnTo>
                  <a:lnTo>
                    <a:pt x="8964" y="3810"/>
                  </a:lnTo>
                  <a:lnTo>
                    <a:pt x="9009" y="3496"/>
                  </a:lnTo>
                  <a:lnTo>
                    <a:pt x="9024" y="3182"/>
                  </a:lnTo>
                  <a:lnTo>
                    <a:pt x="9009" y="2884"/>
                  </a:lnTo>
                  <a:lnTo>
                    <a:pt x="8964" y="2570"/>
                  </a:lnTo>
                  <a:lnTo>
                    <a:pt x="8889" y="2271"/>
                  </a:lnTo>
                  <a:lnTo>
                    <a:pt x="8785" y="1987"/>
                  </a:lnTo>
                  <a:lnTo>
                    <a:pt x="8650" y="1703"/>
                  </a:lnTo>
                  <a:lnTo>
                    <a:pt x="8501" y="1449"/>
                  </a:lnTo>
                  <a:lnTo>
                    <a:pt x="8322" y="1196"/>
                  </a:lnTo>
                  <a:lnTo>
                    <a:pt x="8113" y="971"/>
                  </a:lnTo>
                  <a:lnTo>
                    <a:pt x="7888" y="747"/>
                  </a:lnTo>
                  <a:lnTo>
                    <a:pt x="7635" y="568"/>
                  </a:lnTo>
                  <a:lnTo>
                    <a:pt x="7366" y="389"/>
                  </a:lnTo>
                  <a:lnTo>
                    <a:pt x="7067" y="254"/>
                  </a:lnTo>
                  <a:lnTo>
                    <a:pt x="6768" y="135"/>
                  </a:lnTo>
                  <a:lnTo>
                    <a:pt x="6454" y="60"/>
                  </a:lnTo>
                  <a:lnTo>
                    <a:pt x="6141" y="15"/>
                  </a:lnTo>
                  <a:lnTo>
                    <a:pt x="5827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7" name="Google Shape;1527;p32">
              <a:extLst>
                <a:ext uri="{FF2B5EF4-FFF2-40B4-BE49-F238E27FC236}">
                  <a16:creationId xmlns:a16="http://schemas.microsoft.com/office/drawing/2014/main" id="{8AC9926E-C447-037A-B6B8-16DA7D5606E2}"/>
                </a:ext>
              </a:extLst>
            </p:cNvPr>
            <p:cNvSpPr/>
            <p:nvPr/>
          </p:nvSpPr>
          <p:spPr>
            <a:xfrm>
              <a:off x="-1170513" y="3700908"/>
              <a:ext cx="234022" cy="152509"/>
            </a:xfrm>
            <a:custGeom>
              <a:avLst/>
              <a:gdLst/>
              <a:ahLst/>
              <a:cxnLst/>
              <a:rect l="l" t="t" r="r" b="b"/>
              <a:pathLst>
                <a:path w="8323" h="5424" extrusionOk="0">
                  <a:moveTo>
                    <a:pt x="3526" y="0"/>
                  </a:moveTo>
                  <a:lnTo>
                    <a:pt x="3347" y="30"/>
                  </a:lnTo>
                  <a:lnTo>
                    <a:pt x="3138" y="75"/>
                  </a:lnTo>
                  <a:lnTo>
                    <a:pt x="2914" y="135"/>
                  </a:lnTo>
                  <a:lnTo>
                    <a:pt x="2451" y="284"/>
                  </a:lnTo>
                  <a:lnTo>
                    <a:pt x="1973" y="464"/>
                  </a:lnTo>
                  <a:lnTo>
                    <a:pt x="1539" y="658"/>
                  </a:lnTo>
                  <a:lnTo>
                    <a:pt x="1196" y="822"/>
                  </a:lnTo>
                  <a:lnTo>
                    <a:pt x="867" y="971"/>
                  </a:lnTo>
                  <a:lnTo>
                    <a:pt x="703" y="1166"/>
                  </a:lnTo>
                  <a:lnTo>
                    <a:pt x="568" y="1360"/>
                  </a:lnTo>
                  <a:lnTo>
                    <a:pt x="449" y="1539"/>
                  </a:lnTo>
                  <a:lnTo>
                    <a:pt x="344" y="1733"/>
                  </a:lnTo>
                  <a:lnTo>
                    <a:pt x="270" y="1913"/>
                  </a:lnTo>
                  <a:lnTo>
                    <a:pt x="195" y="2092"/>
                  </a:lnTo>
                  <a:lnTo>
                    <a:pt x="135" y="2271"/>
                  </a:lnTo>
                  <a:lnTo>
                    <a:pt x="75" y="2436"/>
                  </a:lnTo>
                  <a:lnTo>
                    <a:pt x="46" y="2615"/>
                  </a:lnTo>
                  <a:lnTo>
                    <a:pt x="16" y="2779"/>
                  </a:lnTo>
                  <a:lnTo>
                    <a:pt x="1" y="3093"/>
                  </a:lnTo>
                  <a:lnTo>
                    <a:pt x="1" y="3377"/>
                  </a:lnTo>
                  <a:lnTo>
                    <a:pt x="31" y="3646"/>
                  </a:lnTo>
                  <a:lnTo>
                    <a:pt x="75" y="3825"/>
                  </a:lnTo>
                  <a:lnTo>
                    <a:pt x="135" y="3989"/>
                  </a:lnTo>
                  <a:lnTo>
                    <a:pt x="225" y="4139"/>
                  </a:lnTo>
                  <a:lnTo>
                    <a:pt x="329" y="4273"/>
                  </a:lnTo>
                  <a:lnTo>
                    <a:pt x="449" y="4393"/>
                  </a:lnTo>
                  <a:lnTo>
                    <a:pt x="598" y="4497"/>
                  </a:lnTo>
                  <a:lnTo>
                    <a:pt x="748" y="4587"/>
                  </a:lnTo>
                  <a:lnTo>
                    <a:pt x="912" y="4647"/>
                  </a:lnTo>
                  <a:lnTo>
                    <a:pt x="2212" y="5020"/>
                  </a:lnTo>
                  <a:lnTo>
                    <a:pt x="3168" y="5289"/>
                  </a:lnTo>
                  <a:lnTo>
                    <a:pt x="3377" y="5349"/>
                  </a:lnTo>
                  <a:lnTo>
                    <a:pt x="3631" y="5379"/>
                  </a:lnTo>
                  <a:lnTo>
                    <a:pt x="3930" y="5409"/>
                  </a:lnTo>
                  <a:lnTo>
                    <a:pt x="4273" y="5423"/>
                  </a:lnTo>
                  <a:lnTo>
                    <a:pt x="4438" y="5409"/>
                  </a:lnTo>
                  <a:lnTo>
                    <a:pt x="4617" y="5379"/>
                  </a:lnTo>
                  <a:lnTo>
                    <a:pt x="4796" y="5349"/>
                  </a:lnTo>
                  <a:lnTo>
                    <a:pt x="4976" y="5289"/>
                  </a:lnTo>
                  <a:lnTo>
                    <a:pt x="5155" y="5229"/>
                  </a:lnTo>
                  <a:lnTo>
                    <a:pt x="5319" y="5140"/>
                  </a:lnTo>
                  <a:lnTo>
                    <a:pt x="5484" y="5050"/>
                  </a:lnTo>
                  <a:lnTo>
                    <a:pt x="5648" y="4930"/>
                  </a:lnTo>
                  <a:lnTo>
                    <a:pt x="5737" y="4901"/>
                  </a:lnTo>
                  <a:lnTo>
                    <a:pt x="5962" y="4826"/>
                  </a:lnTo>
                  <a:lnTo>
                    <a:pt x="6260" y="4691"/>
                  </a:lnTo>
                  <a:lnTo>
                    <a:pt x="6410" y="4617"/>
                  </a:lnTo>
                  <a:lnTo>
                    <a:pt x="6559" y="4542"/>
                  </a:lnTo>
                  <a:lnTo>
                    <a:pt x="6709" y="4437"/>
                  </a:lnTo>
                  <a:lnTo>
                    <a:pt x="6828" y="4333"/>
                  </a:lnTo>
                  <a:lnTo>
                    <a:pt x="6933" y="4213"/>
                  </a:lnTo>
                  <a:lnTo>
                    <a:pt x="7022" y="4109"/>
                  </a:lnTo>
                  <a:lnTo>
                    <a:pt x="7142" y="3915"/>
                  </a:lnTo>
                  <a:lnTo>
                    <a:pt x="7187" y="3840"/>
                  </a:lnTo>
                  <a:lnTo>
                    <a:pt x="7007" y="3870"/>
                  </a:lnTo>
                  <a:lnTo>
                    <a:pt x="6992" y="3870"/>
                  </a:lnTo>
                  <a:lnTo>
                    <a:pt x="7007" y="3855"/>
                  </a:lnTo>
                  <a:lnTo>
                    <a:pt x="7261" y="3780"/>
                  </a:lnTo>
                  <a:lnTo>
                    <a:pt x="7366" y="3750"/>
                  </a:lnTo>
                  <a:lnTo>
                    <a:pt x="7456" y="3720"/>
                  </a:lnTo>
                  <a:lnTo>
                    <a:pt x="7605" y="3631"/>
                  </a:lnTo>
                  <a:lnTo>
                    <a:pt x="7724" y="3526"/>
                  </a:lnTo>
                  <a:lnTo>
                    <a:pt x="7814" y="3422"/>
                  </a:lnTo>
                  <a:lnTo>
                    <a:pt x="7874" y="3332"/>
                  </a:lnTo>
                  <a:lnTo>
                    <a:pt x="7904" y="3257"/>
                  </a:lnTo>
                  <a:lnTo>
                    <a:pt x="7934" y="3168"/>
                  </a:lnTo>
                  <a:lnTo>
                    <a:pt x="7291" y="3257"/>
                  </a:lnTo>
                  <a:lnTo>
                    <a:pt x="6738" y="3302"/>
                  </a:lnTo>
                  <a:lnTo>
                    <a:pt x="6305" y="3317"/>
                  </a:lnTo>
                  <a:lnTo>
                    <a:pt x="5947" y="3317"/>
                  </a:lnTo>
                  <a:lnTo>
                    <a:pt x="5678" y="3302"/>
                  </a:lnTo>
                  <a:lnTo>
                    <a:pt x="5484" y="3287"/>
                  </a:lnTo>
                  <a:lnTo>
                    <a:pt x="5349" y="3272"/>
                  </a:lnTo>
                  <a:lnTo>
                    <a:pt x="5558" y="3272"/>
                  </a:lnTo>
                  <a:lnTo>
                    <a:pt x="5782" y="3287"/>
                  </a:lnTo>
                  <a:lnTo>
                    <a:pt x="6066" y="3287"/>
                  </a:lnTo>
                  <a:lnTo>
                    <a:pt x="6395" y="3257"/>
                  </a:lnTo>
                  <a:lnTo>
                    <a:pt x="6738" y="3227"/>
                  </a:lnTo>
                  <a:lnTo>
                    <a:pt x="7067" y="3168"/>
                  </a:lnTo>
                  <a:lnTo>
                    <a:pt x="7231" y="3123"/>
                  </a:lnTo>
                  <a:lnTo>
                    <a:pt x="7396" y="3078"/>
                  </a:lnTo>
                  <a:lnTo>
                    <a:pt x="7680" y="2958"/>
                  </a:lnTo>
                  <a:lnTo>
                    <a:pt x="7934" y="2824"/>
                  </a:lnTo>
                  <a:lnTo>
                    <a:pt x="8143" y="2690"/>
                  </a:lnTo>
                  <a:lnTo>
                    <a:pt x="8217" y="2630"/>
                  </a:lnTo>
                  <a:lnTo>
                    <a:pt x="8277" y="2555"/>
                  </a:lnTo>
                  <a:lnTo>
                    <a:pt x="8307" y="2495"/>
                  </a:lnTo>
                  <a:lnTo>
                    <a:pt x="8322" y="2450"/>
                  </a:lnTo>
                  <a:lnTo>
                    <a:pt x="8307" y="2391"/>
                  </a:lnTo>
                  <a:lnTo>
                    <a:pt x="8247" y="2346"/>
                  </a:lnTo>
                  <a:lnTo>
                    <a:pt x="8173" y="2316"/>
                  </a:lnTo>
                  <a:lnTo>
                    <a:pt x="8053" y="2286"/>
                  </a:lnTo>
                  <a:lnTo>
                    <a:pt x="7904" y="2271"/>
                  </a:lnTo>
                  <a:lnTo>
                    <a:pt x="7321" y="2271"/>
                  </a:lnTo>
                  <a:lnTo>
                    <a:pt x="7007" y="2286"/>
                  </a:lnTo>
                  <a:lnTo>
                    <a:pt x="6470" y="2316"/>
                  </a:lnTo>
                  <a:lnTo>
                    <a:pt x="6216" y="2316"/>
                  </a:lnTo>
                  <a:lnTo>
                    <a:pt x="5932" y="2286"/>
                  </a:lnTo>
                  <a:lnTo>
                    <a:pt x="5588" y="2241"/>
                  </a:lnTo>
                  <a:lnTo>
                    <a:pt x="5185" y="2152"/>
                  </a:lnTo>
                  <a:lnTo>
                    <a:pt x="4333" y="1928"/>
                  </a:lnTo>
                  <a:lnTo>
                    <a:pt x="3975" y="1838"/>
                  </a:lnTo>
                  <a:lnTo>
                    <a:pt x="3676" y="1733"/>
                  </a:lnTo>
                  <a:lnTo>
                    <a:pt x="3452" y="1629"/>
                  </a:lnTo>
                  <a:lnTo>
                    <a:pt x="3377" y="1584"/>
                  </a:lnTo>
                  <a:lnTo>
                    <a:pt x="3302" y="1539"/>
                  </a:lnTo>
                  <a:lnTo>
                    <a:pt x="3258" y="1494"/>
                  </a:lnTo>
                  <a:lnTo>
                    <a:pt x="3243" y="1435"/>
                  </a:lnTo>
                  <a:lnTo>
                    <a:pt x="3243" y="1390"/>
                  </a:lnTo>
                  <a:lnTo>
                    <a:pt x="3272" y="1345"/>
                  </a:lnTo>
                  <a:lnTo>
                    <a:pt x="3332" y="1300"/>
                  </a:lnTo>
                  <a:lnTo>
                    <a:pt x="3392" y="1255"/>
                  </a:lnTo>
                  <a:lnTo>
                    <a:pt x="3526" y="1181"/>
                  </a:lnTo>
                  <a:lnTo>
                    <a:pt x="3691" y="1136"/>
                  </a:lnTo>
                  <a:lnTo>
                    <a:pt x="3900" y="1121"/>
                  </a:lnTo>
                  <a:lnTo>
                    <a:pt x="4109" y="1121"/>
                  </a:lnTo>
                  <a:lnTo>
                    <a:pt x="4333" y="1151"/>
                  </a:lnTo>
                  <a:lnTo>
                    <a:pt x="4572" y="1211"/>
                  </a:lnTo>
                  <a:lnTo>
                    <a:pt x="4811" y="1315"/>
                  </a:lnTo>
                  <a:lnTo>
                    <a:pt x="4916" y="1360"/>
                  </a:lnTo>
                  <a:lnTo>
                    <a:pt x="5020" y="1405"/>
                  </a:lnTo>
                  <a:lnTo>
                    <a:pt x="5110" y="1420"/>
                  </a:lnTo>
                  <a:lnTo>
                    <a:pt x="5200" y="1435"/>
                  </a:lnTo>
                  <a:lnTo>
                    <a:pt x="5334" y="1435"/>
                  </a:lnTo>
                  <a:lnTo>
                    <a:pt x="5394" y="1405"/>
                  </a:lnTo>
                  <a:lnTo>
                    <a:pt x="5439" y="1390"/>
                  </a:lnTo>
                  <a:lnTo>
                    <a:pt x="5469" y="1360"/>
                  </a:lnTo>
                  <a:lnTo>
                    <a:pt x="5498" y="1315"/>
                  </a:lnTo>
                  <a:lnTo>
                    <a:pt x="5528" y="1225"/>
                  </a:lnTo>
                  <a:lnTo>
                    <a:pt x="5543" y="1121"/>
                  </a:lnTo>
                  <a:lnTo>
                    <a:pt x="5513" y="1016"/>
                  </a:lnTo>
                  <a:lnTo>
                    <a:pt x="5484" y="957"/>
                  </a:lnTo>
                  <a:lnTo>
                    <a:pt x="5439" y="897"/>
                  </a:lnTo>
                  <a:lnTo>
                    <a:pt x="5304" y="747"/>
                  </a:lnTo>
                  <a:lnTo>
                    <a:pt x="5110" y="598"/>
                  </a:lnTo>
                  <a:lnTo>
                    <a:pt x="4871" y="434"/>
                  </a:lnTo>
                  <a:lnTo>
                    <a:pt x="4602" y="284"/>
                  </a:lnTo>
                  <a:lnTo>
                    <a:pt x="4303" y="150"/>
                  </a:lnTo>
                  <a:lnTo>
                    <a:pt x="4154" y="105"/>
                  </a:lnTo>
                  <a:lnTo>
                    <a:pt x="4005" y="60"/>
                  </a:lnTo>
                  <a:lnTo>
                    <a:pt x="3855" y="30"/>
                  </a:lnTo>
                  <a:lnTo>
                    <a:pt x="3691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4764D5C-0559-EF89-8E84-B1E0BD2EC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953" y="1557339"/>
            <a:ext cx="5560848" cy="172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70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7"/>
          <p:cNvSpPr txBox="1">
            <a:spLocks noGrp="1"/>
          </p:cNvSpPr>
          <p:nvPr>
            <p:ph type="ctrTitle"/>
          </p:nvPr>
        </p:nvSpPr>
        <p:spPr>
          <a:xfrm>
            <a:off x="1201796" y="1615119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</a:t>
            </a:r>
            <a:br>
              <a:rPr lang="en" dirty="0"/>
            </a:br>
            <a:r>
              <a:rPr lang="en" dirty="0"/>
              <a:t>You </a:t>
            </a:r>
            <a:endParaRPr dirty="0"/>
          </a:p>
        </p:txBody>
      </p:sp>
      <p:sp>
        <p:nvSpPr>
          <p:cNvPr id="602" name="Google Shape;602;p37"/>
          <p:cNvSpPr txBox="1"/>
          <p:nvPr/>
        </p:nvSpPr>
        <p:spPr>
          <a:xfrm>
            <a:off x="715100" y="4014775"/>
            <a:ext cx="38568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Please, keep this slide as attribution</a:t>
            </a:r>
            <a:endParaRPr sz="1000" b="1"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cxnSp>
        <p:nvCxnSpPr>
          <p:cNvPr id="624" name="Google Shape;624;p37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5" name="Google Shape;625;p37"/>
          <p:cNvGrpSpPr/>
          <p:nvPr/>
        </p:nvGrpSpPr>
        <p:grpSpPr>
          <a:xfrm>
            <a:off x="4902098" y="535097"/>
            <a:ext cx="3683753" cy="4073629"/>
            <a:chOff x="4825898" y="535097"/>
            <a:chExt cx="3683753" cy="4073629"/>
          </a:xfrm>
        </p:grpSpPr>
        <p:grpSp>
          <p:nvGrpSpPr>
            <p:cNvPr id="626" name="Google Shape;626;p37"/>
            <p:cNvGrpSpPr/>
            <p:nvPr/>
          </p:nvGrpSpPr>
          <p:grpSpPr>
            <a:xfrm>
              <a:off x="5416996" y="1013447"/>
              <a:ext cx="2303759" cy="3595278"/>
              <a:chOff x="5416996" y="1013447"/>
              <a:chExt cx="2303759" cy="3595278"/>
            </a:xfrm>
          </p:grpSpPr>
          <p:sp>
            <p:nvSpPr>
              <p:cNvPr id="627" name="Google Shape;627;p37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7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7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7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rgbClr val="5448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7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7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615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7"/>
              <p:cNvSpPr/>
              <p:nvPr/>
            </p:nvSpPr>
            <p:spPr>
              <a:xfrm>
                <a:off x="5467394" y="3094140"/>
                <a:ext cx="1566251" cy="207408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4424" extrusionOk="0">
                    <a:moveTo>
                      <a:pt x="16705" y="1"/>
                    </a:moveTo>
                    <a:cubicBezTo>
                      <a:pt x="7480" y="1"/>
                      <a:pt x="0" y="991"/>
                      <a:pt x="0" y="2211"/>
                    </a:cubicBezTo>
                    <a:cubicBezTo>
                      <a:pt x="0" y="3433"/>
                      <a:pt x="7480" y="4424"/>
                      <a:pt x="16705" y="4424"/>
                    </a:cubicBezTo>
                    <a:cubicBezTo>
                      <a:pt x="25930" y="4424"/>
                      <a:pt x="33408" y="3433"/>
                      <a:pt x="33408" y="2211"/>
                    </a:cubicBezTo>
                    <a:cubicBezTo>
                      <a:pt x="33408" y="991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F2F4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7"/>
              <p:cNvSpPr/>
              <p:nvPr/>
            </p:nvSpPr>
            <p:spPr>
              <a:xfrm>
                <a:off x="5513527" y="3126817"/>
                <a:ext cx="1474033" cy="142054"/>
              </a:xfrm>
              <a:custGeom>
                <a:avLst/>
                <a:gdLst/>
                <a:ahLst/>
                <a:cxnLst/>
                <a:rect l="l" t="t" r="r" b="b"/>
                <a:pathLst>
                  <a:path w="31441" h="3030" extrusionOk="0">
                    <a:moveTo>
                      <a:pt x="15721" y="1"/>
                    </a:moveTo>
                    <a:cubicBezTo>
                      <a:pt x="11633" y="1"/>
                      <a:pt x="7709" y="200"/>
                      <a:pt x="4672" y="559"/>
                    </a:cubicBezTo>
                    <a:cubicBezTo>
                      <a:pt x="1764" y="903"/>
                      <a:pt x="518" y="1287"/>
                      <a:pt x="1" y="1514"/>
                    </a:cubicBezTo>
                    <a:cubicBezTo>
                      <a:pt x="518" y="1744"/>
                      <a:pt x="1764" y="2127"/>
                      <a:pt x="4672" y="2471"/>
                    </a:cubicBezTo>
                    <a:cubicBezTo>
                      <a:pt x="7709" y="2831"/>
                      <a:pt x="11633" y="3029"/>
                      <a:pt x="15721" y="3029"/>
                    </a:cubicBezTo>
                    <a:cubicBezTo>
                      <a:pt x="19807" y="3029"/>
                      <a:pt x="23731" y="2831"/>
                      <a:pt x="26768" y="2471"/>
                    </a:cubicBezTo>
                    <a:cubicBezTo>
                      <a:pt x="29676" y="2127"/>
                      <a:pt x="30922" y="1744"/>
                      <a:pt x="31441" y="1514"/>
                    </a:cubicBezTo>
                    <a:cubicBezTo>
                      <a:pt x="30922" y="1287"/>
                      <a:pt x="29676" y="903"/>
                      <a:pt x="26768" y="559"/>
                    </a:cubicBezTo>
                    <a:cubicBezTo>
                      <a:pt x="23731" y="200"/>
                      <a:pt x="19807" y="1"/>
                      <a:pt x="15721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7"/>
              <p:cNvSpPr/>
              <p:nvPr/>
            </p:nvSpPr>
            <p:spPr>
              <a:xfrm>
                <a:off x="5467394" y="3027895"/>
                <a:ext cx="1566251" cy="169949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3625" extrusionOk="0">
                    <a:moveTo>
                      <a:pt x="0" y="1"/>
                    </a:moveTo>
                    <a:lnTo>
                      <a:pt x="0" y="1414"/>
                    </a:lnTo>
                    <a:cubicBezTo>
                      <a:pt x="0" y="2635"/>
                      <a:pt x="7480" y="3624"/>
                      <a:pt x="16705" y="3624"/>
                    </a:cubicBezTo>
                    <a:cubicBezTo>
                      <a:pt x="25930" y="3624"/>
                      <a:pt x="33408" y="2635"/>
                      <a:pt x="33408" y="1414"/>
                    </a:cubicBezTo>
                    <a:lnTo>
                      <a:pt x="33408" y="1"/>
                    </a:lnTo>
                    <a:cubicBezTo>
                      <a:pt x="31824" y="1030"/>
                      <a:pt x="24947" y="1805"/>
                      <a:pt x="16705" y="1805"/>
                    </a:cubicBezTo>
                    <a:cubicBezTo>
                      <a:pt x="8461" y="1805"/>
                      <a:pt x="1584" y="1030"/>
                      <a:pt x="0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7"/>
              <p:cNvSpPr/>
              <p:nvPr/>
            </p:nvSpPr>
            <p:spPr>
              <a:xfrm>
                <a:off x="5467394" y="2144347"/>
                <a:ext cx="1566251" cy="968171"/>
              </a:xfrm>
              <a:custGeom>
                <a:avLst/>
                <a:gdLst/>
                <a:ahLst/>
                <a:cxnLst/>
                <a:rect l="l" t="t" r="r" b="b"/>
                <a:pathLst>
                  <a:path w="33408" h="20651" extrusionOk="0">
                    <a:moveTo>
                      <a:pt x="16705" y="1"/>
                    </a:moveTo>
                    <a:cubicBezTo>
                      <a:pt x="7480" y="1"/>
                      <a:pt x="0" y="7478"/>
                      <a:pt x="0" y="16705"/>
                    </a:cubicBezTo>
                    <a:lnTo>
                      <a:pt x="0" y="18847"/>
                    </a:lnTo>
                    <a:cubicBezTo>
                      <a:pt x="1584" y="19876"/>
                      <a:pt x="8461" y="20651"/>
                      <a:pt x="16705" y="20651"/>
                    </a:cubicBezTo>
                    <a:cubicBezTo>
                      <a:pt x="24947" y="20651"/>
                      <a:pt x="31824" y="19876"/>
                      <a:pt x="33408" y="18847"/>
                    </a:cubicBezTo>
                    <a:lnTo>
                      <a:pt x="33408" y="16705"/>
                    </a:lnTo>
                    <a:cubicBezTo>
                      <a:pt x="33408" y="7478"/>
                      <a:pt x="25930" y="1"/>
                      <a:pt x="16705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7"/>
              <p:cNvSpPr/>
              <p:nvPr/>
            </p:nvSpPr>
            <p:spPr>
              <a:xfrm>
                <a:off x="5715590" y="2565821"/>
                <a:ext cx="1069859" cy="405534"/>
              </a:xfrm>
              <a:custGeom>
                <a:avLst/>
                <a:gdLst/>
                <a:ahLst/>
                <a:cxnLst/>
                <a:rect l="l" t="t" r="r" b="b"/>
                <a:pathLst>
                  <a:path w="22820" h="8650" extrusionOk="0">
                    <a:moveTo>
                      <a:pt x="918" y="0"/>
                    </a:moveTo>
                    <a:cubicBezTo>
                      <a:pt x="409" y="0"/>
                      <a:pt x="1" y="410"/>
                      <a:pt x="1" y="918"/>
                    </a:cubicBezTo>
                    <a:lnTo>
                      <a:pt x="1" y="7730"/>
                    </a:lnTo>
                    <a:cubicBezTo>
                      <a:pt x="1" y="8239"/>
                      <a:pt x="409" y="8649"/>
                      <a:pt x="918" y="8649"/>
                    </a:cubicBezTo>
                    <a:lnTo>
                      <a:pt x="21902" y="8649"/>
                    </a:lnTo>
                    <a:cubicBezTo>
                      <a:pt x="22411" y="8649"/>
                      <a:pt x="22819" y="8239"/>
                      <a:pt x="22819" y="7730"/>
                    </a:cubicBezTo>
                    <a:lnTo>
                      <a:pt x="22819" y="918"/>
                    </a:lnTo>
                    <a:cubicBezTo>
                      <a:pt x="22819" y="410"/>
                      <a:pt x="22411" y="0"/>
                      <a:pt x="21902" y="0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7"/>
              <p:cNvSpPr/>
              <p:nvPr/>
            </p:nvSpPr>
            <p:spPr>
              <a:xfrm>
                <a:off x="5753518" y="2603796"/>
                <a:ext cx="994003" cy="329537"/>
              </a:xfrm>
              <a:custGeom>
                <a:avLst/>
                <a:gdLst/>
                <a:ahLst/>
                <a:cxnLst/>
                <a:rect l="l" t="t" r="r" b="b"/>
                <a:pathLst>
                  <a:path w="21202" h="7029" extrusionOk="0">
                    <a:moveTo>
                      <a:pt x="109" y="1"/>
                    </a:moveTo>
                    <a:cubicBezTo>
                      <a:pt x="49" y="1"/>
                      <a:pt x="1" y="48"/>
                      <a:pt x="1" y="108"/>
                    </a:cubicBezTo>
                    <a:lnTo>
                      <a:pt x="1" y="6920"/>
                    </a:lnTo>
                    <a:cubicBezTo>
                      <a:pt x="1" y="6980"/>
                      <a:pt x="49" y="7029"/>
                      <a:pt x="109" y="7029"/>
                    </a:cubicBezTo>
                    <a:lnTo>
                      <a:pt x="21093" y="7029"/>
                    </a:lnTo>
                    <a:cubicBezTo>
                      <a:pt x="21153" y="7029"/>
                      <a:pt x="21201" y="6980"/>
                      <a:pt x="21201" y="6920"/>
                    </a:cubicBezTo>
                    <a:lnTo>
                      <a:pt x="21201" y="108"/>
                    </a:lnTo>
                    <a:cubicBezTo>
                      <a:pt x="21201" y="48"/>
                      <a:pt x="21153" y="1"/>
                      <a:pt x="21093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7"/>
              <p:cNvSpPr/>
              <p:nvPr/>
            </p:nvSpPr>
            <p:spPr>
              <a:xfrm>
                <a:off x="6462100" y="2646459"/>
                <a:ext cx="115378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5210" extrusionOk="0">
                    <a:moveTo>
                      <a:pt x="1230" y="0"/>
                    </a:moveTo>
                    <a:cubicBezTo>
                      <a:pt x="551" y="0"/>
                      <a:pt x="1" y="551"/>
                      <a:pt x="1" y="1230"/>
                    </a:cubicBezTo>
                    <a:lnTo>
                      <a:pt x="1" y="3980"/>
                    </a:lnTo>
                    <a:cubicBezTo>
                      <a:pt x="1" y="4659"/>
                      <a:pt x="551" y="5209"/>
                      <a:pt x="1230" y="5209"/>
                    </a:cubicBezTo>
                    <a:cubicBezTo>
                      <a:pt x="1911" y="5209"/>
                      <a:pt x="2461" y="4659"/>
                      <a:pt x="2461" y="3980"/>
                    </a:cubicBezTo>
                    <a:lnTo>
                      <a:pt x="2461" y="1230"/>
                    </a:lnTo>
                    <a:cubicBezTo>
                      <a:pt x="2461" y="551"/>
                      <a:pt x="1911" y="0"/>
                      <a:pt x="1230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7"/>
              <p:cNvSpPr/>
              <p:nvPr/>
            </p:nvSpPr>
            <p:spPr>
              <a:xfrm>
                <a:off x="5923561" y="2646459"/>
                <a:ext cx="115331" cy="244258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5210" extrusionOk="0">
                    <a:moveTo>
                      <a:pt x="1231" y="0"/>
                    </a:moveTo>
                    <a:cubicBezTo>
                      <a:pt x="552" y="0"/>
                      <a:pt x="0" y="551"/>
                      <a:pt x="0" y="1230"/>
                    </a:cubicBezTo>
                    <a:lnTo>
                      <a:pt x="0" y="3980"/>
                    </a:lnTo>
                    <a:cubicBezTo>
                      <a:pt x="0" y="4659"/>
                      <a:pt x="552" y="5209"/>
                      <a:pt x="1231" y="5209"/>
                    </a:cubicBezTo>
                    <a:cubicBezTo>
                      <a:pt x="1910" y="5209"/>
                      <a:pt x="2460" y="4659"/>
                      <a:pt x="2460" y="3980"/>
                    </a:cubicBezTo>
                    <a:lnTo>
                      <a:pt x="2460" y="1230"/>
                    </a:lnTo>
                    <a:cubicBezTo>
                      <a:pt x="2460" y="551"/>
                      <a:pt x="1910" y="0"/>
                      <a:pt x="1231" y="0"/>
                    </a:cubicBezTo>
                    <a:close/>
                  </a:path>
                </a:pathLst>
              </a:custGeom>
              <a:solidFill>
                <a:srgbClr val="F6CF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7"/>
              <p:cNvSpPr/>
              <p:nvPr/>
            </p:nvSpPr>
            <p:spPr>
              <a:xfrm>
                <a:off x="6005090" y="2200747"/>
                <a:ext cx="490860" cy="264886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5650" extrusionOk="0">
                    <a:moveTo>
                      <a:pt x="5236" y="1"/>
                    </a:moveTo>
                    <a:cubicBezTo>
                      <a:pt x="2698" y="1"/>
                      <a:pt x="582" y="975"/>
                      <a:pt x="103" y="2268"/>
                    </a:cubicBezTo>
                    <a:cubicBezTo>
                      <a:pt x="36" y="2449"/>
                      <a:pt x="1" y="2635"/>
                      <a:pt x="1" y="2825"/>
                    </a:cubicBezTo>
                    <a:cubicBezTo>
                      <a:pt x="1" y="3016"/>
                      <a:pt x="36" y="3202"/>
                      <a:pt x="103" y="3383"/>
                    </a:cubicBezTo>
                    <a:cubicBezTo>
                      <a:pt x="582" y="4675"/>
                      <a:pt x="2698" y="5650"/>
                      <a:pt x="5236" y="5650"/>
                    </a:cubicBezTo>
                    <a:cubicBezTo>
                      <a:pt x="8125" y="5650"/>
                      <a:pt x="10469" y="4384"/>
                      <a:pt x="10469" y="2825"/>
                    </a:cubicBezTo>
                    <a:cubicBezTo>
                      <a:pt x="10469" y="1265"/>
                      <a:pt x="8125" y="1"/>
                      <a:pt x="5236" y="1"/>
                    </a:cubicBez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7"/>
              <p:cNvSpPr/>
              <p:nvPr/>
            </p:nvSpPr>
            <p:spPr>
              <a:xfrm>
                <a:off x="6005090" y="2307076"/>
                <a:ext cx="43273" cy="52274"/>
              </a:xfrm>
              <a:custGeom>
                <a:avLst/>
                <a:gdLst/>
                <a:ahLst/>
                <a:cxnLst/>
                <a:rect l="l" t="t" r="r" b="b"/>
                <a:pathLst>
                  <a:path w="923" h="1115" extrusionOk="0">
                    <a:moveTo>
                      <a:pt x="103" y="0"/>
                    </a:moveTo>
                    <a:cubicBezTo>
                      <a:pt x="36" y="181"/>
                      <a:pt x="1" y="367"/>
                      <a:pt x="1" y="557"/>
                    </a:cubicBezTo>
                    <a:cubicBezTo>
                      <a:pt x="1" y="748"/>
                      <a:pt x="36" y="934"/>
                      <a:pt x="103" y="1115"/>
                    </a:cubicBezTo>
                    <a:cubicBezTo>
                      <a:pt x="564" y="1084"/>
                      <a:pt x="923" y="846"/>
                      <a:pt x="923" y="557"/>
                    </a:cubicBezTo>
                    <a:cubicBezTo>
                      <a:pt x="923" y="268"/>
                      <a:pt x="564" y="31"/>
                      <a:pt x="103" y="0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7"/>
              <p:cNvSpPr/>
              <p:nvPr/>
            </p:nvSpPr>
            <p:spPr>
              <a:xfrm>
                <a:off x="5740532" y="3606050"/>
                <a:ext cx="1020023" cy="549182"/>
              </a:xfrm>
              <a:custGeom>
                <a:avLst/>
                <a:gdLst/>
                <a:ahLst/>
                <a:cxnLst/>
                <a:rect l="l" t="t" r="r" b="b"/>
                <a:pathLst>
                  <a:path w="21757" h="11714" extrusionOk="0">
                    <a:moveTo>
                      <a:pt x="10879" y="1"/>
                    </a:moveTo>
                    <a:cubicBezTo>
                      <a:pt x="7875" y="1"/>
                      <a:pt x="5155" y="1219"/>
                      <a:pt x="3185" y="3188"/>
                    </a:cubicBezTo>
                    <a:cubicBezTo>
                      <a:pt x="1218" y="5156"/>
                      <a:pt x="1" y="7876"/>
                      <a:pt x="1" y="10879"/>
                    </a:cubicBezTo>
                    <a:lnTo>
                      <a:pt x="1" y="11713"/>
                    </a:lnTo>
                    <a:cubicBezTo>
                      <a:pt x="1" y="8709"/>
                      <a:pt x="1218" y="5989"/>
                      <a:pt x="3185" y="4022"/>
                    </a:cubicBezTo>
                    <a:cubicBezTo>
                      <a:pt x="5155" y="2053"/>
                      <a:pt x="7875" y="836"/>
                      <a:pt x="10879" y="836"/>
                    </a:cubicBezTo>
                    <a:cubicBezTo>
                      <a:pt x="16886" y="836"/>
                      <a:pt x="21757" y="5705"/>
                      <a:pt x="21757" y="11713"/>
                    </a:cubicBezTo>
                    <a:lnTo>
                      <a:pt x="21757" y="10879"/>
                    </a:lnTo>
                    <a:cubicBezTo>
                      <a:pt x="21757" y="4872"/>
                      <a:pt x="16886" y="1"/>
                      <a:pt x="10879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7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7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7"/>
              <p:cNvSpPr/>
              <p:nvPr/>
            </p:nvSpPr>
            <p:spPr>
              <a:xfrm>
                <a:off x="5425810" y="3259635"/>
                <a:ext cx="41632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8" h="6730" extrusionOk="0">
                    <a:moveTo>
                      <a:pt x="887" y="1"/>
                    </a:moveTo>
                    <a:cubicBezTo>
                      <a:pt x="357" y="307"/>
                      <a:pt x="1" y="880"/>
                      <a:pt x="1" y="1537"/>
                    </a:cubicBezTo>
                    <a:lnTo>
                      <a:pt x="1" y="5191"/>
                    </a:lnTo>
                    <a:cubicBezTo>
                      <a:pt x="1" y="5849"/>
                      <a:pt x="357" y="6422"/>
                      <a:pt x="887" y="6729"/>
                    </a:cubicBezTo>
                    <a:lnTo>
                      <a:pt x="887" y="1"/>
                    </a:ln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7"/>
              <p:cNvSpPr/>
              <p:nvPr/>
            </p:nvSpPr>
            <p:spPr>
              <a:xfrm>
                <a:off x="5666270" y="2236799"/>
                <a:ext cx="30614" cy="531741"/>
              </a:xfrm>
              <a:custGeom>
                <a:avLst/>
                <a:gdLst/>
                <a:ahLst/>
                <a:cxnLst/>
                <a:rect l="l" t="t" r="r" b="b"/>
                <a:pathLst>
                  <a:path w="653" h="11342" extrusionOk="0">
                    <a:moveTo>
                      <a:pt x="327" y="1"/>
                    </a:moveTo>
                    <a:cubicBezTo>
                      <a:pt x="146" y="1"/>
                      <a:pt x="1" y="146"/>
                      <a:pt x="1" y="327"/>
                    </a:cubicBezTo>
                    <a:lnTo>
                      <a:pt x="1" y="11342"/>
                    </a:lnTo>
                    <a:lnTo>
                      <a:pt x="652" y="11342"/>
                    </a:lnTo>
                    <a:lnTo>
                      <a:pt x="652" y="327"/>
                    </a:lnTo>
                    <a:cubicBezTo>
                      <a:pt x="652" y="146"/>
                      <a:pt x="505" y="1"/>
                      <a:pt x="327" y="1"/>
                    </a:cubicBezTo>
                    <a:close/>
                  </a:path>
                </a:pathLst>
              </a:custGeom>
              <a:solidFill>
                <a:srgbClr val="F2F5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7"/>
              <p:cNvSpPr/>
              <p:nvPr/>
            </p:nvSpPr>
            <p:spPr>
              <a:xfrm>
                <a:off x="5647517" y="2682136"/>
                <a:ext cx="68120" cy="172856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3687" extrusionOk="0">
                    <a:moveTo>
                      <a:pt x="621" y="1"/>
                    </a:moveTo>
                    <a:cubicBezTo>
                      <a:pt x="279" y="1"/>
                      <a:pt x="0" y="279"/>
                      <a:pt x="0" y="621"/>
                    </a:cubicBezTo>
                    <a:lnTo>
                      <a:pt x="0" y="3066"/>
                    </a:lnTo>
                    <a:cubicBezTo>
                      <a:pt x="0" y="3409"/>
                      <a:pt x="279" y="3687"/>
                      <a:pt x="621" y="3687"/>
                    </a:cubicBezTo>
                    <a:lnTo>
                      <a:pt x="1453" y="3687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rgbClr val="DEE5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7"/>
              <p:cNvSpPr/>
              <p:nvPr/>
            </p:nvSpPr>
            <p:spPr>
              <a:xfrm>
                <a:off x="5916294" y="1927938"/>
                <a:ext cx="211159" cy="147867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3154" extrusionOk="0">
                    <a:moveTo>
                      <a:pt x="1" y="1"/>
                    </a:moveTo>
                    <a:lnTo>
                      <a:pt x="3404" y="3153"/>
                    </a:lnTo>
                    <a:lnTo>
                      <a:pt x="4503" y="3153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27C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7"/>
              <p:cNvSpPr/>
              <p:nvPr/>
            </p:nvSpPr>
            <p:spPr>
              <a:xfrm>
                <a:off x="5416996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43" y="0"/>
                    </a:moveTo>
                    <a:cubicBezTo>
                      <a:pt x="20" y="0"/>
                      <a:pt x="0" y="20"/>
                      <a:pt x="0" y="43"/>
                    </a:cubicBezTo>
                    <a:lnTo>
                      <a:pt x="0" y="59276"/>
                    </a:lnTo>
                    <a:cubicBezTo>
                      <a:pt x="0" y="59301"/>
                      <a:pt x="20" y="59319"/>
                      <a:pt x="43" y="59319"/>
                    </a:cubicBezTo>
                    <a:lnTo>
                      <a:pt x="29757" y="59319"/>
                    </a:lnTo>
                    <a:cubicBezTo>
                      <a:pt x="29781" y="59319"/>
                      <a:pt x="29800" y="59301"/>
                      <a:pt x="29800" y="59276"/>
                    </a:cubicBezTo>
                    <a:lnTo>
                      <a:pt x="29800" y="43"/>
                    </a:lnTo>
                    <a:cubicBezTo>
                      <a:pt x="29800" y="20"/>
                      <a:pt x="29781" y="0"/>
                      <a:pt x="29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7"/>
              <p:cNvSpPr/>
              <p:nvPr/>
            </p:nvSpPr>
            <p:spPr>
              <a:xfrm>
                <a:off x="5551970" y="1826109"/>
                <a:ext cx="1397099" cy="2781023"/>
              </a:xfrm>
              <a:custGeom>
                <a:avLst/>
                <a:gdLst/>
                <a:ahLst/>
                <a:cxnLst/>
                <a:rect l="l" t="t" r="r" b="b"/>
                <a:pathLst>
                  <a:path w="29800" h="59319" extrusionOk="0">
                    <a:moveTo>
                      <a:pt x="886" y="0"/>
                    </a:moveTo>
                    <a:cubicBezTo>
                      <a:pt x="395" y="0"/>
                      <a:pt x="0" y="395"/>
                      <a:pt x="0" y="886"/>
                    </a:cubicBezTo>
                    <a:lnTo>
                      <a:pt x="0" y="58434"/>
                    </a:lnTo>
                    <a:cubicBezTo>
                      <a:pt x="0" y="58924"/>
                      <a:pt x="395" y="59319"/>
                      <a:pt x="886" y="59319"/>
                    </a:cubicBezTo>
                    <a:lnTo>
                      <a:pt x="28914" y="59319"/>
                    </a:lnTo>
                    <a:cubicBezTo>
                      <a:pt x="29405" y="59319"/>
                      <a:pt x="29800" y="58924"/>
                      <a:pt x="29800" y="58434"/>
                    </a:cubicBezTo>
                    <a:lnTo>
                      <a:pt x="29800" y="886"/>
                    </a:lnTo>
                    <a:cubicBezTo>
                      <a:pt x="29800" y="395"/>
                      <a:pt x="29405" y="0"/>
                      <a:pt x="289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7"/>
              <p:cNvSpPr/>
              <p:nvPr/>
            </p:nvSpPr>
            <p:spPr>
              <a:xfrm>
                <a:off x="5622997" y="1897229"/>
                <a:ext cx="1255045" cy="2485570"/>
              </a:xfrm>
              <a:custGeom>
                <a:avLst/>
                <a:gdLst/>
                <a:ahLst/>
                <a:cxnLst/>
                <a:rect l="l" t="t" r="r" b="b"/>
                <a:pathLst>
                  <a:path w="26770" h="53017" extrusionOk="0">
                    <a:moveTo>
                      <a:pt x="245" y="0"/>
                    </a:moveTo>
                    <a:cubicBezTo>
                      <a:pt x="111" y="0"/>
                      <a:pt x="0" y="109"/>
                      <a:pt x="0" y="243"/>
                    </a:cubicBezTo>
                    <a:lnTo>
                      <a:pt x="0" y="52772"/>
                    </a:lnTo>
                    <a:cubicBezTo>
                      <a:pt x="0" y="52908"/>
                      <a:pt x="111" y="53017"/>
                      <a:pt x="245" y="53017"/>
                    </a:cubicBezTo>
                    <a:lnTo>
                      <a:pt x="26525" y="53017"/>
                    </a:lnTo>
                    <a:cubicBezTo>
                      <a:pt x="26659" y="53017"/>
                      <a:pt x="26770" y="52908"/>
                      <a:pt x="26770" y="52772"/>
                    </a:cubicBezTo>
                    <a:lnTo>
                      <a:pt x="26770" y="243"/>
                    </a:lnTo>
                    <a:cubicBezTo>
                      <a:pt x="26770" y="109"/>
                      <a:pt x="26659" y="0"/>
                      <a:pt x="26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7"/>
              <p:cNvSpPr/>
              <p:nvPr/>
            </p:nvSpPr>
            <p:spPr>
              <a:xfrm>
                <a:off x="6180008" y="4419086"/>
                <a:ext cx="141116" cy="141116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3010" extrusionOk="0">
                    <a:moveTo>
                      <a:pt x="1505" y="1"/>
                    </a:moveTo>
                    <a:cubicBezTo>
                      <a:pt x="673" y="1"/>
                      <a:pt x="0" y="673"/>
                      <a:pt x="0" y="1505"/>
                    </a:cubicBezTo>
                    <a:cubicBezTo>
                      <a:pt x="0" y="2335"/>
                      <a:pt x="673" y="3009"/>
                      <a:pt x="1505" y="3009"/>
                    </a:cubicBezTo>
                    <a:cubicBezTo>
                      <a:pt x="2335" y="3009"/>
                      <a:pt x="3009" y="2335"/>
                      <a:pt x="3009" y="1505"/>
                    </a:cubicBezTo>
                    <a:cubicBezTo>
                      <a:pt x="3009" y="673"/>
                      <a:pt x="2335" y="1"/>
                      <a:pt x="15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7"/>
              <p:cNvSpPr/>
              <p:nvPr/>
            </p:nvSpPr>
            <p:spPr>
              <a:xfrm>
                <a:off x="5448032" y="1897229"/>
                <a:ext cx="72949" cy="399626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4" extrusionOk="0">
                    <a:moveTo>
                      <a:pt x="505" y="0"/>
                    </a:moveTo>
                    <a:cubicBezTo>
                      <a:pt x="227" y="0"/>
                      <a:pt x="0" y="225"/>
                      <a:pt x="0" y="503"/>
                    </a:cubicBezTo>
                    <a:lnTo>
                      <a:pt x="0" y="8021"/>
                    </a:lnTo>
                    <a:cubicBezTo>
                      <a:pt x="0" y="8299"/>
                      <a:pt x="227" y="8524"/>
                      <a:pt x="505" y="8524"/>
                    </a:cubicBezTo>
                    <a:lnTo>
                      <a:pt x="1052" y="8524"/>
                    </a:lnTo>
                    <a:cubicBezTo>
                      <a:pt x="1329" y="8524"/>
                      <a:pt x="1555" y="8299"/>
                      <a:pt x="1555" y="8021"/>
                    </a:cubicBezTo>
                    <a:lnTo>
                      <a:pt x="1555" y="503"/>
                    </a:lnTo>
                    <a:cubicBezTo>
                      <a:pt x="1555" y="225"/>
                      <a:pt x="1329" y="0"/>
                      <a:pt x="1052" y="0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7"/>
              <p:cNvSpPr/>
              <p:nvPr/>
            </p:nvSpPr>
            <p:spPr>
              <a:xfrm>
                <a:off x="5448032" y="2335065"/>
                <a:ext cx="72949" cy="399720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8526" extrusionOk="0">
                    <a:moveTo>
                      <a:pt x="505" y="1"/>
                    </a:moveTo>
                    <a:cubicBezTo>
                      <a:pt x="227" y="1"/>
                      <a:pt x="0" y="227"/>
                      <a:pt x="0" y="504"/>
                    </a:cubicBezTo>
                    <a:lnTo>
                      <a:pt x="0" y="8021"/>
                    </a:lnTo>
                    <a:cubicBezTo>
                      <a:pt x="0" y="8300"/>
                      <a:pt x="227" y="8526"/>
                      <a:pt x="505" y="8526"/>
                    </a:cubicBezTo>
                    <a:lnTo>
                      <a:pt x="1052" y="8526"/>
                    </a:lnTo>
                    <a:cubicBezTo>
                      <a:pt x="1329" y="8526"/>
                      <a:pt x="1555" y="8300"/>
                      <a:pt x="1555" y="8021"/>
                    </a:cubicBezTo>
                    <a:lnTo>
                      <a:pt x="1555" y="504"/>
                    </a:lnTo>
                    <a:cubicBezTo>
                      <a:pt x="1555" y="226"/>
                      <a:pt x="1329" y="1"/>
                      <a:pt x="1052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>
                <a:off x="7033598" y="3290952"/>
                <a:ext cx="83263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5392" extrusionOk="0">
                    <a:moveTo>
                      <a:pt x="1" y="1"/>
                    </a:moveTo>
                    <a:lnTo>
                      <a:pt x="1" y="5392"/>
                    </a:lnTo>
                    <a:cubicBezTo>
                      <a:pt x="848" y="5392"/>
                      <a:pt x="1556" y="4800"/>
                      <a:pt x="1733" y="4007"/>
                    </a:cubicBezTo>
                    <a:cubicBezTo>
                      <a:pt x="1762" y="3881"/>
                      <a:pt x="1776" y="3751"/>
                      <a:pt x="1776" y="3617"/>
                    </a:cubicBezTo>
                    <a:lnTo>
                      <a:pt x="1776" y="1776"/>
                    </a:lnTo>
                    <a:cubicBezTo>
                      <a:pt x="1776" y="796"/>
                      <a:pt x="981" y="1"/>
                      <a:pt x="1" y="1"/>
                    </a:cubicBezTo>
                    <a:close/>
                  </a:path>
                </a:pathLst>
              </a:custGeom>
              <a:solidFill>
                <a:srgbClr val="E9E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7"/>
              <p:cNvSpPr/>
              <p:nvPr/>
            </p:nvSpPr>
            <p:spPr>
              <a:xfrm>
                <a:off x="7033598" y="3259635"/>
                <a:ext cx="41679" cy="31551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6730" extrusionOk="0">
                    <a:moveTo>
                      <a:pt x="1" y="1"/>
                    </a:moveTo>
                    <a:lnTo>
                      <a:pt x="1" y="6729"/>
                    </a:lnTo>
                    <a:cubicBezTo>
                      <a:pt x="531" y="6422"/>
                      <a:pt x="889" y="5849"/>
                      <a:pt x="889" y="5191"/>
                    </a:cubicBezTo>
                    <a:lnTo>
                      <a:pt x="889" y="1537"/>
                    </a:lnTo>
                    <a:cubicBezTo>
                      <a:pt x="889" y="880"/>
                      <a:pt x="531" y="307"/>
                      <a:pt x="1" y="1"/>
                    </a:cubicBezTo>
                    <a:close/>
                  </a:path>
                </a:pathLst>
              </a:custGeom>
              <a:solidFill>
                <a:srgbClr val="7984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7"/>
              <p:cNvSpPr/>
              <p:nvPr/>
            </p:nvSpPr>
            <p:spPr>
              <a:xfrm>
                <a:off x="6856945" y="1560238"/>
                <a:ext cx="108955" cy="72527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1547" extrusionOk="0">
                    <a:moveTo>
                      <a:pt x="2085" y="1"/>
                    </a:moveTo>
                    <a:cubicBezTo>
                      <a:pt x="1725" y="856"/>
                      <a:pt x="697" y="1291"/>
                      <a:pt x="697" y="1291"/>
                    </a:cubicBezTo>
                    <a:cubicBezTo>
                      <a:pt x="697" y="1291"/>
                      <a:pt x="399" y="921"/>
                      <a:pt x="142" y="432"/>
                    </a:cubicBezTo>
                    <a:cubicBezTo>
                      <a:pt x="93" y="337"/>
                      <a:pt x="44" y="239"/>
                      <a:pt x="0" y="137"/>
                    </a:cubicBezTo>
                    <a:lnTo>
                      <a:pt x="0" y="140"/>
                    </a:lnTo>
                    <a:lnTo>
                      <a:pt x="69" y="1366"/>
                    </a:lnTo>
                    <a:cubicBezTo>
                      <a:pt x="73" y="1368"/>
                      <a:pt x="124" y="1381"/>
                      <a:pt x="783" y="1547"/>
                    </a:cubicBezTo>
                    <a:cubicBezTo>
                      <a:pt x="1789" y="1279"/>
                      <a:pt x="2226" y="297"/>
                      <a:pt x="2324" y="44"/>
                    </a:cubicBezTo>
                    <a:cubicBezTo>
                      <a:pt x="2180" y="15"/>
                      <a:pt x="2085" y="1"/>
                      <a:pt x="2085" y="1"/>
                    </a:cubicBezTo>
                    <a:close/>
                  </a:path>
                </a:pathLst>
              </a:custGeom>
              <a:solidFill>
                <a:srgbClr val="FCE9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7"/>
              <p:cNvSpPr/>
              <p:nvPr/>
            </p:nvSpPr>
            <p:spPr>
              <a:xfrm>
                <a:off x="6527126" y="1555222"/>
                <a:ext cx="642853" cy="900332"/>
              </a:xfrm>
              <a:custGeom>
                <a:avLst/>
                <a:gdLst/>
                <a:ahLst/>
                <a:cxnLst/>
                <a:rect l="l" t="t" r="r" b="b"/>
                <a:pathLst>
                  <a:path w="13712" h="19204" extrusionOk="0">
                    <a:moveTo>
                      <a:pt x="3020" y="1"/>
                    </a:moveTo>
                    <a:cubicBezTo>
                      <a:pt x="2987" y="15"/>
                      <a:pt x="2951" y="30"/>
                      <a:pt x="2916" y="45"/>
                    </a:cubicBezTo>
                    <a:cubicBezTo>
                      <a:pt x="2461" y="242"/>
                      <a:pt x="1896" y="522"/>
                      <a:pt x="1896" y="522"/>
                    </a:cubicBezTo>
                    <a:cubicBezTo>
                      <a:pt x="1896" y="522"/>
                      <a:pt x="1074" y="541"/>
                      <a:pt x="1025" y="541"/>
                    </a:cubicBezTo>
                    <a:cubicBezTo>
                      <a:pt x="978" y="541"/>
                      <a:pt x="814" y="666"/>
                      <a:pt x="660" y="800"/>
                    </a:cubicBezTo>
                    <a:cubicBezTo>
                      <a:pt x="365" y="840"/>
                      <a:pt x="1" y="926"/>
                      <a:pt x="1" y="926"/>
                    </a:cubicBezTo>
                    <a:cubicBezTo>
                      <a:pt x="1" y="926"/>
                      <a:pt x="985" y="1299"/>
                      <a:pt x="1745" y="2283"/>
                    </a:cubicBezTo>
                    <a:lnTo>
                      <a:pt x="1747" y="2285"/>
                    </a:lnTo>
                    <a:cubicBezTo>
                      <a:pt x="1948" y="2546"/>
                      <a:pt x="2135" y="2852"/>
                      <a:pt x="2283" y="3207"/>
                    </a:cubicBezTo>
                    <a:cubicBezTo>
                      <a:pt x="2536" y="3811"/>
                      <a:pt x="2673" y="4555"/>
                      <a:pt x="2584" y="5462"/>
                    </a:cubicBezTo>
                    <a:cubicBezTo>
                      <a:pt x="2247" y="8893"/>
                      <a:pt x="1745" y="10208"/>
                      <a:pt x="1745" y="10208"/>
                    </a:cubicBezTo>
                    <a:cubicBezTo>
                      <a:pt x="1745" y="10208"/>
                      <a:pt x="1578" y="10399"/>
                      <a:pt x="941" y="10549"/>
                    </a:cubicBezTo>
                    <a:lnTo>
                      <a:pt x="942" y="10549"/>
                    </a:lnTo>
                    <a:cubicBezTo>
                      <a:pt x="959" y="10590"/>
                      <a:pt x="975" y="10630"/>
                      <a:pt x="991" y="10671"/>
                    </a:cubicBezTo>
                    <a:cubicBezTo>
                      <a:pt x="1097" y="10938"/>
                      <a:pt x="1207" y="11211"/>
                      <a:pt x="1320" y="11484"/>
                    </a:cubicBezTo>
                    <a:cubicBezTo>
                      <a:pt x="1329" y="11506"/>
                      <a:pt x="1338" y="11529"/>
                      <a:pt x="1348" y="11551"/>
                    </a:cubicBezTo>
                    <a:cubicBezTo>
                      <a:pt x="1423" y="11733"/>
                      <a:pt x="1499" y="11914"/>
                      <a:pt x="1575" y="12096"/>
                    </a:cubicBezTo>
                    <a:cubicBezTo>
                      <a:pt x="1612" y="12180"/>
                      <a:pt x="1647" y="12264"/>
                      <a:pt x="1684" y="12348"/>
                    </a:cubicBezTo>
                    <a:cubicBezTo>
                      <a:pt x="1744" y="12489"/>
                      <a:pt x="1803" y="12628"/>
                      <a:pt x="1863" y="12765"/>
                    </a:cubicBezTo>
                    <a:cubicBezTo>
                      <a:pt x="1874" y="12790"/>
                      <a:pt x="1884" y="12814"/>
                      <a:pt x="1895" y="12837"/>
                    </a:cubicBezTo>
                    <a:cubicBezTo>
                      <a:pt x="2069" y="13241"/>
                      <a:pt x="2244" y="13634"/>
                      <a:pt x="2409" y="14002"/>
                    </a:cubicBezTo>
                    <a:cubicBezTo>
                      <a:pt x="2421" y="14027"/>
                      <a:pt x="2432" y="14051"/>
                      <a:pt x="2442" y="14077"/>
                    </a:cubicBezTo>
                    <a:cubicBezTo>
                      <a:pt x="2458" y="14109"/>
                      <a:pt x="2473" y="14141"/>
                      <a:pt x="2487" y="14173"/>
                    </a:cubicBezTo>
                    <a:cubicBezTo>
                      <a:pt x="2500" y="14203"/>
                      <a:pt x="2513" y="14233"/>
                      <a:pt x="2526" y="14262"/>
                    </a:cubicBezTo>
                    <a:cubicBezTo>
                      <a:pt x="2533" y="14274"/>
                      <a:pt x="2537" y="14287"/>
                      <a:pt x="2543" y="14299"/>
                    </a:cubicBezTo>
                    <a:cubicBezTo>
                      <a:pt x="2551" y="14316"/>
                      <a:pt x="2558" y="14332"/>
                      <a:pt x="2566" y="14351"/>
                    </a:cubicBezTo>
                    <a:cubicBezTo>
                      <a:pt x="2591" y="14406"/>
                      <a:pt x="2615" y="14459"/>
                      <a:pt x="2640" y="14513"/>
                    </a:cubicBezTo>
                    <a:cubicBezTo>
                      <a:pt x="2649" y="14531"/>
                      <a:pt x="2656" y="14550"/>
                      <a:pt x="2666" y="14568"/>
                    </a:cubicBezTo>
                    <a:cubicBezTo>
                      <a:pt x="2773" y="14805"/>
                      <a:pt x="2875" y="15027"/>
                      <a:pt x="2968" y="15230"/>
                    </a:cubicBezTo>
                    <a:cubicBezTo>
                      <a:pt x="2977" y="15250"/>
                      <a:pt x="2987" y="15268"/>
                      <a:pt x="2996" y="15288"/>
                    </a:cubicBezTo>
                    <a:cubicBezTo>
                      <a:pt x="3014" y="15328"/>
                      <a:pt x="3031" y="15366"/>
                      <a:pt x="3049" y="15403"/>
                    </a:cubicBezTo>
                    <a:cubicBezTo>
                      <a:pt x="3061" y="15430"/>
                      <a:pt x="3074" y="15456"/>
                      <a:pt x="3086" y="15482"/>
                    </a:cubicBezTo>
                    <a:cubicBezTo>
                      <a:pt x="3115" y="15546"/>
                      <a:pt x="3144" y="15609"/>
                      <a:pt x="3172" y="15667"/>
                    </a:cubicBezTo>
                    <a:cubicBezTo>
                      <a:pt x="3178" y="15681"/>
                      <a:pt x="3185" y="15696"/>
                      <a:pt x="3191" y="15710"/>
                    </a:cubicBezTo>
                    <a:cubicBezTo>
                      <a:pt x="3207" y="15744"/>
                      <a:pt x="3224" y="15779"/>
                      <a:pt x="3239" y="15811"/>
                    </a:cubicBezTo>
                    <a:cubicBezTo>
                      <a:pt x="3243" y="15822"/>
                      <a:pt x="3248" y="15832"/>
                      <a:pt x="3253" y="15843"/>
                    </a:cubicBezTo>
                    <a:cubicBezTo>
                      <a:pt x="3262" y="15861"/>
                      <a:pt x="3271" y="15881"/>
                      <a:pt x="3280" y="15900"/>
                    </a:cubicBezTo>
                    <a:cubicBezTo>
                      <a:pt x="3283" y="15906"/>
                      <a:pt x="3286" y="15913"/>
                      <a:pt x="3289" y="15921"/>
                    </a:cubicBezTo>
                    <a:cubicBezTo>
                      <a:pt x="3324" y="15993"/>
                      <a:pt x="3355" y="16060"/>
                      <a:pt x="3383" y="16118"/>
                    </a:cubicBezTo>
                    <a:cubicBezTo>
                      <a:pt x="3387" y="16126"/>
                      <a:pt x="3390" y="16133"/>
                      <a:pt x="3393" y="16141"/>
                    </a:cubicBezTo>
                    <a:cubicBezTo>
                      <a:pt x="3427" y="16213"/>
                      <a:pt x="3456" y="16273"/>
                      <a:pt x="3479" y="16322"/>
                    </a:cubicBezTo>
                    <a:cubicBezTo>
                      <a:pt x="3480" y="16325"/>
                      <a:pt x="3482" y="16328"/>
                      <a:pt x="3483" y="16329"/>
                    </a:cubicBezTo>
                    <a:cubicBezTo>
                      <a:pt x="3491" y="16347"/>
                      <a:pt x="3499" y="16363"/>
                      <a:pt x="3505" y="16377"/>
                    </a:cubicBezTo>
                    <a:cubicBezTo>
                      <a:pt x="3508" y="16381"/>
                      <a:pt x="3509" y="16386"/>
                      <a:pt x="3511" y="16390"/>
                    </a:cubicBezTo>
                    <a:cubicBezTo>
                      <a:pt x="3513" y="16392"/>
                      <a:pt x="3514" y="16395"/>
                      <a:pt x="3514" y="16396"/>
                    </a:cubicBezTo>
                    <a:cubicBezTo>
                      <a:pt x="3516" y="16398"/>
                      <a:pt x="3517" y="16401"/>
                      <a:pt x="3517" y="16403"/>
                    </a:cubicBezTo>
                    <a:cubicBezTo>
                      <a:pt x="3534" y="16436"/>
                      <a:pt x="3543" y="16455"/>
                      <a:pt x="3543" y="16455"/>
                    </a:cubicBezTo>
                    <a:cubicBezTo>
                      <a:pt x="3543" y="16455"/>
                      <a:pt x="3220" y="17060"/>
                      <a:pt x="3288" y="17973"/>
                    </a:cubicBezTo>
                    <a:cubicBezTo>
                      <a:pt x="3355" y="18885"/>
                      <a:pt x="3934" y="19106"/>
                      <a:pt x="3934" y="19106"/>
                    </a:cubicBezTo>
                    <a:cubicBezTo>
                      <a:pt x="3934" y="19106"/>
                      <a:pt x="3956" y="19107"/>
                      <a:pt x="3996" y="19109"/>
                    </a:cubicBezTo>
                    <a:cubicBezTo>
                      <a:pt x="4290" y="19128"/>
                      <a:pt x="5553" y="19204"/>
                      <a:pt x="6048" y="19204"/>
                    </a:cubicBezTo>
                    <a:cubicBezTo>
                      <a:pt x="6144" y="19204"/>
                      <a:pt x="6212" y="19201"/>
                      <a:pt x="6237" y="19194"/>
                    </a:cubicBezTo>
                    <a:cubicBezTo>
                      <a:pt x="6306" y="19177"/>
                      <a:pt x="6462" y="19043"/>
                      <a:pt x="6625" y="18885"/>
                    </a:cubicBezTo>
                    <a:cubicBezTo>
                      <a:pt x="6879" y="18641"/>
                      <a:pt x="7154" y="18341"/>
                      <a:pt x="7154" y="18341"/>
                    </a:cubicBezTo>
                    <a:cubicBezTo>
                      <a:pt x="7154" y="18341"/>
                      <a:pt x="8728" y="18341"/>
                      <a:pt x="8916" y="18297"/>
                    </a:cubicBezTo>
                    <a:cubicBezTo>
                      <a:pt x="9105" y="18252"/>
                      <a:pt x="9879" y="17919"/>
                      <a:pt x="10466" y="17447"/>
                    </a:cubicBezTo>
                    <a:cubicBezTo>
                      <a:pt x="10679" y="17455"/>
                      <a:pt x="10878" y="17459"/>
                      <a:pt x="11063" y="17459"/>
                    </a:cubicBezTo>
                    <a:cubicBezTo>
                      <a:pt x="13430" y="17459"/>
                      <a:pt x="13597" y="16805"/>
                      <a:pt x="13597" y="16805"/>
                    </a:cubicBezTo>
                    <a:cubicBezTo>
                      <a:pt x="13597" y="16805"/>
                      <a:pt x="13603" y="16751"/>
                      <a:pt x="13612" y="16666"/>
                    </a:cubicBezTo>
                    <a:cubicBezTo>
                      <a:pt x="13641" y="16399"/>
                      <a:pt x="13699" y="15822"/>
                      <a:pt x="13706" y="15611"/>
                    </a:cubicBezTo>
                    <a:cubicBezTo>
                      <a:pt x="13712" y="15334"/>
                      <a:pt x="13303" y="14632"/>
                      <a:pt x="12394" y="13782"/>
                    </a:cubicBezTo>
                    <a:cubicBezTo>
                      <a:pt x="12464" y="12904"/>
                      <a:pt x="12345" y="11353"/>
                      <a:pt x="12177" y="9781"/>
                    </a:cubicBezTo>
                    <a:cubicBezTo>
                      <a:pt x="11966" y="7815"/>
                      <a:pt x="11678" y="5818"/>
                      <a:pt x="11590" y="5069"/>
                    </a:cubicBezTo>
                    <a:cubicBezTo>
                      <a:pt x="11429" y="3722"/>
                      <a:pt x="10567" y="1233"/>
                      <a:pt x="10293" y="456"/>
                    </a:cubicBezTo>
                    <a:cubicBezTo>
                      <a:pt x="9986" y="297"/>
                      <a:pt x="9602" y="201"/>
                      <a:pt x="9357" y="151"/>
                    </a:cubicBezTo>
                    <a:cubicBezTo>
                      <a:pt x="9214" y="122"/>
                      <a:pt x="9119" y="108"/>
                      <a:pt x="9119" y="108"/>
                    </a:cubicBezTo>
                    <a:cubicBezTo>
                      <a:pt x="8760" y="963"/>
                      <a:pt x="7732" y="1398"/>
                      <a:pt x="7732" y="1398"/>
                    </a:cubicBezTo>
                    <a:cubicBezTo>
                      <a:pt x="7732" y="1398"/>
                      <a:pt x="7433" y="1027"/>
                      <a:pt x="7177" y="539"/>
                    </a:cubicBezTo>
                    <a:cubicBezTo>
                      <a:pt x="7127" y="444"/>
                      <a:pt x="7079" y="346"/>
                      <a:pt x="7035" y="244"/>
                    </a:cubicBezTo>
                    <a:lnTo>
                      <a:pt x="7035" y="247"/>
                    </a:lnTo>
                    <a:cubicBezTo>
                      <a:pt x="7035" y="270"/>
                      <a:pt x="7038" y="395"/>
                      <a:pt x="7044" y="563"/>
                    </a:cubicBezTo>
                    <a:cubicBezTo>
                      <a:pt x="7055" y="836"/>
                      <a:pt x="7073" y="1219"/>
                      <a:pt x="7104" y="1473"/>
                    </a:cubicBezTo>
                    <a:cubicBezTo>
                      <a:pt x="7431" y="1768"/>
                      <a:pt x="7633" y="1944"/>
                      <a:pt x="7633" y="1944"/>
                    </a:cubicBezTo>
                    <a:cubicBezTo>
                      <a:pt x="7633" y="1944"/>
                      <a:pt x="7709" y="2997"/>
                      <a:pt x="7692" y="3646"/>
                    </a:cubicBezTo>
                    <a:cubicBezTo>
                      <a:pt x="7575" y="2897"/>
                      <a:pt x="6800" y="1641"/>
                      <a:pt x="6564" y="1281"/>
                    </a:cubicBezTo>
                    <a:lnTo>
                      <a:pt x="6833" y="935"/>
                    </a:lnTo>
                    <a:cubicBezTo>
                      <a:pt x="6833" y="935"/>
                      <a:pt x="6738" y="799"/>
                      <a:pt x="6610" y="643"/>
                    </a:cubicBezTo>
                    <a:cubicBezTo>
                      <a:pt x="6501" y="515"/>
                      <a:pt x="6372" y="371"/>
                      <a:pt x="6252" y="285"/>
                    </a:cubicBezTo>
                    <a:lnTo>
                      <a:pt x="6252" y="285"/>
                    </a:lnTo>
                    <a:cubicBezTo>
                      <a:pt x="6252" y="285"/>
                      <a:pt x="6268" y="420"/>
                      <a:pt x="6246" y="632"/>
                    </a:cubicBezTo>
                    <a:cubicBezTo>
                      <a:pt x="6234" y="745"/>
                      <a:pt x="6213" y="881"/>
                      <a:pt x="6170" y="1030"/>
                    </a:cubicBezTo>
                    <a:cubicBezTo>
                      <a:pt x="6170" y="1031"/>
                      <a:pt x="6170" y="1033"/>
                      <a:pt x="6168" y="1034"/>
                    </a:cubicBezTo>
                    <a:cubicBezTo>
                      <a:pt x="6165" y="1047"/>
                      <a:pt x="6162" y="1057"/>
                      <a:pt x="6159" y="1070"/>
                    </a:cubicBezTo>
                    <a:cubicBezTo>
                      <a:pt x="6156" y="1079"/>
                      <a:pt x="6153" y="1089"/>
                      <a:pt x="6150" y="1100"/>
                    </a:cubicBezTo>
                    <a:cubicBezTo>
                      <a:pt x="6131" y="1158"/>
                      <a:pt x="6110" y="1221"/>
                      <a:pt x="6084" y="1284"/>
                    </a:cubicBezTo>
                    <a:cubicBezTo>
                      <a:pt x="6079" y="1293"/>
                      <a:pt x="6076" y="1302"/>
                      <a:pt x="6072" y="1313"/>
                    </a:cubicBezTo>
                    <a:cubicBezTo>
                      <a:pt x="6070" y="1316"/>
                      <a:pt x="6069" y="1320"/>
                      <a:pt x="6067" y="1325"/>
                    </a:cubicBezTo>
                    <a:cubicBezTo>
                      <a:pt x="6064" y="1333"/>
                      <a:pt x="6061" y="1340"/>
                      <a:pt x="6058" y="1348"/>
                    </a:cubicBezTo>
                    <a:cubicBezTo>
                      <a:pt x="6054" y="1355"/>
                      <a:pt x="6049" y="1365"/>
                      <a:pt x="6046" y="1374"/>
                    </a:cubicBezTo>
                    <a:cubicBezTo>
                      <a:pt x="6040" y="1386"/>
                      <a:pt x="6034" y="1398"/>
                      <a:pt x="6029" y="1412"/>
                    </a:cubicBezTo>
                    <a:cubicBezTo>
                      <a:pt x="6023" y="1421"/>
                      <a:pt x="6018" y="1432"/>
                      <a:pt x="6014" y="1443"/>
                    </a:cubicBezTo>
                    <a:cubicBezTo>
                      <a:pt x="6006" y="1459"/>
                      <a:pt x="5997" y="1476"/>
                      <a:pt x="5989" y="1492"/>
                    </a:cubicBezTo>
                    <a:cubicBezTo>
                      <a:pt x="5983" y="1502"/>
                      <a:pt x="5979" y="1513"/>
                      <a:pt x="5972" y="1522"/>
                    </a:cubicBezTo>
                    <a:cubicBezTo>
                      <a:pt x="5965" y="1537"/>
                      <a:pt x="5957" y="1551"/>
                      <a:pt x="5950" y="1565"/>
                    </a:cubicBezTo>
                    <a:cubicBezTo>
                      <a:pt x="5942" y="1577"/>
                      <a:pt x="5936" y="1588"/>
                      <a:pt x="5930" y="1600"/>
                    </a:cubicBezTo>
                    <a:cubicBezTo>
                      <a:pt x="5930" y="1600"/>
                      <a:pt x="5928" y="1602"/>
                      <a:pt x="5928" y="1603"/>
                    </a:cubicBezTo>
                    <a:cubicBezTo>
                      <a:pt x="5922" y="1614"/>
                      <a:pt x="5914" y="1625"/>
                      <a:pt x="5908" y="1637"/>
                    </a:cubicBezTo>
                    <a:cubicBezTo>
                      <a:pt x="5899" y="1652"/>
                      <a:pt x="5890" y="1666"/>
                      <a:pt x="5879" y="1683"/>
                    </a:cubicBezTo>
                    <a:cubicBezTo>
                      <a:pt x="5873" y="1693"/>
                      <a:pt x="5865" y="1704"/>
                      <a:pt x="5858" y="1715"/>
                    </a:cubicBezTo>
                    <a:cubicBezTo>
                      <a:pt x="5084" y="1715"/>
                      <a:pt x="3393" y="719"/>
                      <a:pt x="30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7"/>
              <p:cNvSpPr/>
              <p:nvPr/>
            </p:nvSpPr>
            <p:spPr>
              <a:xfrm>
                <a:off x="6672556" y="1162253"/>
                <a:ext cx="300095" cy="345618"/>
              </a:xfrm>
              <a:custGeom>
                <a:avLst/>
                <a:gdLst/>
                <a:ahLst/>
                <a:cxnLst/>
                <a:rect l="l" t="t" r="r" b="b"/>
                <a:pathLst>
                  <a:path w="6401" h="7372" extrusionOk="0">
                    <a:moveTo>
                      <a:pt x="4529" y="0"/>
                    </a:moveTo>
                    <a:cubicBezTo>
                      <a:pt x="4343" y="0"/>
                      <a:pt x="4138" y="17"/>
                      <a:pt x="3912" y="54"/>
                    </a:cubicBezTo>
                    <a:cubicBezTo>
                      <a:pt x="888" y="547"/>
                      <a:pt x="3886" y="3032"/>
                      <a:pt x="1548" y="3140"/>
                    </a:cubicBezTo>
                    <a:cubicBezTo>
                      <a:pt x="1574" y="2988"/>
                      <a:pt x="1579" y="2818"/>
                      <a:pt x="1556" y="2644"/>
                    </a:cubicBezTo>
                    <a:cubicBezTo>
                      <a:pt x="1507" y="2277"/>
                      <a:pt x="1348" y="1968"/>
                      <a:pt x="1143" y="1786"/>
                    </a:cubicBezTo>
                    <a:cubicBezTo>
                      <a:pt x="1109" y="1755"/>
                      <a:pt x="1074" y="1729"/>
                      <a:pt x="1039" y="1706"/>
                    </a:cubicBezTo>
                    <a:cubicBezTo>
                      <a:pt x="942" y="1647"/>
                      <a:pt x="839" y="1613"/>
                      <a:pt x="734" y="1613"/>
                    </a:cubicBezTo>
                    <a:cubicBezTo>
                      <a:pt x="712" y="1613"/>
                      <a:pt x="690" y="1615"/>
                      <a:pt x="669" y="1618"/>
                    </a:cubicBezTo>
                    <a:cubicBezTo>
                      <a:pt x="262" y="1673"/>
                      <a:pt x="1" y="2218"/>
                      <a:pt x="83" y="2839"/>
                    </a:cubicBezTo>
                    <a:cubicBezTo>
                      <a:pt x="161" y="3427"/>
                      <a:pt x="522" y="3869"/>
                      <a:pt x="904" y="3869"/>
                    </a:cubicBezTo>
                    <a:cubicBezTo>
                      <a:pt x="925" y="3869"/>
                      <a:pt x="947" y="3868"/>
                      <a:pt x="969" y="3865"/>
                    </a:cubicBezTo>
                    <a:cubicBezTo>
                      <a:pt x="979" y="3864"/>
                      <a:pt x="988" y="3862"/>
                      <a:pt x="999" y="3859"/>
                    </a:cubicBezTo>
                    <a:cubicBezTo>
                      <a:pt x="1011" y="3984"/>
                      <a:pt x="1025" y="4116"/>
                      <a:pt x="1040" y="4247"/>
                    </a:cubicBezTo>
                    <a:cubicBezTo>
                      <a:pt x="1076" y="4539"/>
                      <a:pt x="1120" y="4831"/>
                      <a:pt x="1172" y="5058"/>
                    </a:cubicBezTo>
                    <a:cubicBezTo>
                      <a:pt x="1173" y="5065"/>
                      <a:pt x="1175" y="5073"/>
                      <a:pt x="1176" y="5079"/>
                    </a:cubicBezTo>
                    <a:cubicBezTo>
                      <a:pt x="1181" y="5096"/>
                      <a:pt x="1184" y="5113"/>
                      <a:pt x="1189" y="5128"/>
                    </a:cubicBezTo>
                    <a:cubicBezTo>
                      <a:pt x="1190" y="5134"/>
                      <a:pt x="1192" y="5140"/>
                      <a:pt x="1193" y="5145"/>
                    </a:cubicBezTo>
                    <a:cubicBezTo>
                      <a:pt x="1195" y="5151"/>
                      <a:pt x="1196" y="5155"/>
                      <a:pt x="1196" y="5160"/>
                    </a:cubicBezTo>
                    <a:cubicBezTo>
                      <a:pt x="1199" y="5168"/>
                      <a:pt x="1201" y="5174"/>
                      <a:pt x="1202" y="5180"/>
                    </a:cubicBezTo>
                    <a:cubicBezTo>
                      <a:pt x="1204" y="5188"/>
                      <a:pt x="1207" y="5195"/>
                      <a:pt x="1209" y="5203"/>
                    </a:cubicBezTo>
                    <a:cubicBezTo>
                      <a:pt x="1215" y="5224"/>
                      <a:pt x="1222" y="5246"/>
                      <a:pt x="1228" y="5266"/>
                    </a:cubicBezTo>
                    <a:cubicBezTo>
                      <a:pt x="1230" y="5272"/>
                      <a:pt x="1233" y="5278"/>
                      <a:pt x="1235" y="5285"/>
                    </a:cubicBezTo>
                    <a:cubicBezTo>
                      <a:pt x="1242" y="5304"/>
                      <a:pt x="1248" y="5322"/>
                      <a:pt x="1256" y="5337"/>
                    </a:cubicBezTo>
                    <a:cubicBezTo>
                      <a:pt x="1258" y="5343"/>
                      <a:pt x="1259" y="5348"/>
                      <a:pt x="1262" y="5353"/>
                    </a:cubicBezTo>
                    <a:cubicBezTo>
                      <a:pt x="1264" y="5357"/>
                      <a:pt x="1265" y="5360"/>
                      <a:pt x="1267" y="5365"/>
                    </a:cubicBezTo>
                    <a:cubicBezTo>
                      <a:pt x="1274" y="5374"/>
                      <a:pt x="1283" y="5388"/>
                      <a:pt x="1290" y="5397"/>
                    </a:cubicBezTo>
                    <a:cubicBezTo>
                      <a:pt x="2563" y="6749"/>
                      <a:pt x="3600" y="7267"/>
                      <a:pt x="4381" y="7357"/>
                    </a:cubicBezTo>
                    <a:cubicBezTo>
                      <a:pt x="4468" y="7367"/>
                      <a:pt x="4551" y="7372"/>
                      <a:pt x="4632" y="7372"/>
                    </a:cubicBezTo>
                    <a:cubicBezTo>
                      <a:pt x="5464" y="7372"/>
                      <a:pt x="5953" y="6868"/>
                      <a:pt x="6070" y="6475"/>
                    </a:cubicBezTo>
                    <a:cubicBezTo>
                      <a:pt x="6401" y="5272"/>
                      <a:pt x="6254" y="2055"/>
                      <a:pt x="6191" y="946"/>
                    </a:cubicBezTo>
                    <a:cubicBezTo>
                      <a:pt x="6188" y="898"/>
                      <a:pt x="6185" y="853"/>
                      <a:pt x="6182" y="813"/>
                    </a:cubicBezTo>
                    <a:cubicBezTo>
                      <a:pt x="6177" y="800"/>
                      <a:pt x="5834" y="0"/>
                      <a:pt x="452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7"/>
              <p:cNvSpPr/>
              <p:nvPr/>
            </p:nvSpPr>
            <p:spPr>
              <a:xfrm>
                <a:off x="6663461" y="2426814"/>
                <a:ext cx="661653" cy="1827339"/>
              </a:xfrm>
              <a:custGeom>
                <a:avLst/>
                <a:gdLst/>
                <a:ahLst/>
                <a:cxnLst/>
                <a:rect l="l" t="t" r="r" b="b"/>
                <a:pathLst>
                  <a:path w="14113" h="38977" extrusionOk="0">
                    <a:moveTo>
                      <a:pt x="7793" y="1"/>
                    </a:moveTo>
                    <a:cubicBezTo>
                      <a:pt x="7662" y="48"/>
                      <a:pt x="7529" y="97"/>
                      <a:pt x="7394" y="145"/>
                    </a:cubicBezTo>
                    <a:cubicBezTo>
                      <a:pt x="7367" y="154"/>
                      <a:pt x="7339" y="163"/>
                      <a:pt x="7312" y="172"/>
                    </a:cubicBezTo>
                    <a:cubicBezTo>
                      <a:pt x="7153" y="227"/>
                      <a:pt x="6992" y="282"/>
                      <a:pt x="6829" y="337"/>
                    </a:cubicBezTo>
                    <a:cubicBezTo>
                      <a:pt x="6809" y="343"/>
                      <a:pt x="6790" y="349"/>
                      <a:pt x="6770" y="356"/>
                    </a:cubicBezTo>
                    <a:cubicBezTo>
                      <a:pt x="6729" y="369"/>
                      <a:pt x="6686" y="383"/>
                      <a:pt x="6644" y="397"/>
                    </a:cubicBezTo>
                    <a:cubicBezTo>
                      <a:pt x="6587" y="415"/>
                      <a:pt x="6530" y="434"/>
                      <a:pt x="6474" y="452"/>
                    </a:cubicBezTo>
                    <a:cubicBezTo>
                      <a:pt x="4765" y="993"/>
                      <a:pt x="2844" y="1438"/>
                      <a:pt x="1176" y="1461"/>
                    </a:cubicBezTo>
                    <a:cubicBezTo>
                      <a:pt x="1175" y="1461"/>
                      <a:pt x="1174" y="1461"/>
                      <a:pt x="1174" y="1461"/>
                    </a:cubicBezTo>
                    <a:cubicBezTo>
                      <a:pt x="1126" y="1461"/>
                      <a:pt x="1089" y="1422"/>
                      <a:pt x="1089" y="1374"/>
                    </a:cubicBezTo>
                    <a:cubicBezTo>
                      <a:pt x="1052" y="1458"/>
                      <a:pt x="1016" y="1543"/>
                      <a:pt x="981" y="1631"/>
                    </a:cubicBezTo>
                    <a:cubicBezTo>
                      <a:pt x="435" y="2971"/>
                      <a:pt x="129" y="4607"/>
                      <a:pt x="62" y="6038"/>
                    </a:cubicBezTo>
                    <a:cubicBezTo>
                      <a:pt x="1" y="7361"/>
                      <a:pt x="143" y="8509"/>
                      <a:pt x="490" y="9095"/>
                    </a:cubicBezTo>
                    <a:cubicBezTo>
                      <a:pt x="1237" y="10356"/>
                      <a:pt x="2736" y="15098"/>
                      <a:pt x="3503" y="17453"/>
                    </a:cubicBezTo>
                    <a:cubicBezTo>
                      <a:pt x="3754" y="18384"/>
                      <a:pt x="4326" y="20391"/>
                      <a:pt x="5028" y="22822"/>
                    </a:cubicBezTo>
                    <a:cubicBezTo>
                      <a:pt x="5690" y="25117"/>
                      <a:pt x="6468" y="27791"/>
                      <a:pt x="7197" y="30292"/>
                    </a:cubicBezTo>
                    <a:cubicBezTo>
                      <a:pt x="8544" y="34909"/>
                      <a:pt x="9729" y="38944"/>
                      <a:pt x="9729" y="38944"/>
                    </a:cubicBezTo>
                    <a:cubicBezTo>
                      <a:pt x="9729" y="38944"/>
                      <a:pt x="9905" y="38955"/>
                      <a:pt x="10186" y="38962"/>
                    </a:cubicBezTo>
                    <a:cubicBezTo>
                      <a:pt x="10412" y="38970"/>
                      <a:pt x="10709" y="38976"/>
                      <a:pt x="11035" y="38976"/>
                    </a:cubicBezTo>
                    <a:cubicBezTo>
                      <a:pt x="11054" y="38976"/>
                      <a:pt x="11074" y="38976"/>
                      <a:pt x="11093" y="38976"/>
                    </a:cubicBezTo>
                    <a:cubicBezTo>
                      <a:pt x="11721" y="38976"/>
                      <a:pt x="12455" y="38952"/>
                      <a:pt x="13042" y="38869"/>
                    </a:cubicBezTo>
                    <a:cubicBezTo>
                      <a:pt x="13620" y="38788"/>
                      <a:pt x="14057" y="38648"/>
                      <a:pt x="14112" y="38414"/>
                    </a:cubicBezTo>
                    <a:cubicBezTo>
                      <a:pt x="13643" y="36426"/>
                      <a:pt x="12149" y="30071"/>
                      <a:pt x="12149" y="30071"/>
                    </a:cubicBezTo>
                    <a:cubicBezTo>
                      <a:pt x="12149" y="30071"/>
                      <a:pt x="12037" y="27725"/>
                      <a:pt x="11654" y="25171"/>
                    </a:cubicBezTo>
                    <a:cubicBezTo>
                      <a:pt x="11599" y="24804"/>
                      <a:pt x="11538" y="24432"/>
                      <a:pt x="11470" y="24062"/>
                    </a:cubicBezTo>
                    <a:cubicBezTo>
                      <a:pt x="11337" y="23325"/>
                      <a:pt x="11114" y="21902"/>
                      <a:pt x="10856" y="20180"/>
                    </a:cubicBezTo>
                    <a:cubicBezTo>
                      <a:pt x="10261" y="16221"/>
                      <a:pt x="9475" y="10688"/>
                      <a:pt x="9143" y="8339"/>
                    </a:cubicBezTo>
                    <a:cubicBezTo>
                      <a:pt x="9044" y="7631"/>
                      <a:pt x="8984" y="7211"/>
                      <a:pt x="8984" y="7211"/>
                    </a:cubicBezTo>
                    <a:cubicBezTo>
                      <a:pt x="8984" y="7211"/>
                      <a:pt x="9276" y="5817"/>
                      <a:pt x="9414" y="4964"/>
                    </a:cubicBezTo>
                    <a:cubicBezTo>
                      <a:pt x="9454" y="4714"/>
                      <a:pt x="9448" y="4462"/>
                      <a:pt x="9399" y="4216"/>
                    </a:cubicBezTo>
                    <a:cubicBezTo>
                      <a:pt x="9071" y="2595"/>
                      <a:pt x="8272" y="901"/>
                      <a:pt x="7903" y="204"/>
                    </a:cubicBezTo>
                    <a:cubicBezTo>
                      <a:pt x="7861" y="122"/>
                      <a:pt x="7822" y="53"/>
                      <a:pt x="77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7"/>
              <p:cNvSpPr/>
              <p:nvPr/>
            </p:nvSpPr>
            <p:spPr>
              <a:xfrm>
                <a:off x="6663836" y="2621564"/>
                <a:ext cx="516973" cy="1632589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34823" extrusionOk="0">
                    <a:moveTo>
                      <a:pt x="3159" y="1"/>
                    </a:moveTo>
                    <a:cubicBezTo>
                      <a:pt x="2026" y="1274"/>
                      <a:pt x="849" y="1571"/>
                      <a:pt x="63" y="1728"/>
                    </a:cubicBezTo>
                    <a:cubicBezTo>
                      <a:pt x="0" y="3049"/>
                      <a:pt x="135" y="4355"/>
                      <a:pt x="482" y="4941"/>
                    </a:cubicBezTo>
                    <a:cubicBezTo>
                      <a:pt x="1229" y="6202"/>
                      <a:pt x="2728" y="10944"/>
                      <a:pt x="3495" y="13299"/>
                    </a:cubicBezTo>
                    <a:cubicBezTo>
                      <a:pt x="3746" y="14230"/>
                      <a:pt x="4318" y="16237"/>
                      <a:pt x="5020" y="18668"/>
                    </a:cubicBezTo>
                    <a:cubicBezTo>
                      <a:pt x="5682" y="20963"/>
                      <a:pt x="6460" y="23637"/>
                      <a:pt x="7189" y="26138"/>
                    </a:cubicBezTo>
                    <a:cubicBezTo>
                      <a:pt x="8536" y="30755"/>
                      <a:pt x="9721" y="34790"/>
                      <a:pt x="9721" y="34790"/>
                    </a:cubicBezTo>
                    <a:cubicBezTo>
                      <a:pt x="9721" y="34790"/>
                      <a:pt x="9897" y="34801"/>
                      <a:pt x="10178" y="34808"/>
                    </a:cubicBezTo>
                    <a:cubicBezTo>
                      <a:pt x="10404" y="34816"/>
                      <a:pt x="10701" y="34822"/>
                      <a:pt x="11027" y="34822"/>
                    </a:cubicBezTo>
                    <a:cubicBezTo>
                      <a:pt x="10149" y="28643"/>
                      <a:pt x="2257" y="6401"/>
                      <a:pt x="763" y="3320"/>
                    </a:cubicBezTo>
                    <a:cubicBezTo>
                      <a:pt x="2047" y="2479"/>
                      <a:pt x="3419" y="421"/>
                      <a:pt x="3419" y="421"/>
                    </a:cubicBezTo>
                    <a:lnTo>
                      <a:pt x="3159" y="1"/>
                    </a:ln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7"/>
              <p:cNvSpPr/>
              <p:nvPr/>
            </p:nvSpPr>
            <p:spPr>
              <a:xfrm>
                <a:off x="6702608" y="1247626"/>
                <a:ext cx="39944" cy="86264"/>
              </a:xfrm>
              <a:custGeom>
                <a:avLst/>
                <a:gdLst/>
                <a:ahLst/>
                <a:cxnLst/>
                <a:rect l="l" t="t" r="r" b="b"/>
                <a:pathLst>
                  <a:path w="852" h="1840" extrusionOk="0">
                    <a:moveTo>
                      <a:pt x="113" y="1"/>
                    </a:moveTo>
                    <a:cubicBezTo>
                      <a:pt x="94" y="1"/>
                      <a:pt x="75" y="2"/>
                      <a:pt x="57" y="5"/>
                    </a:cubicBezTo>
                    <a:cubicBezTo>
                      <a:pt x="45" y="6"/>
                      <a:pt x="32" y="8"/>
                      <a:pt x="20" y="11"/>
                    </a:cubicBezTo>
                    <a:cubicBezTo>
                      <a:pt x="8" y="14"/>
                      <a:pt x="0" y="26"/>
                      <a:pt x="2" y="38"/>
                    </a:cubicBezTo>
                    <a:cubicBezTo>
                      <a:pt x="5" y="50"/>
                      <a:pt x="14" y="57"/>
                      <a:pt x="25" y="57"/>
                    </a:cubicBezTo>
                    <a:cubicBezTo>
                      <a:pt x="27" y="57"/>
                      <a:pt x="29" y="57"/>
                      <a:pt x="31" y="57"/>
                    </a:cubicBezTo>
                    <a:cubicBezTo>
                      <a:pt x="42" y="53"/>
                      <a:pt x="52" y="52"/>
                      <a:pt x="63" y="50"/>
                    </a:cubicBezTo>
                    <a:cubicBezTo>
                      <a:pt x="79" y="48"/>
                      <a:pt x="95" y="47"/>
                      <a:pt x="111" y="47"/>
                    </a:cubicBezTo>
                    <a:cubicBezTo>
                      <a:pt x="217" y="47"/>
                      <a:pt x="324" y="91"/>
                      <a:pt x="421" y="179"/>
                    </a:cubicBezTo>
                    <a:cubicBezTo>
                      <a:pt x="587" y="326"/>
                      <a:pt x="704" y="569"/>
                      <a:pt x="740" y="845"/>
                    </a:cubicBezTo>
                    <a:cubicBezTo>
                      <a:pt x="803" y="1315"/>
                      <a:pt x="617" y="1729"/>
                      <a:pt x="317" y="1787"/>
                    </a:cubicBezTo>
                    <a:cubicBezTo>
                      <a:pt x="309" y="1789"/>
                      <a:pt x="302" y="1790"/>
                      <a:pt x="294" y="1790"/>
                    </a:cubicBezTo>
                    <a:cubicBezTo>
                      <a:pt x="288" y="1792"/>
                      <a:pt x="280" y="1792"/>
                      <a:pt x="273" y="1793"/>
                    </a:cubicBezTo>
                    <a:cubicBezTo>
                      <a:pt x="260" y="1793"/>
                      <a:pt x="250" y="1806"/>
                      <a:pt x="251" y="1818"/>
                    </a:cubicBezTo>
                    <a:cubicBezTo>
                      <a:pt x="253" y="1830"/>
                      <a:pt x="262" y="1839"/>
                      <a:pt x="274" y="1839"/>
                    </a:cubicBezTo>
                    <a:lnTo>
                      <a:pt x="276" y="1839"/>
                    </a:lnTo>
                    <a:cubicBezTo>
                      <a:pt x="285" y="1839"/>
                      <a:pt x="292" y="1838"/>
                      <a:pt x="302" y="1836"/>
                    </a:cubicBezTo>
                    <a:cubicBezTo>
                      <a:pt x="309" y="1836"/>
                      <a:pt x="317" y="1835"/>
                      <a:pt x="326" y="1833"/>
                    </a:cubicBezTo>
                    <a:cubicBezTo>
                      <a:pt x="650" y="1769"/>
                      <a:pt x="852" y="1333"/>
                      <a:pt x="788" y="839"/>
                    </a:cubicBezTo>
                    <a:cubicBezTo>
                      <a:pt x="750" y="552"/>
                      <a:pt x="627" y="298"/>
                      <a:pt x="451" y="144"/>
                    </a:cubicBezTo>
                    <a:cubicBezTo>
                      <a:pt x="346" y="50"/>
                      <a:pt x="229" y="1"/>
                      <a:pt x="1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7"/>
              <p:cNvSpPr/>
              <p:nvPr/>
            </p:nvSpPr>
            <p:spPr>
              <a:xfrm>
                <a:off x="6697732" y="1285366"/>
                <a:ext cx="42569" cy="14159"/>
              </a:xfrm>
              <a:custGeom>
                <a:avLst/>
                <a:gdLst/>
                <a:ahLst/>
                <a:cxnLst/>
                <a:rect l="l" t="t" r="r" b="b"/>
                <a:pathLst>
                  <a:path w="908" h="302" extrusionOk="0">
                    <a:moveTo>
                      <a:pt x="625" y="0"/>
                    </a:moveTo>
                    <a:cubicBezTo>
                      <a:pt x="578" y="0"/>
                      <a:pt x="532" y="20"/>
                      <a:pt x="490" y="59"/>
                    </a:cubicBezTo>
                    <a:cubicBezTo>
                      <a:pt x="453" y="91"/>
                      <a:pt x="422" y="120"/>
                      <a:pt x="395" y="146"/>
                    </a:cubicBezTo>
                    <a:cubicBezTo>
                      <a:pt x="324" y="215"/>
                      <a:pt x="282" y="256"/>
                      <a:pt x="218" y="256"/>
                    </a:cubicBezTo>
                    <a:cubicBezTo>
                      <a:pt x="174" y="256"/>
                      <a:pt x="119" y="237"/>
                      <a:pt x="37" y="193"/>
                    </a:cubicBezTo>
                    <a:cubicBezTo>
                      <a:pt x="34" y="191"/>
                      <a:pt x="30" y="191"/>
                      <a:pt x="27" y="191"/>
                    </a:cubicBezTo>
                    <a:cubicBezTo>
                      <a:pt x="19" y="191"/>
                      <a:pt x="11" y="195"/>
                      <a:pt x="7" y="203"/>
                    </a:cubicBezTo>
                    <a:cubicBezTo>
                      <a:pt x="0" y="215"/>
                      <a:pt x="5" y="228"/>
                      <a:pt x="16" y="235"/>
                    </a:cubicBezTo>
                    <a:cubicBezTo>
                      <a:pt x="106" y="282"/>
                      <a:pt x="169" y="302"/>
                      <a:pt x="221" y="302"/>
                    </a:cubicBezTo>
                    <a:cubicBezTo>
                      <a:pt x="300" y="302"/>
                      <a:pt x="352" y="253"/>
                      <a:pt x="428" y="180"/>
                    </a:cubicBezTo>
                    <a:cubicBezTo>
                      <a:pt x="454" y="154"/>
                      <a:pt x="484" y="125"/>
                      <a:pt x="520" y="94"/>
                    </a:cubicBezTo>
                    <a:cubicBezTo>
                      <a:pt x="555" y="63"/>
                      <a:pt x="590" y="47"/>
                      <a:pt x="626" y="47"/>
                    </a:cubicBezTo>
                    <a:cubicBezTo>
                      <a:pt x="635" y="47"/>
                      <a:pt x="643" y="48"/>
                      <a:pt x="652" y="50"/>
                    </a:cubicBezTo>
                    <a:cubicBezTo>
                      <a:pt x="769" y="73"/>
                      <a:pt x="858" y="248"/>
                      <a:pt x="860" y="251"/>
                    </a:cubicBezTo>
                    <a:cubicBezTo>
                      <a:pt x="863" y="259"/>
                      <a:pt x="870" y="263"/>
                      <a:pt x="879" y="263"/>
                    </a:cubicBezTo>
                    <a:cubicBezTo>
                      <a:pt x="883" y="263"/>
                      <a:pt x="886" y="262"/>
                      <a:pt x="890" y="261"/>
                    </a:cubicBezTo>
                    <a:cubicBezTo>
                      <a:pt x="901" y="256"/>
                      <a:pt x="907" y="242"/>
                      <a:pt x="901" y="230"/>
                    </a:cubicBezTo>
                    <a:cubicBezTo>
                      <a:pt x="896" y="222"/>
                      <a:pt x="802" y="31"/>
                      <a:pt x="661" y="4"/>
                    </a:cubicBezTo>
                    <a:cubicBezTo>
                      <a:pt x="649" y="1"/>
                      <a:pt x="637" y="0"/>
                      <a:pt x="6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7"/>
              <p:cNvSpPr/>
              <p:nvPr/>
            </p:nvSpPr>
            <p:spPr>
              <a:xfrm>
                <a:off x="6611703" y="1021418"/>
                <a:ext cx="318801" cy="399251"/>
              </a:xfrm>
              <a:custGeom>
                <a:avLst/>
                <a:gdLst/>
                <a:ahLst/>
                <a:cxnLst/>
                <a:rect l="l" t="t" r="r" b="b"/>
                <a:pathLst>
                  <a:path w="6800" h="8516" extrusionOk="0">
                    <a:moveTo>
                      <a:pt x="4139" y="0"/>
                    </a:moveTo>
                    <a:cubicBezTo>
                      <a:pt x="3172" y="0"/>
                      <a:pt x="2134" y="325"/>
                      <a:pt x="1351" y="1137"/>
                    </a:cubicBezTo>
                    <a:cubicBezTo>
                      <a:pt x="1209" y="1284"/>
                      <a:pt x="1074" y="1446"/>
                      <a:pt x="952" y="1625"/>
                    </a:cubicBezTo>
                    <a:cubicBezTo>
                      <a:pt x="759" y="1905"/>
                      <a:pt x="591" y="2226"/>
                      <a:pt x="456" y="2590"/>
                    </a:cubicBezTo>
                    <a:cubicBezTo>
                      <a:pt x="227" y="3214"/>
                      <a:pt x="100" y="3813"/>
                      <a:pt x="71" y="4363"/>
                    </a:cubicBezTo>
                    <a:cubicBezTo>
                      <a:pt x="1" y="5744"/>
                      <a:pt x="559" y="6825"/>
                      <a:pt x="1735" y="7251"/>
                    </a:cubicBezTo>
                    <a:cubicBezTo>
                      <a:pt x="1360" y="8078"/>
                      <a:pt x="1945" y="8516"/>
                      <a:pt x="2337" y="8516"/>
                    </a:cubicBezTo>
                    <a:cubicBezTo>
                      <a:pt x="2341" y="8516"/>
                      <a:pt x="2346" y="8516"/>
                      <a:pt x="2351" y="8516"/>
                    </a:cubicBezTo>
                    <a:cubicBezTo>
                      <a:pt x="2352" y="8494"/>
                      <a:pt x="2352" y="8474"/>
                      <a:pt x="2352" y="8453"/>
                    </a:cubicBezTo>
                    <a:cubicBezTo>
                      <a:pt x="2352" y="8436"/>
                      <a:pt x="2352" y="8418"/>
                      <a:pt x="2354" y="8401"/>
                    </a:cubicBezTo>
                    <a:cubicBezTo>
                      <a:pt x="2354" y="8384"/>
                      <a:pt x="2354" y="8366"/>
                      <a:pt x="2354" y="8349"/>
                    </a:cubicBezTo>
                    <a:cubicBezTo>
                      <a:pt x="2355" y="8314"/>
                      <a:pt x="2355" y="8280"/>
                      <a:pt x="2355" y="8245"/>
                    </a:cubicBezTo>
                    <a:cubicBezTo>
                      <a:pt x="2357" y="8228"/>
                      <a:pt x="2357" y="8211"/>
                      <a:pt x="2357" y="8195"/>
                    </a:cubicBezTo>
                    <a:cubicBezTo>
                      <a:pt x="2357" y="8159"/>
                      <a:pt x="2357" y="8126"/>
                      <a:pt x="2357" y="8092"/>
                    </a:cubicBezTo>
                    <a:cubicBezTo>
                      <a:pt x="2358" y="7958"/>
                      <a:pt x="2358" y="7828"/>
                      <a:pt x="2357" y="7705"/>
                    </a:cubicBezTo>
                    <a:lnTo>
                      <a:pt x="2357" y="7704"/>
                    </a:lnTo>
                    <a:cubicBezTo>
                      <a:pt x="2355" y="7658"/>
                      <a:pt x="2355" y="7614"/>
                      <a:pt x="2354" y="7571"/>
                    </a:cubicBezTo>
                    <a:cubicBezTo>
                      <a:pt x="2354" y="7556"/>
                      <a:pt x="2352" y="7540"/>
                      <a:pt x="2352" y="7525"/>
                    </a:cubicBezTo>
                    <a:cubicBezTo>
                      <a:pt x="2352" y="7497"/>
                      <a:pt x="2351" y="7471"/>
                      <a:pt x="2349" y="7445"/>
                    </a:cubicBezTo>
                    <a:cubicBezTo>
                      <a:pt x="2348" y="7377"/>
                      <a:pt x="2343" y="7311"/>
                      <a:pt x="2340" y="7251"/>
                    </a:cubicBezTo>
                    <a:cubicBezTo>
                      <a:pt x="2323" y="7120"/>
                      <a:pt x="2309" y="6988"/>
                      <a:pt x="2297" y="6863"/>
                    </a:cubicBezTo>
                    <a:cubicBezTo>
                      <a:pt x="2288" y="6866"/>
                      <a:pt x="2277" y="6868"/>
                      <a:pt x="2268" y="6869"/>
                    </a:cubicBezTo>
                    <a:cubicBezTo>
                      <a:pt x="2246" y="6872"/>
                      <a:pt x="2225" y="6873"/>
                      <a:pt x="2203" y="6873"/>
                    </a:cubicBezTo>
                    <a:cubicBezTo>
                      <a:pt x="1820" y="6873"/>
                      <a:pt x="1459" y="6431"/>
                      <a:pt x="1381" y="5843"/>
                    </a:cubicBezTo>
                    <a:cubicBezTo>
                      <a:pt x="1299" y="5224"/>
                      <a:pt x="1562" y="4677"/>
                      <a:pt x="1968" y="4622"/>
                    </a:cubicBezTo>
                    <a:cubicBezTo>
                      <a:pt x="1990" y="4619"/>
                      <a:pt x="2011" y="4618"/>
                      <a:pt x="2032" y="4618"/>
                    </a:cubicBezTo>
                    <a:cubicBezTo>
                      <a:pt x="2177" y="4618"/>
                      <a:pt x="2318" y="4680"/>
                      <a:pt x="2442" y="4790"/>
                    </a:cubicBezTo>
                    <a:cubicBezTo>
                      <a:pt x="2647" y="4972"/>
                      <a:pt x="2805" y="5281"/>
                      <a:pt x="2854" y="5648"/>
                    </a:cubicBezTo>
                    <a:cubicBezTo>
                      <a:pt x="2877" y="5822"/>
                      <a:pt x="2874" y="5992"/>
                      <a:pt x="2846" y="6144"/>
                    </a:cubicBezTo>
                    <a:cubicBezTo>
                      <a:pt x="4075" y="5796"/>
                      <a:pt x="3112" y="4571"/>
                      <a:pt x="3204" y="4016"/>
                    </a:cubicBezTo>
                    <a:cubicBezTo>
                      <a:pt x="3714" y="1825"/>
                      <a:pt x="4918" y="1234"/>
                      <a:pt x="5795" y="1111"/>
                    </a:cubicBezTo>
                    <a:cubicBezTo>
                      <a:pt x="5890" y="1098"/>
                      <a:pt x="5984" y="1091"/>
                      <a:pt x="6078" y="1091"/>
                    </a:cubicBezTo>
                    <a:cubicBezTo>
                      <a:pt x="6178" y="1091"/>
                      <a:pt x="6276" y="1099"/>
                      <a:pt x="6373" y="1113"/>
                    </a:cubicBezTo>
                    <a:cubicBezTo>
                      <a:pt x="6520" y="1134"/>
                      <a:pt x="6664" y="1173"/>
                      <a:pt x="6800" y="1225"/>
                    </a:cubicBezTo>
                    <a:cubicBezTo>
                      <a:pt x="6458" y="515"/>
                      <a:pt x="5355" y="0"/>
                      <a:pt x="4139" y="0"/>
                    </a:cubicBezTo>
                    <a:close/>
                  </a:path>
                </a:pathLst>
              </a:custGeom>
              <a:solidFill>
                <a:srgbClr val="9955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7"/>
              <p:cNvSpPr/>
              <p:nvPr/>
            </p:nvSpPr>
            <p:spPr>
              <a:xfrm>
                <a:off x="6668712" y="1494368"/>
                <a:ext cx="152368" cy="141257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3013" extrusionOk="0">
                    <a:moveTo>
                      <a:pt x="519" y="1"/>
                    </a:moveTo>
                    <a:cubicBezTo>
                      <a:pt x="519" y="1"/>
                      <a:pt x="277" y="596"/>
                      <a:pt x="0" y="1299"/>
                    </a:cubicBezTo>
                    <a:cubicBezTo>
                      <a:pt x="373" y="2017"/>
                      <a:pt x="2066" y="3013"/>
                      <a:pt x="2839" y="3013"/>
                    </a:cubicBezTo>
                    <a:cubicBezTo>
                      <a:pt x="3107" y="2605"/>
                      <a:pt x="3199" y="2202"/>
                      <a:pt x="3228" y="1930"/>
                    </a:cubicBezTo>
                    <a:cubicBezTo>
                      <a:pt x="3249" y="1718"/>
                      <a:pt x="3234" y="1583"/>
                      <a:pt x="3234" y="1583"/>
                    </a:cubicBezTo>
                    <a:cubicBezTo>
                      <a:pt x="2576" y="1502"/>
                      <a:pt x="2060" y="1307"/>
                      <a:pt x="1662" y="1079"/>
                    </a:cubicBezTo>
                    <a:cubicBezTo>
                      <a:pt x="1408" y="935"/>
                      <a:pt x="1203" y="778"/>
                      <a:pt x="1040" y="629"/>
                    </a:cubicBezTo>
                    <a:cubicBezTo>
                      <a:pt x="671" y="293"/>
                      <a:pt x="519" y="1"/>
                      <a:pt x="5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7"/>
              <p:cNvSpPr/>
              <p:nvPr/>
            </p:nvSpPr>
            <p:spPr>
              <a:xfrm>
                <a:off x="6856945" y="1515043"/>
                <a:ext cx="99578" cy="105767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256" extrusionOk="0">
                    <a:moveTo>
                      <a:pt x="1306" y="0"/>
                    </a:moveTo>
                    <a:cubicBezTo>
                      <a:pt x="1306" y="0"/>
                      <a:pt x="1134" y="291"/>
                      <a:pt x="820" y="586"/>
                    </a:cubicBezTo>
                    <a:cubicBezTo>
                      <a:pt x="755" y="645"/>
                      <a:pt x="687" y="705"/>
                      <a:pt x="610" y="763"/>
                    </a:cubicBezTo>
                    <a:cubicBezTo>
                      <a:pt x="436" y="896"/>
                      <a:pt x="232" y="1018"/>
                      <a:pt x="0" y="1101"/>
                    </a:cubicBezTo>
                    <a:cubicBezTo>
                      <a:pt x="44" y="1203"/>
                      <a:pt x="92" y="1303"/>
                      <a:pt x="142" y="1398"/>
                    </a:cubicBezTo>
                    <a:cubicBezTo>
                      <a:pt x="399" y="1885"/>
                      <a:pt x="697" y="2255"/>
                      <a:pt x="697" y="2255"/>
                    </a:cubicBezTo>
                    <a:cubicBezTo>
                      <a:pt x="697" y="2255"/>
                      <a:pt x="1725" y="1820"/>
                      <a:pt x="2085" y="965"/>
                    </a:cubicBezTo>
                    <a:cubicBezTo>
                      <a:pt x="2099" y="933"/>
                      <a:pt x="2111" y="901"/>
                      <a:pt x="2124" y="867"/>
                    </a:cubicBezTo>
                    <a:cubicBezTo>
                      <a:pt x="1769" y="451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7"/>
              <p:cNvSpPr/>
              <p:nvPr/>
            </p:nvSpPr>
            <p:spPr>
              <a:xfrm>
                <a:off x="6717423" y="1361363"/>
                <a:ext cx="177966" cy="364793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7781" extrusionOk="0">
                    <a:moveTo>
                      <a:pt x="85" y="0"/>
                    </a:moveTo>
                    <a:cubicBezTo>
                      <a:pt x="106" y="321"/>
                      <a:pt x="106" y="783"/>
                      <a:pt x="96" y="1265"/>
                    </a:cubicBezTo>
                    <a:cubicBezTo>
                      <a:pt x="94" y="1349"/>
                      <a:pt x="93" y="1434"/>
                      <a:pt x="90" y="1520"/>
                    </a:cubicBezTo>
                    <a:cubicBezTo>
                      <a:pt x="76" y="2008"/>
                      <a:pt x="54" y="2494"/>
                      <a:pt x="34" y="2858"/>
                    </a:cubicBezTo>
                    <a:cubicBezTo>
                      <a:pt x="16" y="3223"/>
                      <a:pt x="1" y="3466"/>
                      <a:pt x="1" y="3466"/>
                    </a:cubicBezTo>
                    <a:cubicBezTo>
                      <a:pt x="164" y="3615"/>
                      <a:pt x="369" y="3772"/>
                      <a:pt x="622" y="3916"/>
                    </a:cubicBezTo>
                    <a:cubicBezTo>
                      <a:pt x="1021" y="4144"/>
                      <a:pt x="1537" y="4339"/>
                      <a:pt x="2193" y="4420"/>
                    </a:cubicBezTo>
                    <a:cubicBezTo>
                      <a:pt x="2313" y="4506"/>
                      <a:pt x="2444" y="4650"/>
                      <a:pt x="2551" y="4778"/>
                    </a:cubicBezTo>
                    <a:cubicBezTo>
                      <a:pt x="2679" y="4934"/>
                      <a:pt x="2776" y="5070"/>
                      <a:pt x="2776" y="5070"/>
                    </a:cubicBezTo>
                    <a:lnTo>
                      <a:pt x="2507" y="5416"/>
                    </a:lnTo>
                    <a:cubicBezTo>
                      <a:pt x="2742" y="5776"/>
                      <a:pt x="3516" y="7032"/>
                      <a:pt x="3633" y="7781"/>
                    </a:cubicBezTo>
                    <a:cubicBezTo>
                      <a:pt x="3650" y="7132"/>
                      <a:pt x="3575" y="6081"/>
                      <a:pt x="3575" y="6081"/>
                    </a:cubicBezTo>
                    <a:cubicBezTo>
                      <a:pt x="3575" y="6081"/>
                      <a:pt x="3374" y="5903"/>
                      <a:pt x="3045" y="5608"/>
                    </a:cubicBezTo>
                    <a:cubicBezTo>
                      <a:pt x="3014" y="5354"/>
                      <a:pt x="2996" y="4971"/>
                      <a:pt x="2987" y="4698"/>
                    </a:cubicBezTo>
                    <a:cubicBezTo>
                      <a:pt x="2979" y="4512"/>
                      <a:pt x="2976" y="4379"/>
                      <a:pt x="2976" y="4379"/>
                    </a:cubicBezTo>
                    <a:cubicBezTo>
                      <a:pt x="3208" y="4296"/>
                      <a:pt x="3412" y="4174"/>
                      <a:pt x="3586" y="4041"/>
                    </a:cubicBezTo>
                    <a:cubicBezTo>
                      <a:pt x="3663" y="3983"/>
                      <a:pt x="3731" y="3923"/>
                      <a:pt x="3796" y="3864"/>
                    </a:cubicBezTo>
                    <a:cubicBezTo>
                      <a:pt x="3710" y="3829"/>
                      <a:pt x="3615" y="3784"/>
                      <a:pt x="3517" y="3728"/>
                    </a:cubicBezTo>
                    <a:cubicBezTo>
                      <a:pt x="3487" y="3595"/>
                      <a:pt x="3464" y="3442"/>
                      <a:pt x="3444" y="3283"/>
                    </a:cubicBezTo>
                    <a:cubicBezTo>
                      <a:pt x="3439" y="3249"/>
                      <a:pt x="3436" y="3215"/>
                      <a:pt x="3432" y="3183"/>
                    </a:cubicBezTo>
                    <a:cubicBezTo>
                      <a:pt x="3430" y="3159"/>
                      <a:pt x="3427" y="3134"/>
                      <a:pt x="3424" y="3110"/>
                    </a:cubicBezTo>
                    <a:cubicBezTo>
                      <a:pt x="2643" y="3020"/>
                      <a:pt x="1603" y="2500"/>
                      <a:pt x="330" y="1147"/>
                    </a:cubicBezTo>
                    <a:cubicBezTo>
                      <a:pt x="323" y="1139"/>
                      <a:pt x="319" y="1133"/>
                      <a:pt x="314" y="1126"/>
                    </a:cubicBezTo>
                    <a:cubicBezTo>
                      <a:pt x="279" y="1051"/>
                      <a:pt x="245" y="942"/>
                      <a:pt x="215" y="812"/>
                    </a:cubicBezTo>
                    <a:cubicBezTo>
                      <a:pt x="163" y="586"/>
                      <a:pt x="120" y="292"/>
                      <a:pt x="85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7"/>
              <p:cNvSpPr/>
              <p:nvPr/>
            </p:nvSpPr>
            <p:spPr>
              <a:xfrm>
                <a:off x="6878276" y="1510261"/>
                <a:ext cx="39897" cy="3225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688" extrusionOk="0">
                    <a:moveTo>
                      <a:pt x="203" y="0"/>
                    </a:moveTo>
                    <a:cubicBezTo>
                      <a:pt x="141" y="0"/>
                      <a:pt x="74" y="2"/>
                      <a:pt x="1" y="6"/>
                    </a:cubicBezTo>
                    <a:lnTo>
                      <a:pt x="1" y="7"/>
                    </a:lnTo>
                    <a:cubicBezTo>
                      <a:pt x="22" y="202"/>
                      <a:pt x="50" y="390"/>
                      <a:pt x="86" y="552"/>
                    </a:cubicBezTo>
                    <a:cubicBezTo>
                      <a:pt x="184" y="608"/>
                      <a:pt x="279" y="653"/>
                      <a:pt x="365" y="688"/>
                    </a:cubicBezTo>
                    <a:cubicBezTo>
                      <a:pt x="679" y="391"/>
                      <a:pt x="851" y="102"/>
                      <a:pt x="851" y="102"/>
                    </a:cubicBezTo>
                    <a:cubicBezTo>
                      <a:pt x="851" y="102"/>
                      <a:pt x="683" y="0"/>
                      <a:pt x="203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7"/>
              <p:cNvSpPr/>
              <p:nvPr/>
            </p:nvSpPr>
            <p:spPr>
              <a:xfrm>
                <a:off x="6692997" y="1494228"/>
                <a:ext cx="26114" cy="29677"/>
              </a:xfrm>
              <a:custGeom>
                <a:avLst/>
                <a:gdLst/>
                <a:ahLst/>
                <a:cxnLst/>
                <a:rect l="l" t="t" r="r" b="b"/>
                <a:pathLst>
                  <a:path w="557" h="633" extrusionOk="0">
                    <a:moveTo>
                      <a:pt x="142" y="0"/>
                    </a:moveTo>
                    <a:cubicBezTo>
                      <a:pt x="52" y="0"/>
                      <a:pt x="1" y="4"/>
                      <a:pt x="1" y="4"/>
                    </a:cubicBezTo>
                    <a:cubicBezTo>
                      <a:pt x="1" y="4"/>
                      <a:pt x="153" y="296"/>
                      <a:pt x="522" y="632"/>
                    </a:cubicBezTo>
                    <a:cubicBezTo>
                      <a:pt x="522" y="632"/>
                      <a:pt x="537" y="389"/>
                      <a:pt x="557" y="24"/>
                    </a:cubicBezTo>
                    <a:cubicBezTo>
                      <a:pt x="385" y="5"/>
                      <a:pt x="241" y="0"/>
                      <a:pt x="142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7"/>
              <p:cNvSpPr/>
              <p:nvPr/>
            </p:nvSpPr>
            <p:spPr>
              <a:xfrm>
                <a:off x="6395340" y="2175290"/>
                <a:ext cx="349790" cy="41744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8904" extrusionOk="0">
                    <a:moveTo>
                      <a:pt x="872" y="0"/>
                    </a:moveTo>
                    <a:cubicBezTo>
                      <a:pt x="367" y="0"/>
                      <a:pt x="5" y="122"/>
                      <a:pt x="5" y="122"/>
                    </a:cubicBezTo>
                    <a:cubicBezTo>
                      <a:pt x="5" y="122"/>
                      <a:pt x="0" y="1273"/>
                      <a:pt x="208" y="1687"/>
                    </a:cubicBezTo>
                    <a:cubicBezTo>
                      <a:pt x="1731" y="4433"/>
                      <a:pt x="6209" y="8904"/>
                      <a:pt x="6209" y="8904"/>
                    </a:cubicBezTo>
                    <a:lnTo>
                      <a:pt x="7461" y="7847"/>
                    </a:lnTo>
                    <a:cubicBezTo>
                      <a:pt x="7233" y="7546"/>
                      <a:pt x="7021" y="7262"/>
                      <a:pt x="6823" y="6993"/>
                    </a:cubicBezTo>
                    <a:cubicBezTo>
                      <a:pt x="6797" y="6957"/>
                      <a:pt x="6771" y="6921"/>
                      <a:pt x="6745" y="6886"/>
                    </a:cubicBezTo>
                    <a:cubicBezTo>
                      <a:pt x="4443" y="3732"/>
                      <a:pt x="4163" y="2686"/>
                      <a:pt x="3206" y="1298"/>
                    </a:cubicBezTo>
                    <a:cubicBezTo>
                      <a:pt x="2992" y="986"/>
                      <a:pt x="2763" y="744"/>
                      <a:pt x="2529" y="556"/>
                    </a:cubicBezTo>
                    <a:cubicBezTo>
                      <a:pt x="1975" y="113"/>
                      <a:pt x="1358" y="0"/>
                      <a:pt x="872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7"/>
              <p:cNvSpPr/>
              <p:nvPr/>
            </p:nvSpPr>
            <p:spPr>
              <a:xfrm>
                <a:off x="6395527" y="2020437"/>
                <a:ext cx="145195" cy="180966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860" extrusionOk="0">
                    <a:moveTo>
                      <a:pt x="1705" y="1"/>
                    </a:moveTo>
                    <a:cubicBezTo>
                      <a:pt x="1534" y="1"/>
                      <a:pt x="1041" y="288"/>
                      <a:pt x="279" y="288"/>
                    </a:cubicBezTo>
                    <a:cubicBezTo>
                      <a:pt x="230" y="288"/>
                      <a:pt x="181" y="287"/>
                      <a:pt x="131" y="285"/>
                    </a:cubicBezTo>
                    <a:cubicBezTo>
                      <a:pt x="117" y="566"/>
                      <a:pt x="112" y="873"/>
                      <a:pt x="112" y="1180"/>
                    </a:cubicBezTo>
                    <a:cubicBezTo>
                      <a:pt x="114" y="2251"/>
                      <a:pt x="1" y="3425"/>
                      <a:pt x="1" y="3425"/>
                    </a:cubicBezTo>
                    <a:cubicBezTo>
                      <a:pt x="1" y="3425"/>
                      <a:pt x="363" y="3303"/>
                      <a:pt x="868" y="3303"/>
                    </a:cubicBezTo>
                    <a:cubicBezTo>
                      <a:pt x="1354" y="3303"/>
                      <a:pt x="1971" y="3416"/>
                      <a:pt x="2525" y="3859"/>
                    </a:cubicBezTo>
                    <a:cubicBezTo>
                      <a:pt x="2526" y="3136"/>
                      <a:pt x="2765" y="1833"/>
                      <a:pt x="2968" y="855"/>
                    </a:cubicBezTo>
                    <a:cubicBezTo>
                      <a:pt x="2976" y="818"/>
                      <a:pt x="2984" y="783"/>
                      <a:pt x="2991" y="746"/>
                    </a:cubicBezTo>
                    <a:cubicBezTo>
                      <a:pt x="3028" y="570"/>
                      <a:pt x="3065" y="405"/>
                      <a:pt x="3097" y="259"/>
                    </a:cubicBezTo>
                    <a:lnTo>
                      <a:pt x="3097" y="259"/>
                    </a:lnTo>
                    <a:cubicBezTo>
                      <a:pt x="3065" y="266"/>
                      <a:pt x="3031" y="275"/>
                      <a:pt x="2997" y="285"/>
                    </a:cubicBezTo>
                    <a:cubicBezTo>
                      <a:pt x="2824" y="334"/>
                      <a:pt x="2659" y="375"/>
                      <a:pt x="2505" y="410"/>
                    </a:cubicBezTo>
                    <a:cubicBezTo>
                      <a:pt x="2087" y="502"/>
                      <a:pt x="1746" y="542"/>
                      <a:pt x="1511" y="542"/>
                    </a:cubicBezTo>
                    <a:cubicBezTo>
                      <a:pt x="1298" y="542"/>
                      <a:pt x="1171" y="510"/>
                      <a:pt x="1150" y="454"/>
                    </a:cubicBezTo>
                    <a:cubicBezTo>
                      <a:pt x="1095" y="314"/>
                      <a:pt x="1789" y="295"/>
                      <a:pt x="1771" y="58"/>
                    </a:cubicBezTo>
                    <a:cubicBezTo>
                      <a:pt x="1768" y="17"/>
                      <a:pt x="1746" y="1"/>
                      <a:pt x="170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7"/>
              <p:cNvSpPr/>
              <p:nvPr/>
            </p:nvSpPr>
            <p:spPr>
              <a:xfrm>
                <a:off x="6400778" y="2020437"/>
                <a:ext cx="139944" cy="55368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181" extrusionOk="0">
                    <a:moveTo>
                      <a:pt x="1593" y="1"/>
                    </a:moveTo>
                    <a:cubicBezTo>
                      <a:pt x="1423" y="1"/>
                      <a:pt x="931" y="288"/>
                      <a:pt x="170" y="288"/>
                    </a:cubicBezTo>
                    <a:cubicBezTo>
                      <a:pt x="121" y="288"/>
                      <a:pt x="70" y="287"/>
                      <a:pt x="19" y="285"/>
                    </a:cubicBezTo>
                    <a:cubicBezTo>
                      <a:pt x="5" y="566"/>
                      <a:pt x="0" y="873"/>
                      <a:pt x="0" y="1180"/>
                    </a:cubicBezTo>
                    <a:cubicBezTo>
                      <a:pt x="647" y="828"/>
                      <a:pt x="1300" y="728"/>
                      <a:pt x="1829" y="728"/>
                    </a:cubicBezTo>
                    <a:cubicBezTo>
                      <a:pt x="2299" y="728"/>
                      <a:pt x="2671" y="807"/>
                      <a:pt x="2856" y="855"/>
                    </a:cubicBezTo>
                    <a:cubicBezTo>
                      <a:pt x="2864" y="818"/>
                      <a:pt x="2872" y="783"/>
                      <a:pt x="2879" y="748"/>
                    </a:cubicBezTo>
                    <a:cubicBezTo>
                      <a:pt x="2916" y="570"/>
                      <a:pt x="2953" y="405"/>
                      <a:pt x="2985" y="259"/>
                    </a:cubicBezTo>
                    <a:lnTo>
                      <a:pt x="2985" y="259"/>
                    </a:lnTo>
                    <a:cubicBezTo>
                      <a:pt x="2953" y="268"/>
                      <a:pt x="2919" y="275"/>
                      <a:pt x="2885" y="286"/>
                    </a:cubicBezTo>
                    <a:cubicBezTo>
                      <a:pt x="2712" y="335"/>
                      <a:pt x="2547" y="376"/>
                      <a:pt x="2393" y="410"/>
                    </a:cubicBezTo>
                    <a:cubicBezTo>
                      <a:pt x="1975" y="502"/>
                      <a:pt x="1635" y="542"/>
                      <a:pt x="1399" y="542"/>
                    </a:cubicBezTo>
                    <a:cubicBezTo>
                      <a:pt x="1187" y="542"/>
                      <a:pt x="1060" y="510"/>
                      <a:pt x="1038" y="454"/>
                    </a:cubicBezTo>
                    <a:cubicBezTo>
                      <a:pt x="983" y="314"/>
                      <a:pt x="1677" y="295"/>
                      <a:pt x="1659" y="58"/>
                    </a:cubicBezTo>
                    <a:cubicBezTo>
                      <a:pt x="1656" y="17"/>
                      <a:pt x="1634" y="1"/>
                      <a:pt x="159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7"/>
              <p:cNvSpPr/>
              <p:nvPr/>
            </p:nvSpPr>
            <p:spPr>
              <a:xfrm>
                <a:off x="6535753" y="2027516"/>
                <a:ext cx="73277" cy="27989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597" extrusionOk="0">
                    <a:moveTo>
                      <a:pt x="881" y="0"/>
                    </a:moveTo>
                    <a:cubicBezTo>
                      <a:pt x="871" y="0"/>
                      <a:pt x="861" y="0"/>
                      <a:pt x="850" y="1"/>
                    </a:cubicBezTo>
                    <a:lnTo>
                      <a:pt x="821" y="1"/>
                    </a:lnTo>
                    <a:cubicBezTo>
                      <a:pt x="812" y="2"/>
                      <a:pt x="804" y="2"/>
                      <a:pt x="797" y="2"/>
                    </a:cubicBezTo>
                    <a:cubicBezTo>
                      <a:pt x="786" y="2"/>
                      <a:pt x="777" y="2"/>
                      <a:pt x="766" y="4"/>
                    </a:cubicBezTo>
                    <a:lnTo>
                      <a:pt x="757" y="4"/>
                    </a:lnTo>
                    <a:cubicBezTo>
                      <a:pt x="746" y="4"/>
                      <a:pt x="736" y="5"/>
                      <a:pt x="725" y="5"/>
                    </a:cubicBezTo>
                    <a:cubicBezTo>
                      <a:pt x="722" y="5"/>
                      <a:pt x="717" y="5"/>
                      <a:pt x="713" y="7"/>
                    </a:cubicBezTo>
                    <a:cubicBezTo>
                      <a:pt x="705" y="7"/>
                      <a:pt x="696" y="7"/>
                      <a:pt x="687" y="8"/>
                    </a:cubicBezTo>
                    <a:cubicBezTo>
                      <a:pt x="677" y="8"/>
                      <a:pt x="667" y="10"/>
                      <a:pt x="658" y="11"/>
                    </a:cubicBezTo>
                    <a:cubicBezTo>
                      <a:pt x="645" y="11"/>
                      <a:pt x="635" y="13"/>
                      <a:pt x="624" y="14"/>
                    </a:cubicBezTo>
                    <a:cubicBezTo>
                      <a:pt x="610" y="14"/>
                      <a:pt x="596" y="16"/>
                      <a:pt x="583" y="17"/>
                    </a:cubicBezTo>
                    <a:cubicBezTo>
                      <a:pt x="440" y="34"/>
                      <a:pt x="281" y="63"/>
                      <a:pt x="106" y="108"/>
                    </a:cubicBezTo>
                    <a:cubicBezTo>
                      <a:pt x="74" y="254"/>
                      <a:pt x="37" y="419"/>
                      <a:pt x="0" y="595"/>
                    </a:cubicBezTo>
                    <a:lnTo>
                      <a:pt x="0" y="597"/>
                    </a:lnTo>
                    <a:cubicBezTo>
                      <a:pt x="307" y="565"/>
                      <a:pt x="557" y="522"/>
                      <a:pt x="758" y="475"/>
                    </a:cubicBezTo>
                    <a:cubicBezTo>
                      <a:pt x="1396" y="326"/>
                      <a:pt x="1563" y="135"/>
                      <a:pt x="1563" y="135"/>
                    </a:cubicBezTo>
                    <a:cubicBezTo>
                      <a:pt x="1555" y="131"/>
                      <a:pt x="1337" y="0"/>
                      <a:pt x="8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7"/>
              <p:cNvSpPr/>
              <p:nvPr/>
            </p:nvSpPr>
            <p:spPr>
              <a:xfrm>
                <a:off x="6380572" y="1598588"/>
                <a:ext cx="271965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580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2668" y="9440"/>
                      <a:pt x="2744" y="9425"/>
                      <a:pt x="2824" y="9408"/>
                    </a:cubicBezTo>
                    <a:cubicBezTo>
                      <a:pt x="2978" y="9373"/>
                      <a:pt x="3143" y="9332"/>
                      <a:pt x="3316" y="9283"/>
                    </a:cubicBezTo>
                    <a:cubicBezTo>
                      <a:pt x="3350" y="9273"/>
                      <a:pt x="3384" y="9264"/>
                      <a:pt x="3416" y="9257"/>
                    </a:cubicBezTo>
                    <a:cubicBezTo>
                      <a:pt x="3591" y="9212"/>
                      <a:pt x="3749" y="9183"/>
                      <a:pt x="3893" y="9166"/>
                    </a:cubicBezTo>
                    <a:cubicBezTo>
                      <a:pt x="4003" y="9154"/>
                      <a:pt x="4103" y="9149"/>
                      <a:pt x="4194" y="9149"/>
                    </a:cubicBezTo>
                    <a:cubicBezTo>
                      <a:pt x="4648" y="9149"/>
                      <a:pt x="4865" y="9279"/>
                      <a:pt x="4873" y="9283"/>
                    </a:cubicBezTo>
                    <a:cubicBezTo>
                      <a:pt x="4873" y="9283"/>
                      <a:pt x="5374" y="7968"/>
                      <a:pt x="5710" y="4537"/>
                    </a:cubicBezTo>
                    <a:cubicBezTo>
                      <a:pt x="5801" y="3630"/>
                      <a:pt x="5662" y="2886"/>
                      <a:pt x="5409" y="2282"/>
                    </a:cubicBezTo>
                    <a:cubicBezTo>
                      <a:pt x="5261" y="1929"/>
                      <a:pt x="5074" y="1621"/>
                      <a:pt x="4873" y="1360"/>
                    </a:cubicBezTo>
                    <a:cubicBezTo>
                      <a:pt x="4873" y="1358"/>
                      <a:pt x="4873" y="1358"/>
                      <a:pt x="4873" y="1358"/>
                    </a:cubicBezTo>
                    <a:cubicBezTo>
                      <a:pt x="4287" y="602"/>
                      <a:pt x="3570" y="206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7"/>
              <p:cNvSpPr/>
              <p:nvPr/>
            </p:nvSpPr>
            <p:spPr>
              <a:xfrm>
                <a:off x="6448739" y="2020437"/>
                <a:ext cx="30614" cy="20113"/>
              </a:xfrm>
              <a:custGeom>
                <a:avLst/>
                <a:gdLst/>
                <a:ahLst/>
                <a:cxnLst/>
                <a:rect l="l" t="t" r="r" b="b"/>
                <a:pathLst>
                  <a:path w="653" h="429" extrusionOk="0">
                    <a:moveTo>
                      <a:pt x="570" y="1"/>
                    </a:moveTo>
                    <a:cubicBezTo>
                      <a:pt x="476" y="1"/>
                      <a:pt x="283" y="89"/>
                      <a:pt x="0" y="168"/>
                    </a:cubicBezTo>
                    <a:lnTo>
                      <a:pt x="14" y="428"/>
                    </a:lnTo>
                    <a:cubicBezTo>
                      <a:pt x="49" y="311"/>
                      <a:pt x="653" y="280"/>
                      <a:pt x="636" y="58"/>
                    </a:cubicBezTo>
                    <a:cubicBezTo>
                      <a:pt x="633" y="17"/>
                      <a:pt x="611" y="1"/>
                      <a:pt x="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7"/>
              <p:cNvSpPr/>
              <p:nvPr/>
            </p:nvSpPr>
            <p:spPr>
              <a:xfrm>
                <a:off x="6721173" y="2576369"/>
                <a:ext cx="134740" cy="111112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2370" extrusionOk="0">
                    <a:moveTo>
                      <a:pt x="2856" y="0"/>
                    </a:moveTo>
                    <a:cubicBezTo>
                      <a:pt x="2851" y="0"/>
                      <a:pt x="2847" y="2"/>
                      <a:pt x="2844" y="6"/>
                    </a:cubicBezTo>
                    <a:cubicBezTo>
                      <a:pt x="2813" y="44"/>
                      <a:pt x="2696" y="190"/>
                      <a:pt x="2477" y="424"/>
                    </a:cubicBezTo>
                    <a:cubicBezTo>
                      <a:pt x="2474" y="425"/>
                      <a:pt x="2473" y="427"/>
                      <a:pt x="2471" y="430"/>
                    </a:cubicBezTo>
                    <a:cubicBezTo>
                      <a:pt x="2300" y="612"/>
                      <a:pt x="2121" y="792"/>
                      <a:pt x="1937" y="965"/>
                    </a:cubicBezTo>
                    <a:cubicBezTo>
                      <a:pt x="1520" y="1358"/>
                      <a:pt x="884" y="1897"/>
                      <a:pt x="227" y="2237"/>
                    </a:cubicBezTo>
                    <a:lnTo>
                      <a:pt x="225" y="2237"/>
                    </a:lnTo>
                    <a:cubicBezTo>
                      <a:pt x="153" y="2274"/>
                      <a:pt x="81" y="2309"/>
                      <a:pt x="11" y="2339"/>
                    </a:cubicBezTo>
                    <a:cubicBezTo>
                      <a:pt x="3" y="2342"/>
                      <a:pt x="0" y="2351"/>
                      <a:pt x="3" y="2361"/>
                    </a:cubicBezTo>
                    <a:cubicBezTo>
                      <a:pt x="6" y="2365"/>
                      <a:pt x="11" y="2370"/>
                      <a:pt x="17" y="2370"/>
                    </a:cubicBezTo>
                    <a:cubicBezTo>
                      <a:pt x="20" y="2370"/>
                      <a:pt x="22" y="2368"/>
                      <a:pt x="23" y="2368"/>
                    </a:cubicBezTo>
                    <a:cubicBezTo>
                      <a:pt x="95" y="2336"/>
                      <a:pt x="169" y="2301"/>
                      <a:pt x="242" y="2264"/>
                    </a:cubicBezTo>
                    <a:cubicBezTo>
                      <a:pt x="902" y="1923"/>
                      <a:pt x="1540" y="1382"/>
                      <a:pt x="1959" y="988"/>
                    </a:cubicBezTo>
                    <a:cubicBezTo>
                      <a:pt x="2142" y="813"/>
                      <a:pt x="2323" y="633"/>
                      <a:pt x="2494" y="451"/>
                    </a:cubicBezTo>
                    <a:cubicBezTo>
                      <a:pt x="2717" y="213"/>
                      <a:pt x="2836" y="64"/>
                      <a:pt x="2869" y="25"/>
                    </a:cubicBezTo>
                    <a:cubicBezTo>
                      <a:pt x="2873" y="18"/>
                      <a:pt x="2872" y="9"/>
                      <a:pt x="2865" y="3"/>
                    </a:cubicBezTo>
                    <a:cubicBezTo>
                      <a:pt x="2863" y="1"/>
                      <a:pt x="2859" y="0"/>
                      <a:pt x="2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7"/>
              <p:cNvSpPr/>
              <p:nvPr/>
            </p:nvSpPr>
            <p:spPr>
              <a:xfrm>
                <a:off x="6686386" y="2543177"/>
                <a:ext cx="178763" cy="138069"/>
              </a:xfrm>
              <a:custGeom>
                <a:avLst/>
                <a:gdLst/>
                <a:ahLst/>
                <a:cxnLst/>
                <a:rect l="l" t="t" r="r" b="b"/>
                <a:pathLst>
                  <a:path w="3813" h="2945" extrusionOk="0">
                    <a:moveTo>
                      <a:pt x="3219" y="1132"/>
                    </a:moveTo>
                    <a:lnTo>
                      <a:pt x="3213" y="1138"/>
                    </a:lnTo>
                    <a:cubicBezTo>
                      <a:pt x="3215" y="1135"/>
                      <a:pt x="3216" y="1133"/>
                      <a:pt x="3219" y="1132"/>
                    </a:cubicBezTo>
                    <a:close/>
                    <a:moveTo>
                      <a:pt x="1253" y="0"/>
                    </a:moveTo>
                    <a:cubicBezTo>
                      <a:pt x="1253" y="0"/>
                      <a:pt x="570" y="577"/>
                      <a:pt x="1" y="1057"/>
                    </a:cubicBezTo>
                    <a:cubicBezTo>
                      <a:pt x="427" y="2122"/>
                      <a:pt x="898" y="2841"/>
                      <a:pt x="967" y="2945"/>
                    </a:cubicBezTo>
                    <a:cubicBezTo>
                      <a:pt x="967" y="2945"/>
                      <a:pt x="969" y="2945"/>
                      <a:pt x="969" y="2943"/>
                    </a:cubicBezTo>
                    <a:cubicBezTo>
                      <a:pt x="1626" y="2605"/>
                      <a:pt x="2262" y="2066"/>
                      <a:pt x="2679" y="1673"/>
                    </a:cubicBezTo>
                    <a:cubicBezTo>
                      <a:pt x="2773" y="1839"/>
                      <a:pt x="2892" y="2024"/>
                      <a:pt x="2996" y="2183"/>
                    </a:cubicBezTo>
                    <a:cubicBezTo>
                      <a:pt x="3060" y="2281"/>
                      <a:pt x="3121" y="2373"/>
                      <a:pt x="3176" y="2454"/>
                    </a:cubicBezTo>
                    <a:cubicBezTo>
                      <a:pt x="3259" y="2573"/>
                      <a:pt x="3392" y="2638"/>
                      <a:pt x="3528" y="2638"/>
                    </a:cubicBezTo>
                    <a:cubicBezTo>
                      <a:pt x="3603" y="2638"/>
                      <a:pt x="3679" y="2618"/>
                      <a:pt x="3748" y="2576"/>
                    </a:cubicBezTo>
                    <a:cubicBezTo>
                      <a:pt x="3794" y="2549"/>
                      <a:pt x="3812" y="2492"/>
                      <a:pt x="3791" y="2443"/>
                    </a:cubicBezTo>
                    <a:lnTo>
                      <a:pt x="3471" y="1714"/>
                    </a:lnTo>
                    <a:lnTo>
                      <a:pt x="3219" y="1132"/>
                    </a:lnTo>
                    <a:cubicBezTo>
                      <a:pt x="2886" y="193"/>
                      <a:pt x="1253" y="0"/>
                      <a:pt x="1253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7"/>
              <p:cNvSpPr/>
              <p:nvPr/>
            </p:nvSpPr>
            <p:spPr>
              <a:xfrm>
                <a:off x="6669649" y="2276931"/>
                <a:ext cx="2532" cy="4594"/>
              </a:xfrm>
              <a:custGeom>
                <a:avLst/>
                <a:gdLst/>
                <a:ahLst/>
                <a:cxnLst/>
                <a:rect l="l" t="t" r="r" b="b"/>
                <a:pathLst>
                  <a:path w="54" h="98" extrusionOk="0">
                    <a:moveTo>
                      <a:pt x="8" y="0"/>
                    </a:moveTo>
                    <a:cubicBezTo>
                      <a:pt x="7" y="0"/>
                      <a:pt x="6" y="1"/>
                      <a:pt x="5" y="1"/>
                    </a:cubicBezTo>
                    <a:cubicBezTo>
                      <a:pt x="2" y="4"/>
                      <a:pt x="0" y="9"/>
                      <a:pt x="2" y="12"/>
                    </a:cubicBezTo>
                    <a:cubicBezTo>
                      <a:pt x="14" y="39"/>
                      <a:pt x="26" y="65"/>
                      <a:pt x="38" y="90"/>
                    </a:cubicBezTo>
                    <a:lnTo>
                      <a:pt x="38" y="93"/>
                    </a:lnTo>
                    <a:cubicBezTo>
                      <a:pt x="40" y="94"/>
                      <a:pt x="43" y="97"/>
                      <a:pt x="46" y="97"/>
                    </a:cubicBezTo>
                    <a:lnTo>
                      <a:pt x="46" y="96"/>
                    </a:lnTo>
                    <a:lnTo>
                      <a:pt x="49" y="96"/>
                    </a:lnTo>
                    <a:cubicBezTo>
                      <a:pt x="52" y="94"/>
                      <a:pt x="54" y="91"/>
                      <a:pt x="54" y="88"/>
                    </a:cubicBezTo>
                    <a:cubicBezTo>
                      <a:pt x="54" y="88"/>
                      <a:pt x="54" y="87"/>
                      <a:pt x="52" y="85"/>
                    </a:cubicBezTo>
                    <a:cubicBezTo>
                      <a:pt x="46" y="71"/>
                      <a:pt x="38" y="56"/>
                      <a:pt x="32" y="41"/>
                    </a:cubicBezTo>
                    <a:lnTo>
                      <a:pt x="15" y="6"/>
                    </a:lnTo>
                    <a:cubicBezTo>
                      <a:pt x="14" y="2"/>
                      <a:pt x="11" y="0"/>
                      <a:pt x="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7"/>
              <p:cNvSpPr/>
              <p:nvPr/>
            </p:nvSpPr>
            <p:spPr>
              <a:xfrm>
                <a:off x="7064916" y="2168960"/>
                <a:ext cx="92827" cy="88842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895" extrusionOk="0">
                    <a:moveTo>
                      <a:pt x="20" y="0"/>
                    </a:moveTo>
                    <a:cubicBezTo>
                      <a:pt x="15" y="0"/>
                      <a:pt x="9" y="3"/>
                      <a:pt x="5" y="8"/>
                    </a:cubicBezTo>
                    <a:cubicBezTo>
                      <a:pt x="1" y="15"/>
                      <a:pt x="4" y="26"/>
                      <a:pt x="12" y="29"/>
                    </a:cubicBezTo>
                    <a:cubicBezTo>
                      <a:pt x="22" y="35"/>
                      <a:pt x="1028" y="586"/>
                      <a:pt x="1949" y="1888"/>
                    </a:cubicBezTo>
                    <a:cubicBezTo>
                      <a:pt x="1952" y="1893"/>
                      <a:pt x="1956" y="1894"/>
                      <a:pt x="1961" y="1894"/>
                    </a:cubicBezTo>
                    <a:cubicBezTo>
                      <a:pt x="1964" y="1894"/>
                      <a:pt x="1967" y="1894"/>
                      <a:pt x="1970" y="1891"/>
                    </a:cubicBezTo>
                    <a:cubicBezTo>
                      <a:pt x="1978" y="1887"/>
                      <a:pt x="1979" y="1877"/>
                      <a:pt x="1973" y="1870"/>
                    </a:cubicBezTo>
                    <a:cubicBezTo>
                      <a:pt x="1048" y="561"/>
                      <a:pt x="36" y="8"/>
                      <a:pt x="27" y="2"/>
                    </a:cubicBezTo>
                    <a:cubicBezTo>
                      <a:pt x="25" y="1"/>
                      <a:pt x="23" y="0"/>
                      <a:pt x="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7"/>
              <p:cNvSpPr/>
              <p:nvPr/>
            </p:nvSpPr>
            <p:spPr>
              <a:xfrm>
                <a:off x="7046069" y="2097558"/>
                <a:ext cx="57853" cy="82513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760" extrusionOk="0">
                    <a:moveTo>
                      <a:pt x="18" y="0"/>
                    </a:moveTo>
                    <a:cubicBezTo>
                      <a:pt x="14" y="0"/>
                      <a:pt x="10" y="2"/>
                      <a:pt x="7" y="5"/>
                    </a:cubicBezTo>
                    <a:cubicBezTo>
                      <a:pt x="1" y="11"/>
                      <a:pt x="1" y="20"/>
                      <a:pt x="7" y="26"/>
                    </a:cubicBezTo>
                    <a:cubicBezTo>
                      <a:pt x="625" y="627"/>
                      <a:pt x="1196" y="1740"/>
                      <a:pt x="1201" y="1751"/>
                    </a:cubicBezTo>
                    <a:cubicBezTo>
                      <a:pt x="1204" y="1757"/>
                      <a:pt x="1210" y="1760"/>
                      <a:pt x="1215" y="1760"/>
                    </a:cubicBezTo>
                    <a:cubicBezTo>
                      <a:pt x="1218" y="1760"/>
                      <a:pt x="1221" y="1758"/>
                      <a:pt x="1222" y="1757"/>
                    </a:cubicBezTo>
                    <a:cubicBezTo>
                      <a:pt x="1230" y="1754"/>
                      <a:pt x="1233" y="1745"/>
                      <a:pt x="1228" y="1737"/>
                    </a:cubicBezTo>
                    <a:cubicBezTo>
                      <a:pt x="1224" y="1725"/>
                      <a:pt x="651" y="609"/>
                      <a:pt x="28" y="3"/>
                    </a:cubicBezTo>
                    <a:cubicBezTo>
                      <a:pt x="25" y="1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7"/>
              <p:cNvSpPr/>
              <p:nvPr/>
            </p:nvSpPr>
            <p:spPr>
              <a:xfrm>
                <a:off x="6571290" y="1705527"/>
                <a:ext cx="266480" cy="750073"/>
              </a:xfrm>
              <a:custGeom>
                <a:avLst/>
                <a:gdLst/>
                <a:ahLst/>
                <a:cxnLst/>
                <a:rect l="l" t="t" r="r" b="b"/>
                <a:pathLst>
                  <a:path w="5684" h="15999" extrusionOk="0">
                    <a:moveTo>
                      <a:pt x="1341" y="1"/>
                    </a:moveTo>
                    <a:lnTo>
                      <a:pt x="1341" y="1"/>
                    </a:lnTo>
                    <a:cubicBezTo>
                      <a:pt x="1594" y="606"/>
                      <a:pt x="1733" y="1351"/>
                      <a:pt x="1642" y="2258"/>
                    </a:cubicBezTo>
                    <a:cubicBezTo>
                      <a:pt x="1306" y="5687"/>
                      <a:pt x="805" y="7003"/>
                      <a:pt x="805" y="7003"/>
                    </a:cubicBezTo>
                    <a:cubicBezTo>
                      <a:pt x="805" y="7003"/>
                      <a:pt x="638" y="7194"/>
                      <a:pt x="0" y="7343"/>
                    </a:cubicBezTo>
                    <a:cubicBezTo>
                      <a:pt x="17" y="7384"/>
                      <a:pt x="33" y="7424"/>
                      <a:pt x="49" y="7465"/>
                    </a:cubicBezTo>
                    <a:cubicBezTo>
                      <a:pt x="155" y="7732"/>
                      <a:pt x="265" y="8005"/>
                      <a:pt x="378" y="8278"/>
                    </a:cubicBezTo>
                    <a:cubicBezTo>
                      <a:pt x="387" y="8300"/>
                      <a:pt x="396" y="8323"/>
                      <a:pt x="406" y="8345"/>
                    </a:cubicBezTo>
                    <a:cubicBezTo>
                      <a:pt x="481" y="8527"/>
                      <a:pt x="557" y="8708"/>
                      <a:pt x="633" y="8890"/>
                    </a:cubicBezTo>
                    <a:cubicBezTo>
                      <a:pt x="670" y="8974"/>
                      <a:pt x="705" y="9058"/>
                      <a:pt x="742" y="9142"/>
                    </a:cubicBezTo>
                    <a:cubicBezTo>
                      <a:pt x="802" y="9283"/>
                      <a:pt x="861" y="9422"/>
                      <a:pt x="921" y="9559"/>
                    </a:cubicBezTo>
                    <a:cubicBezTo>
                      <a:pt x="932" y="9584"/>
                      <a:pt x="942" y="9608"/>
                      <a:pt x="953" y="9631"/>
                    </a:cubicBezTo>
                    <a:cubicBezTo>
                      <a:pt x="1127" y="10035"/>
                      <a:pt x="1302" y="10428"/>
                      <a:pt x="1467" y="10796"/>
                    </a:cubicBezTo>
                    <a:cubicBezTo>
                      <a:pt x="1479" y="10821"/>
                      <a:pt x="1490" y="10845"/>
                      <a:pt x="1500" y="10871"/>
                    </a:cubicBezTo>
                    <a:cubicBezTo>
                      <a:pt x="1516" y="10903"/>
                      <a:pt x="1531" y="10935"/>
                      <a:pt x="1545" y="10967"/>
                    </a:cubicBezTo>
                    <a:cubicBezTo>
                      <a:pt x="1558" y="10997"/>
                      <a:pt x="1571" y="11027"/>
                      <a:pt x="1584" y="11056"/>
                    </a:cubicBezTo>
                    <a:cubicBezTo>
                      <a:pt x="1591" y="11068"/>
                      <a:pt x="1595" y="11081"/>
                      <a:pt x="1601" y="11093"/>
                    </a:cubicBezTo>
                    <a:cubicBezTo>
                      <a:pt x="1609" y="11110"/>
                      <a:pt x="1616" y="11126"/>
                      <a:pt x="1624" y="11145"/>
                    </a:cubicBezTo>
                    <a:cubicBezTo>
                      <a:pt x="1649" y="11198"/>
                      <a:pt x="1673" y="11253"/>
                      <a:pt x="1698" y="11307"/>
                    </a:cubicBezTo>
                    <a:cubicBezTo>
                      <a:pt x="1707" y="11325"/>
                      <a:pt x="1714" y="11344"/>
                      <a:pt x="1724" y="11362"/>
                    </a:cubicBezTo>
                    <a:cubicBezTo>
                      <a:pt x="1831" y="11599"/>
                      <a:pt x="1933" y="11821"/>
                      <a:pt x="2026" y="12024"/>
                    </a:cubicBezTo>
                    <a:cubicBezTo>
                      <a:pt x="2035" y="12044"/>
                      <a:pt x="2045" y="12064"/>
                      <a:pt x="2054" y="12082"/>
                    </a:cubicBezTo>
                    <a:cubicBezTo>
                      <a:pt x="2072" y="12122"/>
                      <a:pt x="2089" y="12160"/>
                      <a:pt x="2107" y="12197"/>
                    </a:cubicBezTo>
                    <a:cubicBezTo>
                      <a:pt x="2119" y="12224"/>
                      <a:pt x="2132" y="12250"/>
                      <a:pt x="2144" y="12276"/>
                    </a:cubicBezTo>
                    <a:cubicBezTo>
                      <a:pt x="2173" y="12340"/>
                      <a:pt x="2202" y="12403"/>
                      <a:pt x="2230" y="12461"/>
                    </a:cubicBezTo>
                    <a:cubicBezTo>
                      <a:pt x="2236" y="12475"/>
                      <a:pt x="2243" y="12490"/>
                      <a:pt x="2249" y="12504"/>
                    </a:cubicBezTo>
                    <a:cubicBezTo>
                      <a:pt x="2265" y="12539"/>
                      <a:pt x="2282" y="12573"/>
                      <a:pt x="2297" y="12605"/>
                    </a:cubicBezTo>
                    <a:cubicBezTo>
                      <a:pt x="2301" y="12616"/>
                      <a:pt x="2306" y="12626"/>
                      <a:pt x="2311" y="12637"/>
                    </a:cubicBezTo>
                    <a:cubicBezTo>
                      <a:pt x="2320" y="12657"/>
                      <a:pt x="2329" y="12675"/>
                      <a:pt x="2338" y="12694"/>
                    </a:cubicBezTo>
                    <a:cubicBezTo>
                      <a:pt x="2341" y="12701"/>
                      <a:pt x="2344" y="12707"/>
                      <a:pt x="2347" y="12715"/>
                    </a:cubicBezTo>
                    <a:cubicBezTo>
                      <a:pt x="2382" y="12787"/>
                      <a:pt x="2413" y="12854"/>
                      <a:pt x="2441" y="12912"/>
                    </a:cubicBezTo>
                    <a:cubicBezTo>
                      <a:pt x="2445" y="12921"/>
                      <a:pt x="2448" y="12927"/>
                      <a:pt x="2451" y="12935"/>
                    </a:cubicBezTo>
                    <a:cubicBezTo>
                      <a:pt x="2485" y="13007"/>
                      <a:pt x="2514" y="13067"/>
                      <a:pt x="2537" y="13116"/>
                    </a:cubicBezTo>
                    <a:cubicBezTo>
                      <a:pt x="2538" y="13119"/>
                      <a:pt x="2540" y="13122"/>
                      <a:pt x="2541" y="13125"/>
                    </a:cubicBezTo>
                    <a:cubicBezTo>
                      <a:pt x="2549" y="13141"/>
                      <a:pt x="2557" y="13157"/>
                      <a:pt x="2563" y="13171"/>
                    </a:cubicBezTo>
                    <a:cubicBezTo>
                      <a:pt x="2566" y="13175"/>
                      <a:pt x="2567" y="13180"/>
                      <a:pt x="2569" y="13184"/>
                    </a:cubicBezTo>
                    <a:cubicBezTo>
                      <a:pt x="2571" y="13186"/>
                      <a:pt x="2572" y="13189"/>
                      <a:pt x="2572" y="13190"/>
                    </a:cubicBezTo>
                    <a:cubicBezTo>
                      <a:pt x="2574" y="13192"/>
                      <a:pt x="2575" y="13195"/>
                      <a:pt x="2575" y="13197"/>
                    </a:cubicBezTo>
                    <a:cubicBezTo>
                      <a:pt x="2592" y="13230"/>
                      <a:pt x="2601" y="13249"/>
                      <a:pt x="2601" y="13249"/>
                    </a:cubicBezTo>
                    <a:cubicBezTo>
                      <a:pt x="2601" y="13249"/>
                      <a:pt x="2278" y="13855"/>
                      <a:pt x="2346" y="14768"/>
                    </a:cubicBezTo>
                    <a:cubicBezTo>
                      <a:pt x="2413" y="15679"/>
                      <a:pt x="2992" y="15900"/>
                      <a:pt x="2992" y="15900"/>
                    </a:cubicBezTo>
                    <a:cubicBezTo>
                      <a:pt x="2992" y="15900"/>
                      <a:pt x="4561" y="15999"/>
                      <a:pt x="5116" y="15999"/>
                    </a:cubicBezTo>
                    <a:cubicBezTo>
                      <a:pt x="5208" y="15999"/>
                      <a:pt x="5272" y="15996"/>
                      <a:pt x="5296" y="15990"/>
                    </a:cubicBezTo>
                    <a:cubicBezTo>
                      <a:pt x="5364" y="15971"/>
                      <a:pt x="5520" y="15837"/>
                      <a:pt x="5683" y="15679"/>
                    </a:cubicBezTo>
                    <a:cubicBezTo>
                      <a:pt x="3359" y="12444"/>
                      <a:pt x="2948" y="7693"/>
                      <a:pt x="3118" y="5422"/>
                    </a:cubicBezTo>
                    <a:cubicBezTo>
                      <a:pt x="3243" y="3745"/>
                      <a:pt x="2063" y="1314"/>
                      <a:pt x="1341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7"/>
              <p:cNvSpPr/>
              <p:nvPr/>
            </p:nvSpPr>
            <p:spPr>
              <a:xfrm>
                <a:off x="6714422" y="2336612"/>
                <a:ext cx="469481" cy="158697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3385" extrusionOk="0">
                    <a:moveTo>
                      <a:pt x="9617" y="0"/>
                    </a:moveTo>
                    <a:cubicBezTo>
                      <a:pt x="9610" y="84"/>
                      <a:pt x="9604" y="138"/>
                      <a:pt x="9604" y="138"/>
                    </a:cubicBezTo>
                    <a:cubicBezTo>
                      <a:pt x="9604" y="138"/>
                      <a:pt x="9487" y="589"/>
                      <a:pt x="8095" y="742"/>
                    </a:cubicBezTo>
                    <a:cubicBezTo>
                      <a:pt x="7960" y="757"/>
                      <a:pt x="7812" y="769"/>
                      <a:pt x="7651" y="778"/>
                    </a:cubicBezTo>
                    <a:cubicBezTo>
                      <a:pt x="7474" y="787"/>
                      <a:pt x="7280" y="792"/>
                      <a:pt x="7069" y="792"/>
                    </a:cubicBezTo>
                    <a:cubicBezTo>
                      <a:pt x="6884" y="792"/>
                      <a:pt x="6685" y="788"/>
                      <a:pt x="6472" y="780"/>
                    </a:cubicBezTo>
                    <a:cubicBezTo>
                      <a:pt x="5884" y="1252"/>
                      <a:pt x="5110" y="1587"/>
                      <a:pt x="4921" y="1631"/>
                    </a:cubicBezTo>
                    <a:cubicBezTo>
                      <a:pt x="4733" y="1676"/>
                      <a:pt x="3159" y="1676"/>
                      <a:pt x="3159" y="1676"/>
                    </a:cubicBezTo>
                    <a:cubicBezTo>
                      <a:pt x="3159" y="1676"/>
                      <a:pt x="3090" y="1751"/>
                      <a:pt x="2991" y="1855"/>
                    </a:cubicBezTo>
                    <a:cubicBezTo>
                      <a:pt x="2896" y="1954"/>
                      <a:pt x="2774" y="2081"/>
                      <a:pt x="2653" y="2197"/>
                    </a:cubicBezTo>
                    <a:cubicBezTo>
                      <a:pt x="2646" y="2205"/>
                      <a:pt x="2638" y="2212"/>
                      <a:pt x="2630" y="2218"/>
                    </a:cubicBezTo>
                    <a:cubicBezTo>
                      <a:pt x="2467" y="2376"/>
                      <a:pt x="2312" y="2510"/>
                      <a:pt x="2243" y="2529"/>
                    </a:cubicBezTo>
                    <a:cubicBezTo>
                      <a:pt x="2219" y="2535"/>
                      <a:pt x="2154" y="2538"/>
                      <a:pt x="2063" y="2538"/>
                    </a:cubicBezTo>
                    <a:cubicBezTo>
                      <a:pt x="1573" y="2538"/>
                      <a:pt x="297" y="2461"/>
                      <a:pt x="1" y="2443"/>
                    </a:cubicBezTo>
                    <a:lnTo>
                      <a:pt x="1" y="2443"/>
                    </a:lnTo>
                    <a:cubicBezTo>
                      <a:pt x="1" y="2443"/>
                      <a:pt x="11" y="2724"/>
                      <a:pt x="2" y="3299"/>
                    </a:cubicBezTo>
                    <a:cubicBezTo>
                      <a:pt x="2" y="3346"/>
                      <a:pt x="39" y="3385"/>
                      <a:pt x="87" y="3385"/>
                    </a:cubicBezTo>
                    <a:cubicBezTo>
                      <a:pt x="87" y="3385"/>
                      <a:pt x="88" y="3385"/>
                      <a:pt x="89" y="3385"/>
                    </a:cubicBezTo>
                    <a:cubicBezTo>
                      <a:pt x="976" y="3373"/>
                      <a:pt x="1933" y="3241"/>
                      <a:pt x="2893" y="3039"/>
                    </a:cubicBezTo>
                    <a:cubicBezTo>
                      <a:pt x="3022" y="3013"/>
                      <a:pt x="3150" y="2984"/>
                      <a:pt x="3277" y="2955"/>
                    </a:cubicBezTo>
                    <a:cubicBezTo>
                      <a:pt x="3994" y="2792"/>
                      <a:pt x="4708" y="2591"/>
                      <a:pt x="5387" y="2376"/>
                    </a:cubicBezTo>
                    <a:cubicBezTo>
                      <a:pt x="5844" y="2231"/>
                      <a:pt x="6287" y="2078"/>
                      <a:pt x="6706" y="1925"/>
                    </a:cubicBezTo>
                    <a:cubicBezTo>
                      <a:pt x="7168" y="1755"/>
                      <a:pt x="7601" y="1585"/>
                      <a:pt x="7994" y="1422"/>
                    </a:cubicBezTo>
                    <a:cubicBezTo>
                      <a:pt x="8117" y="1371"/>
                      <a:pt x="8237" y="1321"/>
                      <a:pt x="8351" y="1271"/>
                    </a:cubicBezTo>
                    <a:cubicBezTo>
                      <a:pt x="9159" y="922"/>
                      <a:pt x="9746" y="621"/>
                      <a:pt x="9984" y="459"/>
                    </a:cubicBezTo>
                    <a:cubicBezTo>
                      <a:pt x="9989" y="456"/>
                      <a:pt x="9993" y="451"/>
                      <a:pt x="9996" y="446"/>
                    </a:cubicBezTo>
                    <a:cubicBezTo>
                      <a:pt x="10013" y="425"/>
                      <a:pt x="10013" y="391"/>
                      <a:pt x="9992" y="370"/>
                    </a:cubicBezTo>
                    <a:cubicBezTo>
                      <a:pt x="9824" y="208"/>
                      <a:pt x="9617" y="0"/>
                      <a:pt x="96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7"/>
              <p:cNvSpPr/>
              <p:nvPr/>
            </p:nvSpPr>
            <p:spPr>
              <a:xfrm>
                <a:off x="7221784" y="2376181"/>
                <a:ext cx="27567" cy="81951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748" extrusionOk="0">
                    <a:moveTo>
                      <a:pt x="18" y="1"/>
                    </a:moveTo>
                    <a:cubicBezTo>
                      <a:pt x="16" y="1"/>
                      <a:pt x="13" y="2"/>
                      <a:pt x="11" y="3"/>
                    </a:cubicBezTo>
                    <a:cubicBezTo>
                      <a:pt x="3" y="6"/>
                      <a:pt x="0" y="15"/>
                      <a:pt x="5" y="23"/>
                    </a:cubicBezTo>
                    <a:cubicBezTo>
                      <a:pt x="8" y="31"/>
                      <a:pt x="378" y="754"/>
                      <a:pt x="555" y="1734"/>
                    </a:cubicBezTo>
                    <a:cubicBezTo>
                      <a:pt x="557" y="1741"/>
                      <a:pt x="563" y="1747"/>
                      <a:pt x="570" y="1747"/>
                    </a:cubicBezTo>
                    <a:cubicBezTo>
                      <a:pt x="570" y="1747"/>
                      <a:pt x="573" y="1747"/>
                      <a:pt x="573" y="1746"/>
                    </a:cubicBezTo>
                    <a:cubicBezTo>
                      <a:pt x="583" y="1744"/>
                      <a:pt x="587" y="1737"/>
                      <a:pt x="586" y="1729"/>
                    </a:cubicBezTo>
                    <a:cubicBezTo>
                      <a:pt x="408" y="743"/>
                      <a:pt x="35" y="17"/>
                      <a:pt x="32" y="9"/>
                    </a:cubicBezTo>
                    <a:cubicBezTo>
                      <a:pt x="29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7"/>
              <p:cNvSpPr/>
              <p:nvPr/>
            </p:nvSpPr>
            <p:spPr>
              <a:xfrm>
                <a:off x="7127504" y="2462070"/>
                <a:ext cx="95312" cy="183498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914" extrusionOk="0">
                    <a:moveTo>
                      <a:pt x="2014" y="0"/>
                    </a:moveTo>
                    <a:cubicBezTo>
                      <a:pt x="2009" y="0"/>
                      <a:pt x="2004" y="2"/>
                      <a:pt x="2000" y="7"/>
                    </a:cubicBezTo>
                    <a:cubicBezTo>
                      <a:pt x="1987" y="32"/>
                      <a:pt x="507" y="2411"/>
                      <a:pt x="186" y="3620"/>
                    </a:cubicBezTo>
                    <a:cubicBezTo>
                      <a:pt x="131" y="3828"/>
                      <a:pt x="101" y="3872"/>
                      <a:pt x="92" y="3881"/>
                    </a:cubicBezTo>
                    <a:cubicBezTo>
                      <a:pt x="74" y="3855"/>
                      <a:pt x="46" y="3684"/>
                      <a:pt x="118" y="2718"/>
                    </a:cubicBezTo>
                    <a:cubicBezTo>
                      <a:pt x="160" y="2161"/>
                      <a:pt x="215" y="1611"/>
                      <a:pt x="216" y="1605"/>
                    </a:cubicBezTo>
                    <a:cubicBezTo>
                      <a:pt x="216" y="1597"/>
                      <a:pt x="210" y="1590"/>
                      <a:pt x="202" y="1588"/>
                    </a:cubicBezTo>
                    <a:cubicBezTo>
                      <a:pt x="193" y="1588"/>
                      <a:pt x="186" y="1594"/>
                      <a:pt x="186" y="1602"/>
                    </a:cubicBezTo>
                    <a:cubicBezTo>
                      <a:pt x="184" y="1608"/>
                      <a:pt x="127" y="2177"/>
                      <a:pt x="86" y="2742"/>
                    </a:cubicBezTo>
                    <a:cubicBezTo>
                      <a:pt x="1" y="3898"/>
                      <a:pt x="59" y="3909"/>
                      <a:pt x="86" y="3913"/>
                    </a:cubicBezTo>
                    <a:lnTo>
                      <a:pt x="92" y="3913"/>
                    </a:lnTo>
                    <a:cubicBezTo>
                      <a:pt x="117" y="3913"/>
                      <a:pt x="149" y="3880"/>
                      <a:pt x="216" y="3628"/>
                    </a:cubicBezTo>
                    <a:cubicBezTo>
                      <a:pt x="536" y="2423"/>
                      <a:pt x="2013" y="48"/>
                      <a:pt x="2028" y="24"/>
                    </a:cubicBezTo>
                    <a:cubicBezTo>
                      <a:pt x="2032" y="16"/>
                      <a:pt x="2029" y="7"/>
                      <a:pt x="2023" y="3"/>
                    </a:cubicBezTo>
                    <a:cubicBezTo>
                      <a:pt x="2020" y="1"/>
                      <a:pt x="2017" y="0"/>
                      <a:pt x="20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7"/>
              <p:cNvSpPr/>
              <p:nvPr/>
            </p:nvSpPr>
            <p:spPr>
              <a:xfrm>
                <a:off x="6876260" y="2561508"/>
                <a:ext cx="194656" cy="126911"/>
              </a:xfrm>
              <a:custGeom>
                <a:avLst/>
                <a:gdLst/>
                <a:ahLst/>
                <a:cxnLst/>
                <a:rect l="l" t="t" r="r" b="b"/>
                <a:pathLst>
                  <a:path w="4152" h="2707" extrusionOk="0">
                    <a:moveTo>
                      <a:pt x="18" y="1"/>
                    </a:moveTo>
                    <a:cubicBezTo>
                      <a:pt x="12" y="1"/>
                      <a:pt x="6" y="4"/>
                      <a:pt x="4" y="10"/>
                    </a:cubicBezTo>
                    <a:cubicBezTo>
                      <a:pt x="1" y="17"/>
                      <a:pt x="4" y="27"/>
                      <a:pt x="12" y="31"/>
                    </a:cubicBezTo>
                    <a:cubicBezTo>
                      <a:pt x="47" y="48"/>
                      <a:pt x="3562" y="1713"/>
                      <a:pt x="4120" y="2698"/>
                    </a:cubicBezTo>
                    <a:cubicBezTo>
                      <a:pt x="4123" y="2702"/>
                      <a:pt x="4129" y="2705"/>
                      <a:pt x="4133" y="2705"/>
                    </a:cubicBezTo>
                    <a:lnTo>
                      <a:pt x="4133" y="2707"/>
                    </a:lnTo>
                    <a:cubicBezTo>
                      <a:pt x="4136" y="2707"/>
                      <a:pt x="4140" y="2705"/>
                      <a:pt x="4141" y="2704"/>
                    </a:cubicBezTo>
                    <a:cubicBezTo>
                      <a:pt x="4149" y="2699"/>
                      <a:pt x="4152" y="2690"/>
                      <a:pt x="4147" y="2682"/>
                    </a:cubicBezTo>
                    <a:cubicBezTo>
                      <a:pt x="3910" y="2265"/>
                      <a:pt x="3144" y="1687"/>
                      <a:pt x="1871" y="965"/>
                    </a:cubicBezTo>
                    <a:cubicBezTo>
                      <a:pt x="923" y="427"/>
                      <a:pt x="33" y="7"/>
                      <a:pt x="25" y="2"/>
                    </a:cubicBezTo>
                    <a:cubicBezTo>
                      <a:pt x="23" y="1"/>
                      <a:pt x="21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7"/>
              <p:cNvSpPr/>
              <p:nvPr/>
            </p:nvSpPr>
            <p:spPr>
              <a:xfrm>
                <a:off x="7028816" y="2357522"/>
                <a:ext cx="691376" cy="1249372"/>
              </a:xfrm>
              <a:custGeom>
                <a:avLst/>
                <a:gdLst/>
                <a:ahLst/>
                <a:cxnLst/>
                <a:rect l="l" t="t" r="r" b="b"/>
                <a:pathLst>
                  <a:path w="14747" h="26649" extrusionOk="0">
                    <a:moveTo>
                      <a:pt x="3290" y="0"/>
                    </a:moveTo>
                    <a:cubicBezTo>
                      <a:pt x="3287" y="5"/>
                      <a:pt x="3283" y="10"/>
                      <a:pt x="3278" y="13"/>
                    </a:cubicBezTo>
                    <a:cubicBezTo>
                      <a:pt x="2899" y="271"/>
                      <a:pt x="1632" y="881"/>
                      <a:pt x="0" y="1479"/>
                    </a:cubicBezTo>
                    <a:cubicBezTo>
                      <a:pt x="31" y="1531"/>
                      <a:pt x="68" y="1600"/>
                      <a:pt x="112" y="1682"/>
                    </a:cubicBezTo>
                    <a:cubicBezTo>
                      <a:pt x="480" y="2379"/>
                      <a:pt x="1280" y="4073"/>
                      <a:pt x="1606" y="5694"/>
                    </a:cubicBezTo>
                    <a:cubicBezTo>
                      <a:pt x="1655" y="5940"/>
                      <a:pt x="1662" y="6192"/>
                      <a:pt x="1621" y="6442"/>
                    </a:cubicBezTo>
                    <a:cubicBezTo>
                      <a:pt x="1610" y="6513"/>
                      <a:pt x="1596" y="6588"/>
                      <a:pt x="1584" y="6668"/>
                    </a:cubicBezTo>
                    <a:cubicBezTo>
                      <a:pt x="1436" y="7519"/>
                      <a:pt x="1193" y="8689"/>
                      <a:pt x="1193" y="8689"/>
                    </a:cubicBezTo>
                    <a:cubicBezTo>
                      <a:pt x="1193" y="8689"/>
                      <a:pt x="1251" y="9108"/>
                      <a:pt x="1352" y="9817"/>
                    </a:cubicBezTo>
                    <a:cubicBezTo>
                      <a:pt x="2275" y="10750"/>
                      <a:pt x="3734" y="12129"/>
                      <a:pt x="4119" y="12481"/>
                    </a:cubicBezTo>
                    <a:cubicBezTo>
                      <a:pt x="4408" y="13028"/>
                      <a:pt x="5957" y="14872"/>
                      <a:pt x="7773" y="16219"/>
                    </a:cubicBezTo>
                    <a:cubicBezTo>
                      <a:pt x="6897" y="17908"/>
                      <a:pt x="3064" y="21658"/>
                      <a:pt x="3064" y="21658"/>
                    </a:cubicBezTo>
                    <a:cubicBezTo>
                      <a:pt x="3108" y="21952"/>
                      <a:pt x="3151" y="22236"/>
                      <a:pt x="3193" y="22511"/>
                    </a:cubicBezTo>
                    <a:cubicBezTo>
                      <a:pt x="3396" y="23846"/>
                      <a:pt x="3567" y="24930"/>
                      <a:pt x="3677" y="25540"/>
                    </a:cubicBezTo>
                    <a:cubicBezTo>
                      <a:pt x="3745" y="25910"/>
                      <a:pt x="3806" y="26282"/>
                      <a:pt x="3861" y="26649"/>
                    </a:cubicBezTo>
                    <a:cubicBezTo>
                      <a:pt x="4969" y="26092"/>
                      <a:pt x="5481" y="25268"/>
                      <a:pt x="5481" y="25268"/>
                    </a:cubicBezTo>
                    <a:cubicBezTo>
                      <a:pt x="5481" y="25268"/>
                      <a:pt x="8689" y="23187"/>
                      <a:pt x="9623" y="22531"/>
                    </a:cubicBezTo>
                    <a:cubicBezTo>
                      <a:pt x="10556" y="21874"/>
                      <a:pt x="10629" y="21868"/>
                      <a:pt x="10646" y="21039"/>
                    </a:cubicBezTo>
                    <a:cubicBezTo>
                      <a:pt x="13268" y="19281"/>
                      <a:pt x="14746" y="16764"/>
                      <a:pt x="13968" y="14939"/>
                    </a:cubicBezTo>
                    <a:cubicBezTo>
                      <a:pt x="11604" y="9403"/>
                      <a:pt x="4558" y="1522"/>
                      <a:pt x="4558" y="1522"/>
                    </a:cubicBezTo>
                    <a:cubicBezTo>
                      <a:pt x="4558" y="1522"/>
                      <a:pt x="4269" y="577"/>
                      <a:pt x="4119" y="393"/>
                    </a:cubicBezTo>
                    <a:cubicBezTo>
                      <a:pt x="4030" y="283"/>
                      <a:pt x="3715" y="153"/>
                      <a:pt x="3478" y="66"/>
                    </a:cubicBezTo>
                    <a:cubicBezTo>
                      <a:pt x="3405" y="40"/>
                      <a:pt x="3339" y="17"/>
                      <a:pt x="3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7"/>
              <p:cNvSpPr/>
              <p:nvPr/>
            </p:nvSpPr>
            <p:spPr>
              <a:xfrm>
                <a:off x="7084700" y="2670088"/>
                <a:ext cx="391797" cy="742853"/>
              </a:xfrm>
              <a:custGeom>
                <a:avLst/>
                <a:gdLst/>
                <a:ahLst/>
                <a:cxnLst/>
                <a:rect l="l" t="t" r="r" b="b"/>
                <a:pathLst>
                  <a:path w="8357" h="15845" extrusionOk="0">
                    <a:moveTo>
                      <a:pt x="391" y="1"/>
                    </a:moveTo>
                    <a:cubicBezTo>
                      <a:pt x="244" y="852"/>
                      <a:pt x="1" y="2022"/>
                      <a:pt x="1" y="2022"/>
                    </a:cubicBezTo>
                    <a:cubicBezTo>
                      <a:pt x="1" y="2022"/>
                      <a:pt x="59" y="2441"/>
                      <a:pt x="160" y="3150"/>
                    </a:cubicBezTo>
                    <a:cubicBezTo>
                      <a:pt x="1083" y="4083"/>
                      <a:pt x="2542" y="5462"/>
                      <a:pt x="2927" y="5814"/>
                    </a:cubicBezTo>
                    <a:cubicBezTo>
                      <a:pt x="3216" y="6361"/>
                      <a:pt x="4763" y="8205"/>
                      <a:pt x="6581" y="9552"/>
                    </a:cubicBezTo>
                    <a:cubicBezTo>
                      <a:pt x="5705" y="11241"/>
                      <a:pt x="1872" y="14991"/>
                      <a:pt x="1872" y="14991"/>
                    </a:cubicBezTo>
                    <a:cubicBezTo>
                      <a:pt x="1915" y="15285"/>
                      <a:pt x="1959" y="15569"/>
                      <a:pt x="2001" y="15844"/>
                    </a:cubicBezTo>
                    <a:cubicBezTo>
                      <a:pt x="3143" y="15001"/>
                      <a:pt x="6697" y="12305"/>
                      <a:pt x="8356" y="10232"/>
                    </a:cubicBezTo>
                    <a:cubicBezTo>
                      <a:pt x="5069" y="7509"/>
                      <a:pt x="391" y="1"/>
                      <a:pt x="391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7"/>
              <p:cNvSpPr/>
              <p:nvPr/>
            </p:nvSpPr>
            <p:spPr>
              <a:xfrm>
                <a:off x="7033551" y="2436331"/>
                <a:ext cx="73934" cy="382186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8152" extrusionOk="0">
                    <a:moveTo>
                      <a:pt x="17" y="0"/>
                    </a:moveTo>
                    <a:cubicBezTo>
                      <a:pt x="15" y="0"/>
                      <a:pt x="13" y="0"/>
                      <a:pt x="11" y="1"/>
                    </a:cubicBezTo>
                    <a:cubicBezTo>
                      <a:pt x="3" y="6"/>
                      <a:pt x="0" y="15"/>
                      <a:pt x="3" y="23"/>
                    </a:cubicBezTo>
                    <a:cubicBezTo>
                      <a:pt x="188" y="374"/>
                      <a:pt x="1127" y="2213"/>
                      <a:pt x="1489" y="4016"/>
                    </a:cubicBezTo>
                    <a:cubicBezTo>
                      <a:pt x="1540" y="4264"/>
                      <a:pt x="1544" y="4513"/>
                      <a:pt x="1505" y="4758"/>
                    </a:cubicBezTo>
                    <a:cubicBezTo>
                      <a:pt x="1369" y="5601"/>
                      <a:pt x="1078" y="6991"/>
                      <a:pt x="1077" y="7006"/>
                    </a:cubicBezTo>
                    <a:cubicBezTo>
                      <a:pt x="1075" y="7008"/>
                      <a:pt x="1075" y="7010"/>
                      <a:pt x="1077" y="7011"/>
                    </a:cubicBezTo>
                    <a:cubicBezTo>
                      <a:pt x="1077" y="7011"/>
                      <a:pt x="1135" y="7430"/>
                      <a:pt x="1236" y="8138"/>
                    </a:cubicBezTo>
                    <a:cubicBezTo>
                      <a:pt x="1236" y="8145"/>
                      <a:pt x="1243" y="8152"/>
                      <a:pt x="1251" y="8152"/>
                    </a:cubicBezTo>
                    <a:lnTo>
                      <a:pt x="1252" y="8152"/>
                    </a:lnTo>
                    <a:cubicBezTo>
                      <a:pt x="1260" y="8150"/>
                      <a:pt x="1266" y="8142"/>
                      <a:pt x="1266" y="8133"/>
                    </a:cubicBezTo>
                    <a:cubicBezTo>
                      <a:pt x="1170" y="7459"/>
                      <a:pt x="1112" y="7046"/>
                      <a:pt x="1107" y="7010"/>
                    </a:cubicBezTo>
                    <a:cubicBezTo>
                      <a:pt x="1121" y="6941"/>
                      <a:pt x="1402" y="5589"/>
                      <a:pt x="1535" y="4762"/>
                    </a:cubicBezTo>
                    <a:cubicBezTo>
                      <a:pt x="1576" y="4514"/>
                      <a:pt x="1570" y="4262"/>
                      <a:pt x="1520" y="4010"/>
                    </a:cubicBezTo>
                    <a:cubicBezTo>
                      <a:pt x="1156" y="2203"/>
                      <a:pt x="216" y="360"/>
                      <a:pt x="31" y="9"/>
                    </a:cubicBezTo>
                    <a:cubicBezTo>
                      <a:pt x="29" y="3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7"/>
              <p:cNvSpPr/>
              <p:nvPr/>
            </p:nvSpPr>
            <p:spPr>
              <a:xfrm>
                <a:off x="6944850" y="2916033"/>
                <a:ext cx="304642" cy="1305725"/>
              </a:xfrm>
              <a:custGeom>
                <a:avLst/>
                <a:gdLst/>
                <a:ahLst/>
                <a:cxnLst/>
                <a:rect l="l" t="t" r="r" b="b"/>
                <a:pathLst>
                  <a:path w="6498" h="27851" extrusionOk="0">
                    <a:moveTo>
                      <a:pt x="18" y="0"/>
                    </a:moveTo>
                    <a:cubicBezTo>
                      <a:pt x="17" y="0"/>
                      <a:pt x="16" y="0"/>
                      <a:pt x="15" y="0"/>
                    </a:cubicBezTo>
                    <a:cubicBezTo>
                      <a:pt x="6" y="3"/>
                      <a:pt x="1" y="11"/>
                      <a:pt x="3" y="20"/>
                    </a:cubicBezTo>
                    <a:cubicBezTo>
                      <a:pt x="10" y="46"/>
                      <a:pt x="695" y="2648"/>
                      <a:pt x="1340" y="5241"/>
                    </a:cubicBezTo>
                    <a:cubicBezTo>
                      <a:pt x="1719" y="6764"/>
                      <a:pt x="2011" y="7986"/>
                      <a:pt x="2207" y="8872"/>
                    </a:cubicBezTo>
                    <a:cubicBezTo>
                      <a:pt x="2537" y="10371"/>
                      <a:pt x="2519" y="10576"/>
                      <a:pt x="2495" y="10594"/>
                    </a:cubicBezTo>
                    <a:cubicBezTo>
                      <a:pt x="2465" y="10615"/>
                      <a:pt x="2440" y="10625"/>
                      <a:pt x="2417" y="10625"/>
                    </a:cubicBezTo>
                    <a:cubicBezTo>
                      <a:pt x="2412" y="10625"/>
                      <a:pt x="2406" y="10624"/>
                      <a:pt x="2401" y="10623"/>
                    </a:cubicBezTo>
                    <a:cubicBezTo>
                      <a:pt x="2351" y="10608"/>
                      <a:pt x="2317" y="10531"/>
                      <a:pt x="2284" y="10450"/>
                    </a:cubicBezTo>
                    <a:cubicBezTo>
                      <a:pt x="2235" y="10340"/>
                      <a:pt x="2182" y="10216"/>
                      <a:pt x="2064" y="10216"/>
                    </a:cubicBezTo>
                    <a:cubicBezTo>
                      <a:pt x="2049" y="10216"/>
                      <a:pt x="2033" y="10218"/>
                      <a:pt x="2016" y="10222"/>
                    </a:cubicBezTo>
                    <a:cubicBezTo>
                      <a:pt x="2008" y="10225"/>
                      <a:pt x="2002" y="10230"/>
                      <a:pt x="1998" y="10241"/>
                    </a:cubicBezTo>
                    <a:cubicBezTo>
                      <a:pt x="1932" y="10365"/>
                      <a:pt x="2141" y="11485"/>
                      <a:pt x="2328" y="12406"/>
                    </a:cubicBezTo>
                    <a:cubicBezTo>
                      <a:pt x="2594" y="13714"/>
                      <a:pt x="2976" y="15408"/>
                      <a:pt x="3404" y="17174"/>
                    </a:cubicBezTo>
                    <a:cubicBezTo>
                      <a:pt x="3916" y="19285"/>
                      <a:pt x="5240" y="24554"/>
                      <a:pt x="6465" y="27839"/>
                    </a:cubicBezTo>
                    <a:cubicBezTo>
                      <a:pt x="6467" y="27846"/>
                      <a:pt x="6473" y="27849"/>
                      <a:pt x="6479" y="27849"/>
                    </a:cubicBezTo>
                    <a:lnTo>
                      <a:pt x="6479" y="27850"/>
                    </a:lnTo>
                    <a:cubicBezTo>
                      <a:pt x="6480" y="27850"/>
                      <a:pt x="6483" y="27849"/>
                      <a:pt x="6485" y="27849"/>
                    </a:cubicBezTo>
                    <a:cubicBezTo>
                      <a:pt x="6493" y="27846"/>
                      <a:pt x="6497" y="27836"/>
                      <a:pt x="6494" y="27829"/>
                    </a:cubicBezTo>
                    <a:cubicBezTo>
                      <a:pt x="5262" y="24522"/>
                      <a:pt x="3930" y="19217"/>
                      <a:pt x="3416" y="17090"/>
                    </a:cubicBezTo>
                    <a:cubicBezTo>
                      <a:pt x="2985" y="15313"/>
                      <a:pt x="2605" y="13620"/>
                      <a:pt x="2343" y="12322"/>
                    </a:cubicBezTo>
                    <a:cubicBezTo>
                      <a:pt x="1964" y="10447"/>
                      <a:pt x="2011" y="10268"/>
                      <a:pt x="2025" y="10253"/>
                    </a:cubicBezTo>
                    <a:cubicBezTo>
                      <a:pt x="2039" y="10249"/>
                      <a:pt x="2052" y="10248"/>
                      <a:pt x="2064" y="10248"/>
                    </a:cubicBezTo>
                    <a:cubicBezTo>
                      <a:pt x="2162" y="10248"/>
                      <a:pt x="2210" y="10358"/>
                      <a:pt x="2255" y="10462"/>
                    </a:cubicBezTo>
                    <a:cubicBezTo>
                      <a:pt x="2293" y="10551"/>
                      <a:pt x="2328" y="10634"/>
                      <a:pt x="2392" y="10652"/>
                    </a:cubicBezTo>
                    <a:cubicBezTo>
                      <a:pt x="2401" y="10655"/>
                      <a:pt x="2410" y="10656"/>
                      <a:pt x="2419" y="10656"/>
                    </a:cubicBezTo>
                    <a:cubicBezTo>
                      <a:pt x="2448" y="10656"/>
                      <a:pt x="2479" y="10644"/>
                      <a:pt x="2513" y="10620"/>
                    </a:cubicBezTo>
                    <a:cubicBezTo>
                      <a:pt x="2554" y="10591"/>
                      <a:pt x="2683" y="10501"/>
                      <a:pt x="1372" y="5240"/>
                    </a:cubicBezTo>
                    <a:cubicBezTo>
                      <a:pt x="727" y="2645"/>
                      <a:pt x="41" y="39"/>
                      <a:pt x="33" y="13"/>
                    </a:cubicBezTo>
                    <a:cubicBezTo>
                      <a:pt x="32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7"/>
              <p:cNvSpPr/>
              <p:nvPr/>
            </p:nvSpPr>
            <p:spPr>
              <a:xfrm>
                <a:off x="7091310" y="2817017"/>
                <a:ext cx="276654" cy="250868"/>
              </a:xfrm>
              <a:custGeom>
                <a:avLst/>
                <a:gdLst/>
                <a:ahLst/>
                <a:cxnLst/>
                <a:rect l="l" t="t" r="r" b="b"/>
                <a:pathLst>
                  <a:path w="5901" h="5351" extrusionOk="0">
                    <a:moveTo>
                      <a:pt x="19" y="1"/>
                    </a:moveTo>
                    <a:cubicBezTo>
                      <a:pt x="14" y="1"/>
                      <a:pt x="10" y="2"/>
                      <a:pt x="7" y="6"/>
                    </a:cubicBezTo>
                    <a:cubicBezTo>
                      <a:pt x="0" y="12"/>
                      <a:pt x="0" y="21"/>
                      <a:pt x="8" y="27"/>
                    </a:cubicBezTo>
                    <a:cubicBezTo>
                      <a:pt x="56" y="73"/>
                      <a:pt x="4793" y="4598"/>
                      <a:pt x="5874" y="5347"/>
                    </a:cubicBezTo>
                    <a:cubicBezTo>
                      <a:pt x="5877" y="5351"/>
                      <a:pt x="5881" y="5351"/>
                      <a:pt x="5884" y="5351"/>
                    </a:cubicBezTo>
                    <a:cubicBezTo>
                      <a:pt x="5888" y="5351"/>
                      <a:pt x="5893" y="5349"/>
                      <a:pt x="5896" y="5344"/>
                    </a:cubicBezTo>
                    <a:cubicBezTo>
                      <a:pt x="5900" y="5337"/>
                      <a:pt x="5899" y="5328"/>
                      <a:pt x="5891" y="5323"/>
                    </a:cubicBezTo>
                    <a:cubicBezTo>
                      <a:pt x="4813" y="4575"/>
                      <a:pt x="77" y="50"/>
                      <a:pt x="30" y="4"/>
                    </a:cubicBezTo>
                    <a:cubicBezTo>
                      <a:pt x="27" y="2"/>
                      <a:pt x="23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7"/>
              <p:cNvSpPr/>
              <p:nvPr/>
            </p:nvSpPr>
            <p:spPr>
              <a:xfrm>
                <a:off x="7442460" y="3309518"/>
                <a:ext cx="88702" cy="130005"/>
              </a:xfrm>
              <a:custGeom>
                <a:avLst/>
                <a:gdLst/>
                <a:ahLst/>
                <a:cxnLst/>
                <a:rect l="l" t="t" r="r" b="b"/>
                <a:pathLst>
                  <a:path w="1892" h="2773" extrusionOk="0">
                    <a:moveTo>
                      <a:pt x="1805" y="1"/>
                    </a:moveTo>
                    <a:cubicBezTo>
                      <a:pt x="1797" y="1"/>
                      <a:pt x="1791" y="8"/>
                      <a:pt x="1791" y="18"/>
                    </a:cubicBezTo>
                    <a:cubicBezTo>
                      <a:pt x="1792" y="27"/>
                      <a:pt x="1860" y="1022"/>
                      <a:pt x="1717" y="1403"/>
                    </a:cubicBezTo>
                    <a:cubicBezTo>
                      <a:pt x="1577" y="1784"/>
                      <a:pt x="25" y="2734"/>
                      <a:pt x="10" y="2744"/>
                    </a:cubicBezTo>
                    <a:cubicBezTo>
                      <a:pt x="2" y="2748"/>
                      <a:pt x="0" y="2757"/>
                      <a:pt x="5" y="2765"/>
                    </a:cubicBezTo>
                    <a:cubicBezTo>
                      <a:pt x="7" y="2770"/>
                      <a:pt x="13" y="2773"/>
                      <a:pt x="17" y="2773"/>
                    </a:cubicBezTo>
                    <a:cubicBezTo>
                      <a:pt x="20" y="2773"/>
                      <a:pt x="23" y="2771"/>
                      <a:pt x="26" y="2770"/>
                    </a:cubicBezTo>
                    <a:cubicBezTo>
                      <a:pt x="91" y="2731"/>
                      <a:pt x="1603" y="1805"/>
                      <a:pt x="1746" y="1415"/>
                    </a:cubicBezTo>
                    <a:cubicBezTo>
                      <a:pt x="1892" y="1027"/>
                      <a:pt x="1824" y="56"/>
                      <a:pt x="1821" y="15"/>
                    </a:cubicBezTo>
                    <a:cubicBezTo>
                      <a:pt x="1821" y="7"/>
                      <a:pt x="1814" y="1"/>
                      <a:pt x="18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7"/>
              <p:cNvSpPr/>
              <p:nvPr/>
            </p:nvSpPr>
            <p:spPr>
              <a:xfrm>
                <a:off x="7226942" y="3492594"/>
                <a:ext cx="77919" cy="104829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2236" extrusionOk="0">
                    <a:moveTo>
                      <a:pt x="1648" y="1"/>
                    </a:moveTo>
                    <a:cubicBezTo>
                      <a:pt x="1639" y="1"/>
                      <a:pt x="1631" y="7"/>
                      <a:pt x="1631" y="16"/>
                    </a:cubicBezTo>
                    <a:cubicBezTo>
                      <a:pt x="1631" y="19"/>
                      <a:pt x="1607" y="337"/>
                      <a:pt x="1394" y="763"/>
                    </a:cubicBezTo>
                    <a:cubicBezTo>
                      <a:pt x="1200" y="1158"/>
                      <a:pt x="801" y="1728"/>
                      <a:pt x="9" y="2207"/>
                    </a:cubicBezTo>
                    <a:cubicBezTo>
                      <a:pt x="2" y="2211"/>
                      <a:pt x="0" y="2220"/>
                      <a:pt x="5" y="2228"/>
                    </a:cubicBezTo>
                    <a:cubicBezTo>
                      <a:pt x="6" y="2233"/>
                      <a:pt x="12" y="2236"/>
                      <a:pt x="17" y="2236"/>
                    </a:cubicBezTo>
                    <a:cubicBezTo>
                      <a:pt x="20" y="2236"/>
                      <a:pt x="23" y="2236"/>
                      <a:pt x="26" y="2234"/>
                    </a:cubicBezTo>
                    <a:cubicBezTo>
                      <a:pt x="824" y="1751"/>
                      <a:pt x="1226" y="1175"/>
                      <a:pt x="1423" y="776"/>
                    </a:cubicBezTo>
                    <a:cubicBezTo>
                      <a:pt x="1638" y="345"/>
                      <a:pt x="1662" y="20"/>
                      <a:pt x="1662" y="17"/>
                    </a:cubicBezTo>
                    <a:cubicBezTo>
                      <a:pt x="1662" y="10"/>
                      <a:pt x="1656" y="2"/>
                      <a:pt x="1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7"/>
              <p:cNvSpPr/>
              <p:nvPr/>
            </p:nvSpPr>
            <p:spPr>
              <a:xfrm>
                <a:off x="6885731" y="3496767"/>
                <a:ext cx="115190" cy="359354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7665" extrusionOk="0">
                    <a:moveTo>
                      <a:pt x="287" y="0"/>
                    </a:moveTo>
                    <a:cubicBezTo>
                      <a:pt x="279" y="2"/>
                      <a:pt x="270" y="3"/>
                      <a:pt x="262" y="5"/>
                    </a:cubicBezTo>
                    <a:cubicBezTo>
                      <a:pt x="105" y="38"/>
                      <a:pt x="1" y="188"/>
                      <a:pt x="25" y="347"/>
                    </a:cubicBezTo>
                    <a:cubicBezTo>
                      <a:pt x="189" y="1390"/>
                      <a:pt x="854" y="5523"/>
                      <a:pt x="1409" y="7643"/>
                    </a:cubicBezTo>
                    <a:cubicBezTo>
                      <a:pt x="1479" y="7658"/>
                      <a:pt x="1554" y="7665"/>
                      <a:pt x="1633" y="7665"/>
                    </a:cubicBezTo>
                    <a:cubicBezTo>
                      <a:pt x="1891" y="7665"/>
                      <a:pt x="2186" y="7590"/>
                      <a:pt x="2456" y="7470"/>
                    </a:cubicBezTo>
                    <a:cubicBezTo>
                      <a:pt x="1727" y="4969"/>
                      <a:pt x="949" y="2295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7"/>
              <p:cNvSpPr/>
              <p:nvPr/>
            </p:nvSpPr>
            <p:spPr>
              <a:xfrm>
                <a:off x="7195249" y="3675717"/>
                <a:ext cx="59963" cy="252275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5381" extrusionOk="0">
                    <a:moveTo>
                      <a:pt x="18" y="1"/>
                    </a:moveTo>
                    <a:cubicBezTo>
                      <a:pt x="16" y="1"/>
                      <a:pt x="15" y="1"/>
                      <a:pt x="14" y="1"/>
                    </a:cubicBezTo>
                    <a:cubicBezTo>
                      <a:pt x="6" y="2"/>
                      <a:pt x="0" y="12"/>
                      <a:pt x="3" y="19"/>
                    </a:cubicBezTo>
                    <a:cubicBezTo>
                      <a:pt x="13" y="60"/>
                      <a:pt x="976" y="4217"/>
                      <a:pt x="1246" y="5369"/>
                    </a:cubicBezTo>
                    <a:cubicBezTo>
                      <a:pt x="1248" y="5375"/>
                      <a:pt x="1254" y="5381"/>
                      <a:pt x="1260" y="5381"/>
                    </a:cubicBezTo>
                    <a:cubicBezTo>
                      <a:pt x="1262" y="5381"/>
                      <a:pt x="1263" y="5381"/>
                      <a:pt x="1265" y="5379"/>
                    </a:cubicBezTo>
                    <a:cubicBezTo>
                      <a:pt x="1272" y="5378"/>
                      <a:pt x="1278" y="5370"/>
                      <a:pt x="1275" y="5361"/>
                    </a:cubicBezTo>
                    <a:cubicBezTo>
                      <a:pt x="1005" y="4210"/>
                      <a:pt x="43" y="54"/>
                      <a:pt x="32" y="12"/>
                    </a:cubicBezTo>
                    <a:cubicBezTo>
                      <a:pt x="31" y="5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7"/>
              <p:cNvSpPr/>
              <p:nvPr/>
            </p:nvSpPr>
            <p:spPr>
              <a:xfrm>
                <a:off x="7140959" y="4249090"/>
                <a:ext cx="179982" cy="250212"/>
              </a:xfrm>
              <a:custGeom>
                <a:avLst/>
                <a:gdLst/>
                <a:ahLst/>
                <a:cxnLst/>
                <a:rect l="l" t="t" r="r" b="b"/>
                <a:pathLst>
                  <a:path w="3839" h="5337" extrusionOk="0">
                    <a:moveTo>
                      <a:pt x="1" y="93"/>
                    </a:moveTo>
                    <a:lnTo>
                      <a:pt x="1" y="95"/>
                    </a:lnTo>
                    <a:cubicBezTo>
                      <a:pt x="1" y="95"/>
                      <a:pt x="1" y="95"/>
                      <a:pt x="1" y="95"/>
                    </a:cubicBezTo>
                    <a:lnTo>
                      <a:pt x="1" y="95"/>
                    </a:lnTo>
                    <a:cubicBezTo>
                      <a:pt x="1" y="95"/>
                      <a:pt x="1" y="94"/>
                      <a:pt x="1" y="93"/>
                    </a:cubicBezTo>
                    <a:close/>
                    <a:moveTo>
                      <a:pt x="2857" y="0"/>
                    </a:moveTo>
                    <a:cubicBezTo>
                      <a:pt x="2257" y="85"/>
                      <a:pt x="1505" y="108"/>
                      <a:pt x="869" y="108"/>
                    </a:cubicBezTo>
                    <a:cubicBezTo>
                      <a:pt x="535" y="108"/>
                      <a:pt x="233" y="102"/>
                      <a:pt x="1" y="95"/>
                    </a:cubicBezTo>
                    <a:lnTo>
                      <a:pt x="1" y="95"/>
                    </a:lnTo>
                    <a:cubicBezTo>
                      <a:pt x="40" y="228"/>
                      <a:pt x="85" y="385"/>
                      <a:pt x="139" y="561"/>
                    </a:cubicBezTo>
                    <a:cubicBezTo>
                      <a:pt x="565" y="1982"/>
                      <a:pt x="1427" y="4643"/>
                      <a:pt x="1611" y="5206"/>
                    </a:cubicBezTo>
                    <a:cubicBezTo>
                      <a:pt x="2012" y="5299"/>
                      <a:pt x="2329" y="5337"/>
                      <a:pt x="2582" y="5337"/>
                    </a:cubicBezTo>
                    <a:cubicBezTo>
                      <a:pt x="3727" y="5337"/>
                      <a:pt x="3559" y="4559"/>
                      <a:pt x="3838" y="4535"/>
                    </a:cubicBezTo>
                    <a:cubicBezTo>
                      <a:pt x="3482" y="3301"/>
                      <a:pt x="3094" y="1288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7"/>
              <p:cNvSpPr/>
              <p:nvPr/>
            </p:nvSpPr>
            <p:spPr>
              <a:xfrm>
                <a:off x="7140959" y="4249090"/>
                <a:ext cx="136897" cy="29864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637" extrusionOk="0">
                    <a:moveTo>
                      <a:pt x="2857" y="0"/>
                    </a:moveTo>
                    <a:cubicBezTo>
                      <a:pt x="2262" y="85"/>
                      <a:pt x="1519" y="108"/>
                      <a:pt x="887" y="108"/>
                    </a:cubicBezTo>
                    <a:cubicBezTo>
                      <a:pt x="545" y="108"/>
                      <a:pt x="236" y="101"/>
                      <a:pt x="1" y="93"/>
                    </a:cubicBezTo>
                    <a:lnTo>
                      <a:pt x="1" y="93"/>
                    </a:lnTo>
                    <a:cubicBezTo>
                      <a:pt x="39" y="226"/>
                      <a:pt x="85" y="384"/>
                      <a:pt x="139" y="561"/>
                    </a:cubicBezTo>
                    <a:cubicBezTo>
                      <a:pt x="575" y="615"/>
                      <a:pt x="952" y="637"/>
                      <a:pt x="1276" y="637"/>
                    </a:cubicBezTo>
                    <a:cubicBezTo>
                      <a:pt x="2270" y="637"/>
                      <a:pt x="2756" y="433"/>
                      <a:pt x="2920" y="344"/>
                    </a:cubicBezTo>
                    <a:cubicBezTo>
                      <a:pt x="2894" y="204"/>
                      <a:pt x="2872" y="87"/>
                      <a:pt x="285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7"/>
              <p:cNvSpPr/>
              <p:nvPr/>
            </p:nvSpPr>
            <p:spPr>
              <a:xfrm>
                <a:off x="7203407" y="4461562"/>
                <a:ext cx="350119" cy="145570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3105" extrusionOk="0">
                    <a:moveTo>
                      <a:pt x="2573" y="0"/>
                    </a:moveTo>
                    <a:cubicBezTo>
                      <a:pt x="2551" y="0"/>
                      <a:pt x="2529" y="1"/>
                      <a:pt x="2506" y="3"/>
                    </a:cubicBezTo>
                    <a:cubicBezTo>
                      <a:pt x="2227" y="25"/>
                      <a:pt x="2395" y="805"/>
                      <a:pt x="1250" y="805"/>
                    </a:cubicBezTo>
                    <a:cubicBezTo>
                      <a:pt x="997" y="805"/>
                      <a:pt x="679" y="767"/>
                      <a:pt x="279" y="674"/>
                    </a:cubicBezTo>
                    <a:cubicBezTo>
                      <a:pt x="272" y="673"/>
                      <a:pt x="265" y="672"/>
                      <a:pt x="258" y="672"/>
                    </a:cubicBezTo>
                    <a:cubicBezTo>
                      <a:pt x="104" y="672"/>
                      <a:pt x="0" y="973"/>
                      <a:pt x="30" y="1419"/>
                    </a:cubicBezTo>
                    <a:cubicBezTo>
                      <a:pt x="48" y="1697"/>
                      <a:pt x="42" y="2240"/>
                      <a:pt x="34" y="2636"/>
                    </a:cubicBezTo>
                    <a:cubicBezTo>
                      <a:pt x="30" y="2905"/>
                      <a:pt x="24" y="3105"/>
                      <a:pt x="24" y="3105"/>
                    </a:cubicBezTo>
                    <a:lnTo>
                      <a:pt x="6897" y="3105"/>
                    </a:lnTo>
                    <a:cubicBezTo>
                      <a:pt x="7205" y="3105"/>
                      <a:pt x="7402" y="2882"/>
                      <a:pt x="7437" y="2636"/>
                    </a:cubicBezTo>
                    <a:cubicBezTo>
                      <a:pt x="7468" y="2431"/>
                      <a:pt x="7387" y="2209"/>
                      <a:pt x="7165" y="2084"/>
                    </a:cubicBezTo>
                    <a:cubicBezTo>
                      <a:pt x="7116" y="2058"/>
                      <a:pt x="7064" y="2032"/>
                      <a:pt x="7004" y="2009"/>
                    </a:cubicBezTo>
                    <a:cubicBezTo>
                      <a:pt x="6138" y="1672"/>
                      <a:pt x="5284" y="1628"/>
                      <a:pt x="3970" y="887"/>
                    </a:cubicBezTo>
                    <a:cubicBezTo>
                      <a:pt x="3222" y="464"/>
                      <a:pt x="3052" y="0"/>
                      <a:pt x="25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7"/>
              <p:cNvSpPr/>
              <p:nvPr/>
            </p:nvSpPr>
            <p:spPr>
              <a:xfrm>
                <a:off x="7073120" y="2371352"/>
                <a:ext cx="32865" cy="31927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81" extrusionOk="0">
                    <a:moveTo>
                      <a:pt x="444" y="1"/>
                    </a:moveTo>
                    <a:cubicBezTo>
                      <a:pt x="309" y="16"/>
                      <a:pt x="161" y="28"/>
                      <a:pt x="0" y="36"/>
                    </a:cubicBezTo>
                    <a:cubicBezTo>
                      <a:pt x="153" y="239"/>
                      <a:pt x="263" y="471"/>
                      <a:pt x="343" y="681"/>
                    </a:cubicBezTo>
                    <a:cubicBezTo>
                      <a:pt x="465" y="630"/>
                      <a:pt x="586" y="580"/>
                      <a:pt x="700" y="530"/>
                    </a:cubicBezTo>
                    <a:cubicBezTo>
                      <a:pt x="636" y="360"/>
                      <a:pt x="552" y="176"/>
                      <a:pt x="4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7"/>
              <p:cNvSpPr/>
              <p:nvPr/>
            </p:nvSpPr>
            <p:spPr>
              <a:xfrm>
                <a:off x="6838801" y="2423532"/>
                <a:ext cx="29302" cy="55603"/>
              </a:xfrm>
              <a:custGeom>
                <a:avLst/>
                <a:gdLst/>
                <a:ahLst/>
                <a:cxnLst/>
                <a:rect l="l" t="t" r="r" b="b"/>
                <a:pathLst>
                  <a:path w="625" h="1186" extrusionOk="0">
                    <a:moveTo>
                      <a:pt x="338" y="1"/>
                    </a:moveTo>
                    <a:cubicBezTo>
                      <a:pt x="243" y="100"/>
                      <a:pt x="121" y="227"/>
                      <a:pt x="0" y="343"/>
                    </a:cubicBezTo>
                    <a:cubicBezTo>
                      <a:pt x="46" y="580"/>
                      <a:pt x="121" y="875"/>
                      <a:pt x="240" y="1185"/>
                    </a:cubicBezTo>
                    <a:lnTo>
                      <a:pt x="624" y="1101"/>
                    </a:lnTo>
                    <a:cubicBezTo>
                      <a:pt x="450" y="659"/>
                      <a:pt x="372" y="244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7"/>
              <p:cNvSpPr/>
              <p:nvPr/>
            </p:nvSpPr>
            <p:spPr>
              <a:xfrm>
                <a:off x="6711562" y="2357522"/>
                <a:ext cx="480264" cy="145617"/>
              </a:xfrm>
              <a:custGeom>
                <a:avLst/>
                <a:gdLst/>
                <a:ahLst/>
                <a:cxnLst/>
                <a:rect l="l" t="t" r="r" b="b"/>
                <a:pathLst>
                  <a:path w="10244" h="3106" extrusionOk="0">
                    <a:moveTo>
                      <a:pt x="10057" y="0"/>
                    </a:moveTo>
                    <a:cubicBezTo>
                      <a:pt x="10053" y="5"/>
                      <a:pt x="10050" y="10"/>
                      <a:pt x="10045" y="13"/>
                    </a:cubicBezTo>
                    <a:cubicBezTo>
                      <a:pt x="9666" y="271"/>
                      <a:pt x="8399" y="881"/>
                      <a:pt x="6767" y="1479"/>
                    </a:cubicBezTo>
                    <a:cubicBezTo>
                      <a:pt x="6636" y="1526"/>
                      <a:pt x="6503" y="1575"/>
                      <a:pt x="6368" y="1621"/>
                    </a:cubicBezTo>
                    <a:cubicBezTo>
                      <a:pt x="6341" y="1632"/>
                      <a:pt x="6313" y="1641"/>
                      <a:pt x="6286" y="1650"/>
                    </a:cubicBezTo>
                    <a:cubicBezTo>
                      <a:pt x="6128" y="1705"/>
                      <a:pt x="5966" y="1760"/>
                      <a:pt x="5803" y="1815"/>
                    </a:cubicBezTo>
                    <a:cubicBezTo>
                      <a:pt x="5783" y="1821"/>
                      <a:pt x="5764" y="1827"/>
                      <a:pt x="5744" y="1834"/>
                    </a:cubicBezTo>
                    <a:cubicBezTo>
                      <a:pt x="5703" y="1847"/>
                      <a:pt x="5660" y="1861"/>
                      <a:pt x="5619" y="1875"/>
                    </a:cubicBezTo>
                    <a:cubicBezTo>
                      <a:pt x="5563" y="1893"/>
                      <a:pt x="5504" y="1912"/>
                      <a:pt x="5448" y="1930"/>
                    </a:cubicBezTo>
                    <a:cubicBezTo>
                      <a:pt x="3739" y="2471"/>
                      <a:pt x="1818" y="2916"/>
                      <a:pt x="150" y="2939"/>
                    </a:cubicBezTo>
                    <a:cubicBezTo>
                      <a:pt x="149" y="2939"/>
                      <a:pt x="148" y="2939"/>
                      <a:pt x="148" y="2939"/>
                    </a:cubicBezTo>
                    <a:cubicBezTo>
                      <a:pt x="100" y="2939"/>
                      <a:pt x="63" y="2900"/>
                      <a:pt x="63" y="2852"/>
                    </a:cubicBezTo>
                    <a:cubicBezTo>
                      <a:pt x="42" y="2901"/>
                      <a:pt x="20" y="2950"/>
                      <a:pt x="0" y="2999"/>
                    </a:cubicBezTo>
                    <a:cubicBezTo>
                      <a:pt x="26" y="3034"/>
                      <a:pt x="52" y="3070"/>
                      <a:pt x="78" y="3106"/>
                    </a:cubicBezTo>
                    <a:cubicBezTo>
                      <a:pt x="2682" y="3041"/>
                      <a:pt x="5066" y="2379"/>
                      <a:pt x="6879" y="1682"/>
                    </a:cubicBezTo>
                    <a:cubicBezTo>
                      <a:pt x="8657" y="999"/>
                      <a:pt x="9889" y="283"/>
                      <a:pt x="10244" y="66"/>
                    </a:cubicBezTo>
                    <a:cubicBezTo>
                      <a:pt x="10172" y="40"/>
                      <a:pt x="10106" y="17"/>
                      <a:pt x="10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7"/>
              <p:cNvSpPr/>
              <p:nvPr/>
            </p:nvSpPr>
            <p:spPr>
              <a:xfrm>
                <a:off x="7009688" y="1575475"/>
                <a:ext cx="203236" cy="446743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9529" extrusionOk="0">
                    <a:moveTo>
                      <a:pt x="102" y="1"/>
                    </a:moveTo>
                    <a:cubicBezTo>
                      <a:pt x="44" y="1"/>
                      <a:pt x="0" y="24"/>
                      <a:pt x="0" y="24"/>
                    </a:cubicBezTo>
                    <a:cubicBezTo>
                      <a:pt x="275" y="801"/>
                      <a:pt x="1136" y="3290"/>
                      <a:pt x="1297" y="4637"/>
                    </a:cubicBezTo>
                    <a:cubicBezTo>
                      <a:pt x="1387" y="5386"/>
                      <a:pt x="1674" y="7384"/>
                      <a:pt x="1884" y="9349"/>
                    </a:cubicBezTo>
                    <a:cubicBezTo>
                      <a:pt x="1933" y="9395"/>
                      <a:pt x="1988" y="9444"/>
                      <a:pt x="2046" y="9497"/>
                    </a:cubicBezTo>
                    <a:cubicBezTo>
                      <a:pt x="2068" y="9518"/>
                      <a:pt x="2097" y="9528"/>
                      <a:pt x="2126" y="9528"/>
                    </a:cubicBezTo>
                    <a:cubicBezTo>
                      <a:pt x="2147" y="9528"/>
                      <a:pt x="2168" y="9523"/>
                      <a:pt x="2186" y="9511"/>
                    </a:cubicBezTo>
                    <a:cubicBezTo>
                      <a:pt x="2231" y="9485"/>
                      <a:pt x="2272" y="9456"/>
                      <a:pt x="2313" y="9429"/>
                    </a:cubicBezTo>
                    <a:cubicBezTo>
                      <a:pt x="3414" y="8672"/>
                      <a:pt x="3481" y="7435"/>
                      <a:pt x="3558" y="6389"/>
                    </a:cubicBezTo>
                    <a:cubicBezTo>
                      <a:pt x="3570" y="6206"/>
                      <a:pt x="3584" y="6028"/>
                      <a:pt x="3604" y="5860"/>
                    </a:cubicBezTo>
                    <a:cubicBezTo>
                      <a:pt x="3611" y="5799"/>
                      <a:pt x="3619" y="5744"/>
                      <a:pt x="3627" y="5692"/>
                    </a:cubicBezTo>
                    <a:cubicBezTo>
                      <a:pt x="3699" y="5244"/>
                      <a:pt x="3813" y="5126"/>
                      <a:pt x="3915" y="5126"/>
                    </a:cubicBezTo>
                    <a:cubicBezTo>
                      <a:pt x="4027" y="5126"/>
                      <a:pt x="4122" y="5270"/>
                      <a:pt x="4128" y="5278"/>
                    </a:cubicBezTo>
                    <a:cubicBezTo>
                      <a:pt x="4128" y="5278"/>
                      <a:pt x="4334" y="4957"/>
                      <a:pt x="4128" y="4590"/>
                    </a:cubicBezTo>
                    <a:cubicBezTo>
                      <a:pt x="3949" y="4272"/>
                      <a:pt x="3336" y="4251"/>
                      <a:pt x="3179" y="4251"/>
                    </a:cubicBezTo>
                    <a:cubicBezTo>
                      <a:pt x="3155" y="4251"/>
                      <a:pt x="3142" y="4252"/>
                      <a:pt x="3142" y="4252"/>
                    </a:cubicBezTo>
                    <a:cubicBezTo>
                      <a:pt x="3142" y="4252"/>
                      <a:pt x="3105" y="3064"/>
                      <a:pt x="2856" y="2422"/>
                    </a:cubicBezTo>
                    <a:cubicBezTo>
                      <a:pt x="2607" y="1778"/>
                      <a:pt x="630" y="391"/>
                      <a:pt x="317" y="180"/>
                    </a:cubicBezTo>
                    <a:cubicBezTo>
                      <a:pt x="259" y="34"/>
                      <a:pt x="171" y="1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7"/>
              <p:cNvSpPr/>
              <p:nvPr/>
            </p:nvSpPr>
            <p:spPr>
              <a:xfrm>
                <a:off x="7106500" y="1766943"/>
                <a:ext cx="96390" cy="2259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482" extrusionOk="0">
                    <a:moveTo>
                      <a:pt x="19" y="1"/>
                    </a:moveTo>
                    <a:cubicBezTo>
                      <a:pt x="14" y="1"/>
                      <a:pt x="8" y="4"/>
                      <a:pt x="5" y="9"/>
                    </a:cubicBezTo>
                    <a:cubicBezTo>
                      <a:pt x="1" y="16"/>
                      <a:pt x="4" y="26"/>
                      <a:pt x="11" y="30"/>
                    </a:cubicBezTo>
                    <a:cubicBezTo>
                      <a:pt x="22" y="36"/>
                      <a:pt x="285" y="177"/>
                      <a:pt x="1078" y="183"/>
                    </a:cubicBezTo>
                    <a:cubicBezTo>
                      <a:pt x="1855" y="189"/>
                      <a:pt x="2022" y="471"/>
                      <a:pt x="2023" y="474"/>
                    </a:cubicBezTo>
                    <a:cubicBezTo>
                      <a:pt x="2026" y="478"/>
                      <a:pt x="2032" y="481"/>
                      <a:pt x="2037" y="481"/>
                    </a:cubicBezTo>
                    <a:cubicBezTo>
                      <a:pt x="2040" y="481"/>
                      <a:pt x="2042" y="481"/>
                      <a:pt x="2045" y="480"/>
                    </a:cubicBezTo>
                    <a:cubicBezTo>
                      <a:pt x="2052" y="475"/>
                      <a:pt x="2055" y="466"/>
                      <a:pt x="2051" y="458"/>
                    </a:cubicBezTo>
                    <a:cubicBezTo>
                      <a:pt x="2045" y="446"/>
                      <a:pt x="1877" y="159"/>
                      <a:pt x="1078" y="152"/>
                    </a:cubicBezTo>
                    <a:cubicBezTo>
                      <a:pt x="294" y="146"/>
                      <a:pt x="28" y="4"/>
                      <a:pt x="27" y="3"/>
                    </a:cubicBezTo>
                    <a:cubicBezTo>
                      <a:pt x="24" y="1"/>
                      <a:pt x="22" y="1"/>
                      <a:pt x="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7"/>
              <p:cNvSpPr/>
              <p:nvPr/>
            </p:nvSpPr>
            <p:spPr>
              <a:xfrm>
                <a:off x="7105094" y="1807074"/>
                <a:ext cx="29630" cy="161229"/>
              </a:xfrm>
              <a:custGeom>
                <a:avLst/>
                <a:gdLst/>
                <a:ahLst/>
                <a:cxnLst/>
                <a:rect l="l" t="t" r="r" b="b"/>
                <a:pathLst>
                  <a:path w="632" h="3439" extrusionOk="0">
                    <a:moveTo>
                      <a:pt x="614" y="1"/>
                    </a:moveTo>
                    <a:cubicBezTo>
                      <a:pt x="609" y="1"/>
                      <a:pt x="604" y="3"/>
                      <a:pt x="601" y="7"/>
                    </a:cubicBezTo>
                    <a:cubicBezTo>
                      <a:pt x="599" y="10"/>
                      <a:pt x="434" y="270"/>
                      <a:pt x="286" y="819"/>
                    </a:cubicBezTo>
                    <a:cubicBezTo>
                      <a:pt x="150" y="1325"/>
                      <a:pt x="0" y="2188"/>
                      <a:pt x="60" y="3423"/>
                    </a:cubicBezTo>
                    <a:cubicBezTo>
                      <a:pt x="60" y="3432"/>
                      <a:pt x="67" y="3438"/>
                      <a:pt x="75" y="3438"/>
                    </a:cubicBezTo>
                    <a:lnTo>
                      <a:pt x="76" y="3438"/>
                    </a:lnTo>
                    <a:cubicBezTo>
                      <a:pt x="84" y="3438"/>
                      <a:pt x="92" y="3431"/>
                      <a:pt x="90" y="3421"/>
                    </a:cubicBezTo>
                    <a:cubicBezTo>
                      <a:pt x="31" y="2191"/>
                      <a:pt x="179" y="1331"/>
                      <a:pt x="315" y="828"/>
                    </a:cubicBezTo>
                    <a:cubicBezTo>
                      <a:pt x="462" y="283"/>
                      <a:pt x="625" y="27"/>
                      <a:pt x="627" y="24"/>
                    </a:cubicBezTo>
                    <a:cubicBezTo>
                      <a:pt x="631" y="17"/>
                      <a:pt x="628" y="7"/>
                      <a:pt x="622" y="3"/>
                    </a:cubicBezTo>
                    <a:cubicBezTo>
                      <a:pt x="620" y="1"/>
                      <a:pt x="617" y="1"/>
                      <a:pt x="6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7"/>
              <p:cNvSpPr/>
              <p:nvPr/>
            </p:nvSpPr>
            <p:spPr>
              <a:xfrm>
                <a:off x="7094686" y="1777492"/>
                <a:ext cx="9517" cy="18701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989" extrusionOk="0">
                    <a:moveTo>
                      <a:pt x="100" y="1"/>
                    </a:moveTo>
                    <a:cubicBezTo>
                      <a:pt x="92" y="1"/>
                      <a:pt x="84" y="7"/>
                      <a:pt x="84" y="16"/>
                    </a:cubicBezTo>
                    <a:cubicBezTo>
                      <a:pt x="83" y="39"/>
                      <a:pt x="0" y="2340"/>
                      <a:pt x="170" y="3974"/>
                    </a:cubicBezTo>
                    <a:cubicBezTo>
                      <a:pt x="170" y="3982"/>
                      <a:pt x="178" y="3988"/>
                      <a:pt x="185" y="3988"/>
                    </a:cubicBezTo>
                    <a:lnTo>
                      <a:pt x="187" y="3988"/>
                    </a:lnTo>
                    <a:cubicBezTo>
                      <a:pt x="196" y="3988"/>
                      <a:pt x="202" y="3981"/>
                      <a:pt x="201" y="3971"/>
                    </a:cubicBezTo>
                    <a:cubicBezTo>
                      <a:pt x="31" y="2339"/>
                      <a:pt x="115" y="41"/>
                      <a:pt x="115" y="18"/>
                    </a:cubicBezTo>
                    <a:cubicBezTo>
                      <a:pt x="115" y="9"/>
                      <a:pt x="109" y="1"/>
                      <a:pt x="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7"/>
              <p:cNvSpPr/>
              <p:nvPr/>
            </p:nvSpPr>
            <p:spPr>
              <a:xfrm>
                <a:off x="7148413" y="1626717"/>
                <a:ext cx="245946" cy="471075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048" extrusionOk="0">
                    <a:moveTo>
                      <a:pt x="3507" y="0"/>
                    </a:moveTo>
                    <a:cubicBezTo>
                      <a:pt x="3468" y="138"/>
                      <a:pt x="3426" y="295"/>
                      <a:pt x="3378" y="470"/>
                    </a:cubicBezTo>
                    <a:cubicBezTo>
                      <a:pt x="3005" y="1826"/>
                      <a:pt x="2352" y="4128"/>
                      <a:pt x="1976" y="5091"/>
                    </a:cubicBezTo>
                    <a:cubicBezTo>
                      <a:pt x="1863" y="5382"/>
                      <a:pt x="1701" y="5672"/>
                      <a:pt x="1527" y="5967"/>
                    </a:cubicBezTo>
                    <a:cubicBezTo>
                      <a:pt x="859" y="7097"/>
                      <a:pt x="1" y="8279"/>
                      <a:pt x="921" y="9681"/>
                    </a:cubicBezTo>
                    <a:lnTo>
                      <a:pt x="923" y="9681"/>
                    </a:lnTo>
                    <a:cubicBezTo>
                      <a:pt x="1173" y="9969"/>
                      <a:pt x="1577" y="10048"/>
                      <a:pt x="1944" y="10048"/>
                    </a:cubicBezTo>
                    <a:cubicBezTo>
                      <a:pt x="2117" y="10048"/>
                      <a:pt x="2281" y="10031"/>
                      <a:pt x="2417" y="10010"/>
                    </a:cubicBezTo>
                    <a:cubicBezTo>
                      <a:pt x="2634" y="9976"/>
                      <a:pt x="2817" y="9829"/>
                      <a:pt x="2900" y="9626"/>
                    </a:cubicBezTo>
                    <a:cubicBezTo>
                      <a:pt x="3279" y="8681"/>
                      <a:pt x="4419" y="5600"/>
                      <a:pt x="5202" y="873"/>
                    </a:cubicBezTo>
                    <a:cubicBezTo>
                      <a:pt x="5216" y="788"/>
                      <a:pt x="5230" y="699"/>
                      <a:pt x="5245" y="612"/>
                    </a:cubicBezTo>
                    <a:lnTo>
                      <a:pt x="3507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7"/>
              <p:cNvSpPr/>
              <p:nvPr/>
            </p:nvSpPr>
            <p:spPr>
              <a:xfrm>
                <a:off x="7118174" y="1842283"/>
                <a:ext cx="101923" cy="238304"/>
              </a:xfrm>
              <a:custGeom>
                <a:avLst/>
                <a:gdLst/>
                <a:ahLst/>
                <a:cxnLst/>
                <a:rect l="l" t="t" r="r" b="b"/>
                <a:pathLst>
                  <a:path w="2174" h="508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lnTo>
                      <a:pt x="1568" y="5083"/>
                    </a:lnTo>
                    <a:cubicBezTo>
                      <a:pt x="646" y="3682"/>
                      <a:pt x="1504" y="2499"/>
                      <a:pt x="2173" y="1369"/>
                    </a:cubicBezTo>
                    <a:cubicBezTo>
                      <a:pt x="2071" y="1226"/>
                      <a:pt x="1965" y="1067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7"/>
              <p:cNvSpPr/>
              <p:nvPr/>
            </p:nvSpPr>
            <p:spPr>
              <a:xfrm>
                <a:off x="7179684" y="1815748"/>
                <a:ext cx="24051" cy="6160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1314" extrusionOk="0">
                    <a:moveTo>
                      <a:pt x="290" y="1"/>
                    </a:moveTo>
                    <a:cubicBezTo>
                      <a:pt x="188" y="1"/>
                      <a:pt x="73" y="119"/>
                      <a:pt x="2" y="567"/>
                    </a:cubicBezTo>
                    <a:lnTo>
                      <a:pt x="1" y="567"/>
                    </a:lnTo>
                    <a:cubicBezTo>
                      <a:pt x="75" y="697"/>
                      <a:pt x="248" y="992"/>
                      <a:pt x="449" y="1313"/>
                    </a:cubicBezTo>
                    <a:cubicBezTo>
                      <a:pt x="513" y="720"/>
                      <a:pt x="502" y="153"/>
                      <a:pt x="502" y="153"/>
                    </a:cubicBezTo>
                    <a:cubicBezTo>
                      <a:pt x="497" y="145"/>
                      <a:pt x="401" y="1"/>
                      <a:pt x="2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7"/>
              <p:cNvSpPr/>
              <p:nvPr/>
            </p:nvSpPr>
            <p:spPr>
              <a:xfrm>
                <a:off x="7118174" y="1842283"/>
                <a:ext cx="87436" cy="197985"/>
              </a:xfrm>
              <a:custGeom>
                <a:avLst/>
                <a:gdLst/>
                <a:ahLst/>
                <a:cxnLst/>
                <a:rect l="l" t="t" r="r" b="b"/>
                <a:pathLst>
                  <a:path w="1865" h="4223" extrusionOk="0">
                    <a:moveTo>
                      <a:pt x="1313" y="1"/>
                    </a:moveTo>
                    <a:cubicBezTo>
                      <a:pt x="1305" y="53"/>
                      <a:pt x="1297" y="108"/>
                      <a:pt x="1290" y="169"/>
                    </a:cubicBezTo>
                    <a:cubicBezTo>
                      <a:pt x="1271" y="337"/>
                      <a:pt x="1258" y="515"/>
                      <a:pt x="1244" y="698"/>
                    </a:cubicBezTo>
                    <a:cubicBezTo>
                      <a:pt x="1167" y="1744"/>
                      <a:pt x="1100" y="2982"/>
                      <a:pt x="1" y="3738"/>
                    </a:cubicBezTo>
                    <a:lnTo>
                      <a:pt x="565" y="4222"/>
                    </a:lnTo>
                    <a:cubicBezTo>
                      <a:pt x="735" y="3062"/>
                      <a:pt x="1654" y="1299"/>
                      <a:pt x="1865" y="909"/>
                    </a:cubicBezTo>
                    <a:cubicBezTo>
                      <a:pt x="1829" y="854"/>
                      <a:pt x="1794" y="801"/>
                      <a:pt x="1762" y="747"/>
                    </a:cubicBezTo>
                    <a:cubicBezTo>
                      <a:pt x="1560" y="426"/>
                      <a:pt x="1387" y="131"/>
                      <a:pt x="13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7"/>
              <p:cNvSpPr/>
              <p:nvPr/>
            </p:nvSpPr>
            <p:spPr>
              <a:xfrm>
                <a:off x="7294593" y="1382647"/>
                <a:ext cx="209705" cy="281295"/>
              </a:xfrm>
              <a:custGeom>
                <a:avLst/>
                <a:gdLst/>
                <a:ahLst/>
                <a:cxnLst/>
                <a:rect l="l" t="t" r="r" b="b"/>
                <a:pathLst>
                  <a:path w="4473" h="6000" extrusionOk="0">
                    <a:moveTo>
                      <a:pt x="1819" y="0"/>
                    </a:moveTo>
                    <a:cubicBezTo>
                      <a:pt x="1794" y="0"/>
                      <a:pt x="1770" y="16"/>
                      <a:pt x="1762" y="40"/>
                    </a:cubicBezTo>
                    <a:lnTo>
                      <a:pt x="11" y="5007"/>
                    </a:lnTo>
                    <a:cubicBezTo>
                      <a:pt x="0" y="5040"/>
                      <a:pt x="17" y="5075"/>
                      <a:pt x="49" y="5085"/>
                    </a:cubicBezTo>
                    <a:lnTo>
                      <a:pt x="389" y="5206"/>
                    </a:lnTo>
                    <a:lnTo>
                      <a:pt x="2127" y="5818"/>
                    </a:lnTo>
                    <a:lnTo>
                      <a:pt x="2633" y="5997"/>
                    </a:lnTo>
                    <a:cubicBezTo>
                      <a:pt x="2640" y="5999"/>
                      <a:pt x="2646" y="6000"/>
                      <a:pt x="2653" y="6000"/>
                    </a:cubicBezTo>
                    <a:cubicBezTo>
                      <a:pt x="2679" y="6000"/>
                      <a:pt x="2703" y="5984"/>
                      <a:pt x="2711" y="5960"/>
                    </a:cubicBezTo>
                    <a:lnTo>
                      <a:pt x="4460" y="991"/>
                    </a:lnTo>
                    <a:cubicBezTo>
                      <a:pt x="4472" y="960"/>
                      <a:pt x="4456" y="925"/>
                      <a:pt x="4423" y="915"/>
                    </a:cubicBezTo>
                    <a:lnTo>
                      <a:pt x="1838" y="3"/>
                    </a:lnTo>
                    <a:cubicBezTo>
                      <a:pt x="1832" y="1"/>
                      <a:pt x="1825" y="0"/>
                      <a:pt x="1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7"/>
              <p:cNvSpPr/>
              <p:nvPr/>
            </p:nvSpPr>
            <p:spPr>
              <a:xfrm>
                <a:off x="7277387" y="1376552"/>
                <a:ext cx="103423" cy="244539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5216" extrusionOk="0">
                    <a:moveTo>
                      <a:pt x="1817" y="1"/>
                    </a:moveTo>
                    <a:cubicBezTo>
                      <a:pt x="1793" y="1"/>
                      <a:pt x="1770" y="17"/>
                      <a:pt x="1762" y="42"/>
                    </a:cubicBezTo>
                    <a:lnTo>
                      <a:pt x="11" y="5009"/>
                    </a:lnTo>
                    <a:cubicBezTo>
                      <a:pt x="0" y="5041"/>
                      <a:pt x="17" y="5076"/>
                      <a:pt x="48" y="5087"/>
                    </a:cubicBezTo>
                    <a:lnTo>
                      <a:pt x="415" y="5215"/>
                    </a:lnTo>
                    <a:lnTo>
                      <a:pt x="415" y="5215"/>
                    </a:lnTo>
                    <a:cubicBezTo>
                      <a:pt x="384" y="5204"/>
                      <a:pt x="368" y="5169"/>
                      <a:pt x="378" y="5139"/>
                    </a:cubicBezTo>
                    <a:lnTo>
                      <a:pt x="2129" y="172"/>
                    </a:lnTo>
                    <a:cubicBezTo>
                      <a:pt x="2137" y="146"/>
                      <a:pt x="2161" y="130"/>
                      <a:pt x="2186" y="130"/>
                    </a:cubicBezTo>
                    <a:cubicBezTo>
                      <a:pt x="2192" y="130"/>
                      <a:pt x="2199" y="131"/>
                      <a:pt x="2205" y="133"/>
                    </a:cubicBezTo>
                    <a:lnTo>
                      <a:pt x="1838" y="5"/>
                    </a:lnTo>
                    <a:cubicBezTo>
                      <a:pt x="1831" y="2"/>
                      <a:pt x="1824" y="1"/>
                      <a:pt x="1817" y="1"/>
                    </a:cubicBezTo>
                    <a:close/>
                    <a:moveTo>
                      <a:pt x="415" y="5215"/>
                    </a:moveTo>
                    <a:cubicBezTo>
                      <a:pt x="415" y="5215"/>
                      <a:pt x="416" y="5215"/>
                      <a:pt x="416" y="5215"/>
                    </a:cubicBezTo>
                    <a:lnTo>
                      <a:pt x="415" y="52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7"/>
              <p:cNvSpPr/>
              <p:nvPr/>
            </p:nvSpPr>
            <p:spPr>
              <a:xfrm>
                <a:off x="7406595" y="1432390"/>
                <a:ext cx="35631" cy="40038"/>
              </a:xfrm>
              <a:custGeom>
                <a:avLst/>
                <a:gdLst/>
                <a:ahLst/>
                <a:cxnLst/>
                <a:rect l="l" t="t" r="r" b="b"/>
                <a:pathLst>
                  <a:path w="760" h="854" extrusionOk="0">
                    <a:moveTo>
                      <a:pt x="447" y="1"/>
                    </a:moveTo>
                    <a:cubicBezTo>
                      <a:pt x="302" y="1"/>
                      <a:pt x="149" y="129"/>
                      <a:pt x="82" y="321"/>
                    </a:cubicBezTo>
                    <a:cubicBezTo>
                      <a:pt x="1" y="549"/>
                      <a:pt x="70" y="782"/>
                      <a:pt x="235" y="840"/>
                    </a:cubicBezTo>
                    <a:cubicBezTo>
                      <a:pt x="260" y="849"/>
                      <a:pt x="287" y="853"/>
                      <a:pt x="314" y="853"/>
                    </a:cubicBezTo>
                    <a:cubicBezTo>
                      <a:pt x="459" y="853"/>
                      <a:pt x="611" y="725"/>
                      <a:pt x="678" y="532"/>
                    </a:cubicBezTo>
                    <a:cubicBezTo>
                      <a:pt x="759" y="305"/>
                      <a:pt x="691" y="72"/>
                      <a:pt x="525" y="14"/>
                    </a:cubicBezTo>
                    <a:cubicBezTo>
                      <a:pt x="500" y="5"/>
                      <a:pt x="473" y="1"/>
                      <a:pt x="4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7"/>
              <p:cNvSpPr/>
              <p:nvPr/>
            </p:nvSpPr>
            <p:spPr>
              <a:xfrm>
                <a:off x="7410768" y="1436046"/>
                <a:ext cx="27286" cy="32724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98" extrusionOk="0">
                    <a:moveTo>
                      <a:pt x="358" y="1"/>
                    </a:moveTo>
                    <a:cubicBezTo>
                      <a:pt x="246" y="1"/>
                      <a:pt x="122" y="111"/>
                      <a:pt x="65" y="269"/>
                    </a:cubicBezTo>
                    <a:cubicBezTo>
                      <a:pt x="1" y="453"/>
                      <a:pt x="50" y="646"/>
                      <a:pt x="172" y="688"/>
                    </a:cubicBezTo>
                    <a:cubicBezTo>
                      <a:pt x="189" y="694"/>
                      <a:pt x="206" y="697"/>
                      <a:pt x="224" y="697"/>
                    </a:cubicBezTo>
                    <a:cubicBezTo>
                      <a:pt x="336" y="697"/>
                      <a:pt x="461" y="587"/>
                      <a:pt x="516" y="428"/>
                    </a:cubicBezTo>
                    <a:cubicBezTo>
                      <a:pt x="582" y="245"/>
                      <a:pt x="533" y="52"/>
                      <a:pt x="410" y="10"/>
                    </a:cubicBezTo>
                    <a:cubicBezTo>
                      <a:pt x="394" y="4"/>
                      <a:pt x="376" y="1"/>
                      <a:pt x="358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7"/>
              <p:cNvSpPr/>
              <p:nvPr/>
            </p:nvSpPr>
            <p:spPr>
              <a:xfrm>
                <a:off x="7342038" y="1397321"/>
                <a:ext cx="23347" cy="52837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127" extrusionOk="0">
                    <a:moveTo>
                      <a:pt x="403" y="1"/>
                    </a:moveTo>
                    <a:cubicBezTo>
                      <a:pt x="390" y="7"/>
                      <a:pt x="383" y="10"/>
                      <a:pt x="370" y="16"/>
                    </a:cubicBezTo>
                    <a:lnTo>
                      <a:pt x="0" y="1066"/>
                    </a:lnTo>
                    <a:cubicBezTo>
                      <a:pt x="7" y="1079"/>
                      <a:pt x="10" y="1086"/>
                      <a:pt x="16" y="1099"/>
                    </a:cubicBezTo>
                    <a:lnTo>
                      <a:pt x="95" y="1126"/>
                    </a:lnTo>
                    <a:cubicBezTo>
                      <a:pt x="108" y="1121"/>
                      <a:pt x="114" y="1117"/>
                      <a:pt x="127" y="1111"/>
                    </a:cubicBezTo>
                    <a:lnTo>
                      <a:pt x="497" y="60"/>
                    </a:lnTo>
                    <a:cubicBezTo>
                      <a:pt x="491" y="48"/>
                      <a:pt x="488" y="42"/>
                      <a:pt x="482" y="28"/>
                    </a:cubicBezTo>
                    <a:lnTo>
                      <a:pt x="403" y="1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7"/>
              <p:cNvSpPr/>
              <p:nvPr/>
            </p:nvSpPr>
            <p:spPr>
              <a:xfrm>
                <a:off x="7395015" y="1498822"/>
                <a:ext cx="85420" cy="59259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4" extrusionOk="0">
                    <a:moveTo>
                      <a:pt x="455" y="1"/>
                    </a:moveTo>
                    <a:cubicBezTo>
                      <a:pt x="48" y="1"/>
                      <a:pt x="1" y="406"/>
                      <a:pt x="344" y="487"/>
                    </a:cubicBezTo>
                    <a:cubicBezTo>
                      <a:pt x="831" y="601"/>
                      <a:pt x="1078" y="828"/>
                      <a:pt x="1204" y="1017"/>
                    </a:cubicBezTo>
                    <a:cubicBezTo>
                      <a:pt x="1337" y="1100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57" y="543"/>
                      <a:pt x="1457" y="274"/>
                      <a:pt x="701" y="42"/>
                    </a:cubicBezTo>
                    <a:cubicBezTo>
                      <a:pt x="608" y="13"/>
                      <a:pt x="526" y="1"/>
                      <a:pt x="455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7"/>
              <p:cNvSpPr/>
              <p:nvPr/>
            </p:nvSpPr>
            <p:spPr>
              <a:xfrm>
                <a:off x="7383904" y="1529811"/>
                <a:ext cx="85420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1263" extrusionOk="0">
                    <a:moveTo>
                      <a:pt x="454" y="0"/>
                    </a:moveTo>
                    <a:cubicBezTo>
                      <a:pt x="47" y="0"/>
                      <a:pt x="1" y="406"/>
                      <a:pt x="344" y="486"/>
                    </a:cubicBezTo>
                    <a:cubicBezTo>
                      <a:pt x="831" y="601"/>
                      <a:pt x="1078" y="829"/>
                      <a:pt x="1204" y="1017"/>
                    </a:cubicBezTo>
                    <a:cubicBezTo>
                      <a:pt x="1337" y="1099"/>
                      <a:pt x="1427" y="1182"/>
                      <a:pt x="1483" y="1263"/>
                    </a:cubicBezTo>
                    <a:cubicBezTo>
                      <a:pt x="1763" y="1138"/>
                      <a:pt x="1821" y="985"/>
                      <a:pt x="1789" y="768"/>
                    </a:cubicBezTo>
                    <a:cubicBezTo>
                      <a:pt x="1781" y="714"/>
                      <a:pt x="1760" y="659"/>
                      <a:pt x="1720" y="602"/>
                    </a:cubicBezTo>
                    <a:cubicBezTo>
                      <a:pt x="1664" y="521"/>
                      <a:pt x="1572" y="439"/>
                      <a:pt x="1441" y="356"/>
                    </a:cubicBezTo>
                    <a:cubicBezTo>
                      <a:pt x="1268" y="248"/>
                      <a:pt x="1028" y="141"/>
                      <a:pt x="701" y="41"/>
                    </a:cubicBezTo>
                    <a:cubicBezTo>
                      <a:pt x="608" y="13"/>
                      <a:pt x="525" y="0"/>
                      <a:pt x="45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7"/>
              <p:cNvSpPr/>
              <p:nvPr/>
            </p:nvSpPr>
            <p:spPr>
              <a:xfrm>
                <a:off x="7372793" y="1560707"/>
                <a:ext cx="85326" cy="58134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240" extrusionOk="0">
                    <a:moveTo>
                      <a:pt x="456" y="1"/>
                    </a:moveTo>
                    <a:cubicBezTo>
                      <a:pt x="48" y="1"/>
                      <a:pt x="1" y="406"/>
                      <a:pt x="346" y="488"/>
                    </a:cubicBezTo>
                    <a:cubicBezTo>
                      <a:pt x="727" y="578"/>
                      <a:pt x="961" y="737"/>
                      <a:pt x="1104" y="891"/>
                    </a:cubicBezTo>
                    <a:cubicBezTo>
                      <a:pt x="1335" y="1009"/>
                      <a:pt x="1470" y="1128"/>
                      <a:pt x="1534" y="1240"/>
                    </a:cubicBezTo>
                    <a:cubicBezTo>
                      <a:pt x="1771" y="1121"/>
                      <a:pt x="1820" y="972"/>
                      <a:pt x="1791" y="769"/>
                    </a:cubicBezTo>
                    <a:cubicBezTo>
                      <a:pt x="1783" y="716"/>
                      <a:pt x="1760" y="661"/>
                      <a:pt x="1720" y="604"/>
                    </a:cubicBezTo>
                    <a:cubicBezTo>
                      <a:pt x="1664" y="523"/>
                      <a:pt x="1574" y="440"/>
                      <a:pt x="1441" y="356"/>
                    </a:cubicBezTo>
                    <a:cubicBezTo>
                      <a:pt x="1269" y="249"/>
                      <a:pt x="1028" y="142"/>
                      <a:pt x="701" y="41"/>
                    </a:cubicBezTo>
                    <a:cubicBezTo>
                      <a:pt x="608" y="13"/>
                      <a:pt x="527" y="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7"/>
              <p:cNvSpPr/>
              <p:nvPr/>
            </p:nvSpPr>
            <p:spPr>
              <a:xfrm>
                <a:off x="7367870" y="1590571"/>
                <a:ext cx="80450" cy="58181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1241" extrusionOk="0">
                    <a:moveTo>
                      <a:pt x="429" y="1"/>
                    </a:moveTo>
                    <a:cubicBezTo>
                      <a:pt x="45" y="1"/>
                      <a:pt x="1" y="381"/>
                      <a:pt x="324" y="458"/>
                    </a:cubicBezTo>
                    <a:cubicBezTo>
                      <a:pt x="1186" y="661"/>
                      <a:pt x="1249" y="1241"/>
                      <a:pt x="1249" y="1241"/>
                    </a:cubicBezTo>
                    <a:cubicBezTo>
                      <a:pt x="1636" y="1114"/>
                      <a:pt x="1715" y="958"/>
                      <a:pt x="1680" y="721"/>
                    </a:cubicBezTo>
                    <a:cubicBezTo>
                      <a:pt x="1676" y="682"/>
                      <a:pt x="1662" y="644"/>
                      <a:pt x="1639" y="603"/>
                    </a:cubicBezTo>
                    <a:cubicBezTo>
                      <a:pt x="1575" y="491"/>
                      <a:pt x="1440" y="372"/>
                      <a:pt x="1209" y="254"/>
                    </a:cubicBezTo>
                    <a:cubicBezTo>
                      <a:pt x="1066" y="181"/>
                      <a:pt x="884" y="109"/>
                      <a:pt x="659" y="39"/>
                    </a:cubicBezTo>
                    <a:cubicBezTo>
                      <a:pt x="572" y="12"/>
                      <a:pt x="495" y="1"/>
                      <a:pt x="429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7"/>
              <p:cNvSpPr/>
              <p:nvPr/>
            </p:nvSpPr>
            <p:spPr>
              <a:xfrm>
                <a:off x="6721361" y="1361363"/>
                <a:ext cx="157525" cy="153868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328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" y="60"/>
                      <a:pt x="7" y="126"/>
                      <a:pt x="10" y="194"/>
                    </a:cubicBezTo>
                    <a:cubicBezTo>
                      <a:pt x="12" y="220"/>
                      <a:pt x="12" y="248"/>
                      <a:pt x="13" y="274"/>
                    </a:cubicBezTo>
                    <a:cubicBezTo>
                      <a:pt x="13" y="289"/>
                      <a:pt x="15" y="305"/>
                      <a:pt x="15" y="320"/>
                    </a:cubicBezTo>
                    <a:cubicBezTo>
                      <a:pt x="15" y="363"/>
                      <a:pt x="16" y="407"/>
                      <a:pt x="16" y="453"/>
                    </a:cubicBezTo>
                    <a:lnTo>
                      <a:pt x="16" y="454"/>
                    </a:lnTo>
                    <a:cubicBezTo>
                      <a:pt x="19" y="577"/>
                      <a:pt x="19" y="707"/>
                      <a:pt x="18" y="841"/>
                    </a:cubicBezTo>
                    <a:cubicBezTo>
                      <a:pt x="18" y="875"/>
                      <a:pt x="18" y="908"/>
                      <a:pt x="18" y="944"/>
                    </a:cubicBezTo>
                    <a:cubicBezTo>
                      <a:pt x="18" y="960"/>
                      <a:pt x="16" y="977"/>
                      <a:pt x="16" y="994"/>
                    </a:cubicBezTo>
                    <a:cubicBezTo>
                      <a:pt x="16" y="1029"/>
                      <a:pt x="16" y="1063"/>
                      <a:pt x="15" y="1098"/>
                    </a:cubicBezTo>
                    <a:cubicBezTo>
                      <a:pt x="15" y="1115"/>
                      <a:pt x="15" y="1133"/>
                      <a:pt x="15" y="1150"/>
                    </a:cubicBezTo>
                    <a:cubicBezTo>
                      <a:pt x="13" y="1168"/>
                      <a:pt x="13" y="1185"/>
                      <a:pt x="13" y="1202"/>
                    </a:cubicBezTo>
                    <a:cubicBezTo>
                      <a:pt x="13" y="1223"/>
                      <a:pt x="12" y="1243"/>
                      <a:pt x="12" y="1265"/>
                    </a:cubicBezTo>
                    <a:cubicBezTo>
                      <a:pt x="10" y="1349"/>
                      <a:pt x="9" y="1434"/>
                      <a:pt x="6" y="1520"/>
                    </a:cubicBezTo>
                    <a:cubicBezTo>
                      <a:pt x="1164" y="3163"/>
                      <a:pt x="2865" y="3281"/>
                      <a:pt x="3331" y="3281"/>
                    </a:cubicBezTo>
                    <a:cubicBezTo>
                      <a:pt x="3341" y="3281"/>
                      <a:pt x="3351" y="3281"/>
                      <a:pt x="3360" y="3281"/>
                    </a:cubicBezTo>
                    <a:cubicBezTo>
                      <a:pt x="3355" y="3249"/>
                      <a:pt x="3351" y="3215"/>
                      <a:pt x="3348" y="3183"/>
                    </a:cubicBezTo>
                    <a:cubicBezTo>
                      <a:pt x="3345" y="3159"/>
                      <a:pt x="3343" y="3134"/>
                      <a:pt x="3340" y="3110"/>
                    </a:cubicBezTo>
                    <a:cubicBezTo>
                      <a:pt x="2559" y="3020"/>
                      <a:pt x="1522" y="2502"/>
                      <a:pt x="249" y="1152"/>
                    </a:cubicBezTo>
                    <a:cubicBezTo>
                      <a:pt x="242" y="1142"/>
                      <a:pt x="233" y="1127"/>
                      <a:pt x="227" y="1118"/>
                    </a:cubicBezTo>
                    <a:cubicBezTo>
                      <a:pt x="224" y="1113"/>
                      <a:pt x="223" y="1110"/>
                      <a:pt x="221" y="1106"/>
                    </a:cubicBezTo>
                    <a:cubicBezTo>
                      <a:pt x="218" y="1101"/>
                      <a:pt x="217" y="1096"/>
                      <a:pt x="215" y="1092"/>
                    </a:cubicBezTo>
                    <a:cubicBezTo>
                      <a:pt x="207" y="1075"/>
                      <a:pt x="201" y="1057"/>
                      <a:pt x="195" y="1038"/>
                    </a:cubicBezTo>
                    <a:cubicBezTo>
                      <a:pt x="192" y="1032"/>
                      <a:pt x="191" y="1025"/>
                      <a:pt x="187" y="1019"/>
                    </a:cubicBezTo>
                    <a:cubicBezTo>
                      <a:pt x="181" y="999"/>
                      <a:pt x="175" y="977"/>
                      <a:pt x="168" y="956"/>
                    </a:cubicBezTo>
                    <a:cubicBezTo>
                      <a:pt x="166" y="948"/>
                      <a:pt x="165" y="941"/>
                      <a:pt x="161" y="933"/>
                    </a:cubicBezTo>
                    <a:cubicBezTo>
                      <a:pt x="160" y="927"/>
                      <a:pt x="158" y="921"/>
                      <a:pt x="155" y="913"/>
                    </a:cubicBezTo>
                    <a:cubicBezTo>
                      <a:pt x="155" y="908"/>
                      <a:pt x="154" y="904"/>
                      <a:pt x="152" y="898"/>
                    </a:cubicBezTo>
                    <a:cubicBezTo>
                      <a:pt x="151" y="893"/>
                      <a:pt x="149" y="887"/>
                      <a:pt x="148" y="881"/>
                    </a:cubicBezTo>
                    <a:cubicBezTo>
                      <a:pt x="143" y="866"/>
                      <a:pt x="140" y="849"/>
                      <a:pt x="135" y="832"/>
                    </a:cubicBezTo>
                    <a:cubicBezTo>
                      <a:pt x="134" y="826"/>
                      <a:pt x="132" y="818"/>
                      <a:pt x="131" y="811"/>
                    </a:cubicBezTo>
                    <a:cubicBezTo>
                      <a:pt x="79" y="584"/>
                      <a:pt x="36" y="292"/>
                      <a:pt x="1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7"/>
              <p:cNvSpPr/>
              <p:nvPr/>
            </p:nvSpPr>
            <p:spPr>
              <a:xfrm>
                <a:off x="6896936" y="1195164"/>
                <a:ext cx="47820" cy="206611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4407" extrusionOk="0">
                    <a:moveTo>
                      <a:pt x="26" y="1"/>
                    </a:moveTo>
                    <a:cubicBezTo>
                      <a:pt x="24" y="1"/>
                      <a:pt x="22" y="1"/>
                      <a:pt x="20" y="1"/>
                    </a:cubicBezTo>
                    <a:cubicBezTo>
                      <a:pt x="8" y="4"/>
                      <a:pt x="0" y="18"/>
                      <a:pt x="5" y="30"/>
                    </a:cubicBezTo>
                    <a:cubicBezTo>
                      <a:pt x="9" y="47"/>
                      <a:pt x="491" y="1743"/>
                      <a:pt x="581" y="3429"/>
                    </a:cubicBezTo>
                    <a:cubicBezTo>
                      <a:pt x="581" y="3437"/>
                      <a:pt x="586" y="3444"/>
                      <a:pt x="592" y="3449"/>
                    </a:cubicBezTo>
                    <a:cubicBezTo>
                      <a:pt x="596" y="3451"/>
                      <a:pt x="601" y="3452"/>
                      <a:pt x="605" y="3452"/>
                    </a:cubicBezTo>
                    <a:cubicBezTo>
                      <a:pt x="608" y="3452"/>
                      <a:pt x="611" y="3452"/>
                      <a:pt x="613" y="3451"/>
                    </a:cubicBezTo>
                    <a:lnTo>
                      <a:pt x="913" y="3319"/>
                    </a:lnTo>
                    <a:cubicBezTo>
                      <a:pt x="918" y="3317"/>
                      <a:pt x="923" y="3316"/>
                      <a:pt x="928" y="3316"/>
                    </a:cubicBezTo>
                    <a:cubicBezTo>
                      <a:pt x="937" y="3316"/>
                      <a:pt x="946" y="3319"/>
                      <a:pt x="954" y="3325"/>
                    </a:cubicBezTo>
                    <a:cubicBezTo>
                      <a:pt x="965" y="3336"/>
                      <a:pt x="969" y="3351"/>
                      <a:pt x="966" y="3365"/>
                    </a:cubicBezTo>
                    <a:cubicBezTo>
                      <a:pt x="922" y="3524"/>
                      <a:pt x="817" y="3801"/>
                      <a:pt x="612" y="3865"/>
                    </a:cubicBezTo>
                    <a:cubicBezTo>
                      <a:pt x="603" y="3868"/>
                      <a:pt x="595" y="3876"/>
                      <a:pt x="595" y="3886"/>
                    </a:cubicBezTo>
                    <a:cubicBezTo>
                      <a:pt x="593" y="3949"/>
                      <a:pt x="592" y="4015"/>
                      <a:pt x="592" y="4077"/>
                    </a:cubicBezTo>
                    <a:cubicBezTo>
                      <a:pt x="590" y="4177"/>
                      <a:pt x="590" y="4281"/>
                      <a:pt x="584" y="4382"/>
                    </a:cubicBezTo>
                    <a:cubicBezTo>
                      <a:pt x="584" y="4394"/>
                      <a:pt x="593" y="4405"/>
                      <a:pt x="606" y="4406"/>
                    </a:cubicBezTo>
                    <a:lnTo>
                      <a:pt x="609" y="4406"/>
                    </a:lnTo>
                    <a:cubicBezTo>
                      <a:pt x="621" y="4406"/>
                      <a:pt x="632" y="4395"/>
                      <a:pt x="632" y="4383"/>
                    </a:cubicBezTo>
                    <a:cubicBezTo>
                      <a:pt x="636" y="4282"/>
                      <a:pt x="638" y="4178"/>
                      <a:pt x="639" y="4077"/>
                    </a:cubicBezTo>
                    <a:cubicBezTo>
                      <a:pt x="639" y="4019"/>
                      <a:pt x="641" y="3961"/>
                      <a:pt x="642" y="3903"/>
                    </a:cubicBezTo>
                    <a:cubicBezTo>
                      <a:pt x="858" y="3825"/>
                      <a:pt x="966" y="3542"/>
                      <a:pt x="1011" y="3379"/>
                    </a:cubicBezTo>
                    <a:cubicBezTo>
                      <a:pt x="1020" y="3345"/>
                      <a:pt x="1011" y="3311"/>
                      <a:pt x="985" y="3290"/>
                    </a:cubicBezTo>
                    <a:cubicBezTo>
                      <a:pt x="968" y="3276"/>
                      <a:pt x="948" y="3269"/>
                      <a:pt x="928" y="3269"/>
                    </a:cubicBezTo>
                    <a:cubicBezTo>
                      <a:pt x="917" y="3269"/>
                      <a:pt x="906" y="3271"/>
                      <a:pt x="895" y="3276"/>
                    </a:cubicBezTo>
                    <a:lnTo>
                      <a:pt x="625" y="3394"/>
                    </a:lnTo>
                    <a:cubicBezTo>
                      <a:pt x="532" y="1712"/>
                      <a:pt x="54" y="35"/>
                      <a:pt x="49" y="17"/>
                    </a:cubicBezTo>
                    <a:cubicBezTo>
                      <a:pt x="47" y="7"/>
                      <a:pt x="37" y="1"/>
                      <a:pt x="2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7"/>
              <p:cNvSpPr/>
              <p:nvPr/>
            </p:nvSpPr>
            <p:spPr>
              <a:xfrm>
                <a:off x="6911985" y="1432155"/>
                <a:ext cx="15893" cy="5138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096" extrusionOk="0">
                    <a:moveTo>
                      <a:pt x="25" y="0"/>
                    </a:moveTo>
                    <a:cubicBezTo>
                      <a:pt x="15" y="0"/>
                      <a:pt x="6" y="7"/>
                      <a:pt x="3" y="19"/>
                    </a:cubicBezTo>
                    <a:cubicBezTo>
                      <a:pt x="0" y="31"/>
                      <a:pt x="8" y="44"/>
                      <a:pt x="20" y="47"/>
                    </a:cubicBezTo>
                    <a:cubicBezTo>
                      <a:pt x="75" y="60"/>
                      <a:pt x="214" y="103"/>
                      <a:pt x="274" y="163"/>
                    </a:cubicBezTo>
                    <a:cubicBezTo>
                      <a:pt x="170" y="190"/>
                      <a:pt x="87" y="192"/>
                      <a:pt x="87" y="192"/>
                    </a:cubicBezTo>
                    <a:cubicBezTo>
                      <a:pt x="80" y="192"/>
                      <a:pt x="74" y="195"/>
                      <a:pt x="69" y="200"/>
                    </a:cubicBezTo>
                    <a:cubicBezTo>
                      <a:pt x="64" y="206"/>
                      <a:pt x="63" y="213"/>
                      <a:pt x="64" y="219"/>
                    </a:cubicBezTo>
                    <a:cubicBezTo>
                      <a:pt x="64" y="226"/>
                      <a:pt x="181" y="787"/>
                      <a:pt x="147" y="1069"/>
                    </a:cubicBezTo>
                    <a:cubicBezTo>
                      <a:pt x="145" y="1083"/>
                      <a:pt x="155" y="1094"/>
                      <a:pt x="167" y="1095"/>
                    </a:cubicBezTo>
                    <a:lnTo>
                      <a:pt x="170" y="1095"/>
                    </a:lnTo>
                    <a:cubicBezTo>
                      <a:pt x="181" y="1095"/>
                      <a:pt x="191" y="1086"/>
                      <a:pt x="193" y="1076"/>
                    </a:cubicBezTo>
                    <a:cubicBezTo>
                      <a:pt x="225" y="817"/>
                      <a:pt x="138" y="354"/>
                      <a:pt x="115" y="236"/>
                    </a:cubicBezTo>
                    <a:cubicBezTo>
                      <a:pt x="155" y="235"/>
                      <a:pt x="233" y="226"/>
                      <a:pt x="321" y="198"/>
                    </a:cubicBezTo>
                    <a:cubicBezTo>
                      <a:pt x="327" y="195"/>
                      <a:pt x="334" y="190"/>
                      <a:pt x="335" y="184"/>
                    </a:cubicBezTo>
                    <a:cubicBezTo>
                      <a:pt x="338" y="177"/>
                      <a:pt x="338" y="169"/>
                      <a:pt x="334" y="163"/>
                    </a:cubicBezTo>
                    <a:cubicBezTo>
                      <a:pt x="274" y="60"/>
                      <a:pt x="41" y="4"/>
                      <a:pt x="31" y="1"/>
                    </a:cubicBezTo>
                    <a:cubicBezTo>
                      <a:pt x="29" y="0"/>
                      <a:pt x="27" y="0"/>
                      <a:pt x="2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7"/>
              <p:cNvSpPr/>
              <p:nvPr/>
            </p:nvSpPr>
            <p:spPr>
              <a:xfrm>
                <a:off x="6930879" y="1220059"/>
                <a:ext cx="13737" cy="3928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838" extrusionOk="0">
                    <a:moveTo>
                      <a:pt x="114" y="1"/>
                    </a:moveTo>
                    <a:cubicBezTo>
                      <a:pt x="113" y="1"/>
                      <a:pt x="112" y="1"/>
                      <a:pt x="111" y="1"/>
                    </a:cubicBezTo>
                    <a:cubicBezTo>
                      <a:pt x="41" y="7"/>
                      <a:pt x="1" y="200"/>
                      <a:pt x="21" y="431"/>
                    </a:cubicBezTo>
                    <a:cubicBezTo>
                      <a:pt x="40" y="658"/>
                      <a:pt x="110" y="837"/>
                      <a:pt x="179" y="837"/>
                    </a:cubicBezTo>
                    <a:cubicBezTo>
                      <a:pt x="180" y="837"/>
                      <a:pt x="182" y="837"/>
                      <a:pt x="183" y="837"/>
                    </a:cubicBezTo>
                    <a:cubicBezTo>
                      <a:pt x="252" y="831"/>
                      <a:pt x="293" y="638"/>
                      <a:pt x="273" y="409"/>
                    </a:cubicBezTo>
                    <a:cubicBezTo>
                      <a:pt x="253" y="182"/>
                      <a:pt x="182" y="1"/>
                      <a:pt x="1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7"/>
              <p:cNvSpPr/>
              <p:nvPr/>
            </p:nvSpPr>
            <p:spPr>
              <a:xfrm>
                <a:off x="6842927" y="1233889"/>
                <a:ext cx="15987" cy="38678"/>
              </a:xfrm>
              <a:custGeom>
                <a:avLst/>
                <a:gdLst/>
                <a:ahLst/>
                <a:cxnLst/>
                <a:rect l="l" t="t" r="r" b="b"/>
                <a:pathLst>
                  <a:path w="341" h="825" extrusionOk="0">
                    <a:moveTo>
                      <a:pt x="96" y="0"/>
                    </a:moveTo>
                    <a:cubicBezTo>
                      <a:pt x="93" y="0"/>
                      <a:pt x="91" y="0"/>
                      <a:pt x="88" y="1"/>
                    </a:cubicBezTo>
                    <a:cubicBezTo>
                      <a:pt x="19" y="15"/>
                      <a:pt x="1" y="210"/>
                      <a:pt x="47" y="438"/>
                    </a:cubicBezTo>
                    <a:cubicBezTo>
                      <a:pt x="91" y="656"/>
                      <a:pt x="179" y="824"/>
                      <a:pt x="247" y="824"/>
                    </a:cubicBezTo>
                    <a:cubicBezTo>
                      <a:pt x="250" y="824"/>
                      <a:pt x="252" y="824"/>
                      <a:pt x="255" y="823"/>
                    </a:cubicBezTo>
                    <a:cubicBezTo>
                      <a:pt x="322" y="810"/>
                      <a:pt x="340" y="614"/>
                      <a:pt x="294" y="388"/>
                    </a:cubicBezTo>
                    <a:cubicBezTo>
                      <a:pt x="250" y="168"/>
                      <a:pt x="164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7"/>
              <p:cNvSpPr/>
              <p:nvPr/>
            </p:nvSpPr>
            <p:spPr>
              <a:xfrm>
                <a:off x="6908000" y="1192820"/>
                <a:ext cx="55415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1182" h="534" extrusionOk="0">
                    <a:moveTo>
                      <a:pt x="13" y="0"/>
                    </a:moveTo>
                    <a:cubicBezTo>
                      <a:pt x="7" y="0"/>
                      <a:pt x="0" y="7"/>
                      <a:pt x="1" y="15"/>
                    </a:cubicBezTo>
                    <a:lnTo>
                      <a:pt x="39" y="229"/>
                    </a:lnTo>
                    <a:cubicBezTo>
                      <a:pt x="48" y="283"/>
                      <a:pt x="94" y="321"/>
                      <a:pt x="148" y="321"/>
                    </a:cubicBezTo>
                    <a:cubicBezTo>
                      <a:pt x="149" y="321"/>
                      <a:pt x="150" y="320"/>
                      <a:pt x="151" y="320"/>
                    </a:cubicBezTo>
                    <a:cubicBezTo>
                      <a:pt x="166" y="320"/>
                      <a:pt x="183" y="320"/>
                      <a:pt x="202" y="320"/>
                    </a:cubicBezTo>
                    <a:cubicBezTo>
                      <a:pt x="401" y="320"/>
                      <a:pt x="774" y="348"/>
                      <a:pt x="1146" y="531"/>
                    </a:cubicBezTo>
                    <a:cubicBezTo>
                      <a:pt x="1149" y="533"/>
                      <a:pt x="1153" y="534"/>
                      <a:pt x="1156" y="534"/>
                    </a:cubicBezTo>
                    <a:cubicBezTo>
                      <a:pt x="1170" y="534"/>
                      <a:pt x="1181" y="518"/>
                      <a:pt x="1172" y="504"/>
                    </a:cubicBezTo>
                    <a:cubicBezTo>
                      <a:pt x="1099" y="377"/>
                      <a:pt x="831" y="181"/>
                      <a:pt x="180" y="116"/>
                    </a:cubicBezTo>
                    <a:cubicBezTo>
                      <a:pt x="136" y="111"/>
                      <a:pt x="94" y="90"/>
                      <a:pt x="65" y="56"/>
                    </a:cubicBezTo>
                    <a:lnTo>
                      <a:pt x="23" y="6"/>
                    </a:lnTo>
                    <a:cubicBezTo>
                      <a:pt x="20" y="2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7"/>
              <p:cNvSpPr/>
              <p:nvPr/>
            </p:nvSpPr>
            <p:spPr>
              <a:xfrm>
                <a:off x="6804483" y="1188366"/>
                <a:ext cx="68402" cy="55274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1179" extrusionOk="0">
                    <a:moveTo>
                      <a:pt x="1400" y="1"/>
                    </a:moveTo>
                    <a:cubicBezTo>
                      <a:pt x="1393" y="1"/>
                      <a:pt x="1387" y="4"/>
                      <a:pt x="1384" y="10"/>
                    </a:cubicBezTo>
                    <a:lnTo>
                      <a:pt x="1345" y="97"/>
                    </a:lnTo>
                    <a:cubicBezTo>
                      <a:pt x="1318" y="154"/>
                      <a:pt x="1270" y="200"/>
                      <a:pt x="1211" y="223"/>
                    </a:cubicBezTo>
                    <a:cubicBezTo>
                      <a:pt x="345" y="568"/>
                      <a:pt x="56" y="941"/>
                      <a:pt x="4" y="1142"/>
                    </a:cubicBezTo>
                    <a:cubicBezTo>
                      <a:pt x="0" y="1163"/>
                      <a:pt x="16" y="1179"/>
                      <a:pt x="34" y="1179"/>
                    </a:cubicBezTo>
                    <a:cubicBezTo>
                      <a:pt x="40" y="1179"/>
                      <a:pt x="47" y="1176"/>
                      <a:pt x="53" y="1171"/>
                    </a:cubicBezTo>
                    <a:cubicBezTo>
                      <a:pt x="529" y="738"/>
                      <a:pt x="1082" y="556"/>
                      <a:pt x="1332" y="493"/>
                    </a:cubicBezTo>
                    <a:cubicBezTo>
                      <a:pt x="1408" y="474"/>
                      <a:pt x="1458" y="402"/>
                      <a:pt x="1449" y="324"/>
                    </a:cubicBezTo>
                    <a:lnTo>
                      <a:pt x="1417" y="16"/>
                    </a:lnTo>
                    <a:cubicBezTo>
                      <a:pt x="1416" y="6"/>
                      <a:pt x="1408" y="1"/>
                      <a:pt x="1400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7"/>
              <p:cNvSpPr/>
              <p:nvPr/>
            </p:nvSpPr>
            <p:spPr>
              <a:xfrm>
                <a:off x="6714141" y="1162253"/>
                <a:ext cx="248712" cy="15490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3304" extrusionOk="0">
                    <a:moveTo>
                      <a:pt x="3642" y="0"/>
                    </a:moveTo>
                    <a:cubicBezTo>
                      <a:pt x="3456" y="0"/>
                      <a:pt x="3251" y="17"/>
                      <a:pt x="3025" y="54"/>
                    </a:cubicBezTo>
                    <a:cubicBezTo>
                      <a:pt x="1" y="547"/>
                      <a:pt x="2999" y="3032"/>
                      <a:pt x="661" y="3142"/>
                    </a:cubicBezTo>
                    <a:cubicBezTo>
                      <a:pt x="652" y="3189"/>
                      <a:pt x="641" y="3235"/>
                      <a:pt x="629" y="3280"/>
                    </a:cubicBezTo>
                    <a:cubicBezTo>
                      <a:pt x="694" y="3292"/>
                      <a:pt x="786" y="3304"/>
                      <a:pt x="892" y="3304"/>
                    </a:cubicBezTo>
                    <a:cubicBezTo>
                      <a:pt x="1150" y="3304"/>
                      <a:pt x="1493" y="3232"/>
                      <a:pt x="1731" y="2913"/>
                    </a:cubicBezTo>
                    <a:cubicBezTo>
                      <a:pt x="2161" y="2335"/>
                      <a:pt x="1681" y="1165"/>
                      <a:pt x="1872" y="1024"/>
                    </a:cubicBezTo>
                    <a:cubicBezTo>
                      <a:pt x="2523" y="559"/>
                      <a:pt x="3133" y="406"/>
                      <a:pt x="3655" y="406"/>
                    </a:cubicBezTo>
                    <a:cubicBezTo>
                      <a:pt x="4521" y="406"/>
                      <a:pt x="5144" y="828"/>
                      <a:pt x="5304" y="948"/>
                    </a:cubicBezTo>
                    <a:cubicBezTo>
                      <a:pt x="5301" y="899"/>
                      <a:pt x="5298" y="853"/>
                      <a:pt x="5297" y="813"/>
                    </a:cubicBezTo>
                    <a:cubicBezTo>
                      <a:pt x="5290" y="800"/>
                      <a:pt x="4947" y="0"/>
                      <a:pt x="364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7"/>
              <p:cNvSpPr/>
              <p:nvPr/>
            </p:nvSpPr>
            <p:spPr>
              <a:xfrm>
                <a:off x="7251508" y="3088373"/>
                <a:ext cx="158744" cy="203564"/>
              </a:xfrm>
              <a:custGeom>
                <a:avLst/>
                <a:gdLst/>
                <a:ahLst/>
                <a:cxnLst/>
                <a:rect l="l" t="t" r="r" b="b"/>
                <a:pathLst>
                  <a:path w="3386" h="4342" extrusionOk="0">
                    <a:moveTo>
                      <a:pt x="3367" y="1"/>
                    </a:moveTo>
                    <a:cubicBezTo>
                      <a:pt x="3362" y="1"/>
                      <a:pt x="3357" y="4"/>
                      <a:pt x="3355" y="9"/>
                    </a:cubicBezTo>
                    <a:cubicBezTo>
                      <a:pt x="3343" y="30"/>
                      <a:pt x="2222" y="2197"/>
                      <a:pt x="7" y="4316"/>
                    </a:cubicBezTo>
                    <a:cubicBezTo>
                      <a:pt x="1" y="4320"/>
                      <a:pt x="1" y="4331"/>
                      <a:pt x="7" y="4337"/>
                    </a:cubicBezTo>
                    <a:cubicBezTo>
                      <a:pt x="10" y="4340"/>
                      <a:pt x="13" y="4342"/>
                      <a:pt x="17" y="4342"/>
                    </a:cubicBezTo>
                    <a:cubicBezTo>
                      <a:pt x="22" y="4342"/>
                      <a:pt x="25" y="4340"/>
                      <a:pt x="28" y="4337"/>
                    </a:cubicBezTo>
                    <a:cubicBezTo>
                      <a:pt x="2246" y="2217"/>
                      <a:pt x="3372" y="46"/>
                      <a:pt x="3382" y="23"/>
                    </a:cubicBezTo>
                    <a:cubicBezTo>
                      <a:pt x="3385" y="15"/>
                      <a:pt x="3382" y="6"/>
                      <a:pt x="3375" y="3"/>
                    </a:cubicBezTo>
                    <a:cubicBezTo>
                      <a:pt x="3372" y="1"/>
                      <a:pt x="3370" y="1"/>
                      <a:pt x="3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7"/>
              <p:cNvSpPr/>
              <p:nvPr/>
            </p:nvSpPr>
            <p:spPr>
              <a:xfrm>
                <a:off x="6618079" y="1015088"/>
                <a:ext cx="56962" cy="8256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761" extrusionOk="0">
                    <a:moveTo>
                      <a:pt x="744" y="1"/>
                    </a:moveTo>
                    <a:cubicBezTo>
                      <a:pt x="740" y="1"/>
                      <a:pt x="735" y="1"/>
                      <a:pt x="730" y="2"/>
                    </a:cubicBezTo>
                    <a:cubicBezTo>
                      <a:pt x="418" y="45"/>
                      <a:pt x="823" y="1301"/>
                      <a:pt x="823" y="1301"/>
                    </a:cubicBezTo>
                    <a:cubicBezTo>
                      <a:pt x="823" y="1301"/>
                      <a:pt x="405" y="730"/>
                      <a:pt x="199" y="730"/>
                    </a:cubicBezTo>
                    <a:cubicBezTo>
                      <a:pt x="176" y="730"/>
                      <a:pt x="155" y="738"/>
                      <a:pt x="138" y="754"/>
                    </a:cubicBezTo>
                    <a:cubicBezTo>
                      <a:pt x="1" y="889"/>
                      <a:pt x="614" y="1551"/>
                      <a:pt x="816" y="1760"/>
                    </a:cubicBezTo>
                    <a:cubicBezTo>
                      <a:pt x="938" y="1581"/>
                      <a:pt x="1073" y="1419"/>
                      <a:pt x="1215" y="1272"/>
                    </a:cubicBezTo>
                    <a:cubicBezTo>
                      <a:pt x="1164" y="947"/>
                      <a:pt x="996" y="1"/>
                      <a:pt x="744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>
                <a:off x="6714235" y="1072566"/>
                <a:ext cx="271778" cy="236991"/>
              </a:xfrm>
              <a:custGeom>
                <a:avLst/>
                <a:gdLst/>
                <a:ahLst/>
                <a:cxnLst/>
                <a:rect l="l" t="t" r="r" b="b"/>
                <a:pathLst>
                  <a:path w="5797" h="5055" extrusionOk="0">
                    <a:moveTo>
                      <a:pt x="3893" y="0"/>
                    </a:moveTo>
                    <a:cubicBezTo>
                      <a:pt x="3798" y="0"/>
                      <a:pt x="3703" y="7"/>
                      <a:pt x="3608" y="20"/>
                    </a:cubicBezTo>
                    <a:cubicBezTo>
                      <a:pt x="2731" y="144"/>
                      <a:pt x="1527" y="736"/>
                      <a:pt x="1017" y="2927"/>
                    </a:cubicBezTo>
                    <a:cubicBezTo>
                      <a:pt x="925" y="3480"/>
                      <a:pt x="1887" y="4705"/>
                      <a:pt x="659" y="5055"/>
                    </a:cubicBezTo>
                    <a:cubicBezTo>
                      <a:pt x="2998" y="4945"/>
                      <a:pt x="0" y="2460"/>
                      <a:pt x="3024" y="1967"/>
                    </a:cubicBezTo>
                    <a:cubicBezTo>
                      <a:pt x="3250" y="1930"/>
                      <a:pt x="3455" y="1913"/>
                      <a:pt x="3641" y="1913"/>
                    </a:cubicBezTo>
                    <a:cubicBezTo>
                      <a:pt x="4945" y="1913"/>
                      <a:pt x="5289" y="2713"/>
                      <a:pt x="5295" y="2726"/>
                    </a:cubicBezTo>
                    <a:cubicBezTo>
                      <a:pt x="5295" y="2726"/>
                      <a:pt x="5295" y="2725"/>
                      <a:pt x="5298" y="2723"/>
                    </a:cubicBezTo>
                    <a:cubicBezTo>
                      <a:pt x="5298" y="2723"/>
                      <a:pt x="5298" y="2722"/>
                      <a:pt x="5299" y="2722"/>
                    </a:cubicBezTo>
                    <a:cubicBezTo>
                      <a:pt x="5343" y="2674"/>
                      <a:pt x="5668" y="2321"/>
                      <a:pt x="5746" y="1831"/>
                    </a:cubicBezTo>
                    <a:cubicBezTo>
                      <a:pt x="5796" y="1511"/>
                      <a:pt x="5741" y="1132"/>
                      <a:pt x="5437" y="742"/>
                    </a:cubicBezTo>
                    <a:cubicBezTo>
                      <a:pt x="5218" y="464"/>
                      <a:pt x="4932" y="257"/>
                      <a:pt x="4614" y="135"/>
                    </a:cubicBezTo>
                    <a:lnTo>
                      <a:pt x="4613" y="135"/>
                    </a:lnTo>
                    <a:cubicBezTo>
                      <a:pt x="4385" y="46"/>
                      <a:pt x="4141" y="0"/>
                      <a:pt x="3893" y="0"/>
                    </a:cubicBezTo>
                    <a:close/>
                  </a:path>
                </a:pathLst>
              </a:custGeom>
              <a:solidFill>
                <a:srgbClr val="AA5C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7"/>
              <p:cNvSpPr/>
              <p:nvPr/>
            </p:nvSpPr>
            <p:spPr>
              <a:xfrm>
                <a:off x="6868197" y="1411199"/>
                <a:ext cx="63526" cy="11486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245" extrusionOk="0">
                    <a:moveTo>
                      <a:pt x="27" y="0"/>
                    </a:moveTo>
                    <a:cubicBezTo>
                      <a:pt x="19" y="0"/>
                      <a:pt x="10" y="5"/>
                      <a:pt x="6" y="14"/>
                    </a:cubicBezTo>
                    <a:cubicBezTo>
                      <a:pt x="0" y="24"/>
                      <a:pt x="5" y="38"/>
                      <a:pt x="17" y="44"/>
                    </a:cubicBezTo>
                    <a:cubicBezTo>
                      <a:pt x="359" y="209"/>
                      <a:pt x="737" y="244"/>
                      <a:pt x="1000" y="244"/>
                    </a:cubicBezTo>
                    <a:cubicBezTo>
                      <a:pt x="1197" y="244"/>
                      <a:pt x="1330" y="225"/>
                      <a:pt x="1333" y="225"/>
                    </a:cubicBezTo>
                    <a:cubicBezTo>
                      <a:pt x="1345" y="222"/>
                      <a:pt x="1355" y="209"/>
                      <a:pt x="1352" y="197"/>
                    </a:cubicBezTo>
                    <a:cubicBezTo>
                      <a:pt x="1350" y="186"/>
                      <a:pt x="1341" y="178"/>
                      <a:pt x="1330" y="178"/>
                    </a:cubicBezTo>
                    <a:cubicBezTo>
                      <a:pt x="1329" y="178"/>
                      <a:pt x="1327" y="178"/>
                      <a:pt x="1326" y="179"/>
                    </a:cubicBezTo>
                    <a:cubicBezTo>
                      <a:pt x="1323" y="179"/>
                      <a:pt x="1194" y="198"/>
                      <a:pt x="1001" y="198"/>
                    </a:cubicBezTo>
                    <a:cubicBezTo>
                      <a:pt x="743" y="198"/>
                      <a:pt x="372" y="164"/>
                      <a:pt x="37" y="3"/>
                    </a:cubicBezTo>
                    <a:cubicBezTo>
                      <a:pt x="34" y="1"/>
                      <a:pt x="30" y="0"/>
                      <a:pt x="2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7"/>
              <p:cNvSpPr/>
              <p:nvPr/>
            </p:nvSpPr>
            <p:spPr>
              <a:xfrm>
                <a:off x="7204647" y="4585097"/>
                <a:ext cx="347634" cy="22035"/>
              </a:xfrm>
              <a:custGeom>
                <a:avLst/>
                <a:gdLst/>
                <a:ahLst/>
                <a:cxnLst/>
                <a:rect l="l" t="t" r="r" b="b"/>
                <a:pathLst>
                  <a:path w="7415" h="470" extrusionOk="0">
                    <a:moveTo>
                      <a:pt x="11" y="1"/>
                    </a:moveTo>
                    <a:cubicBezTo>
                      <a:pt x="7" y="270"/>
                      <a:pt x="1" y="470"/>
                      <a:pt x="1" y="470"/>
                    </a:cubicBezTo>
                    <a:lnTo>
                      <a:pt x="6874" y="470"/>
                    </a:lnTo>
                    <a:cubicBezTo>
                      <a:pt x="7182" y="470"/>
                      <a:pt x="7379" y="247"/>
                      <a:pt x="7414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7"/>
              <p:cNvSpPr/>
              <p:nvPr/>
            </p:nvSpPr>
            <p:spPr>
              <a:xfrm>
                <a:off x="6939833" y="2366851"/>
                <a:ext cx="175950" cy="7407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158" extrusionOk="0">
                    <a:moveTo>
                      <a:pt x="19" y="0"/>
                    </a:moveTo>
                    <a:cubicBezTo>
                      <a:pt x="10" y="0"/>
                      <a:pt x="2" y="6"/>
                      <a:pt x="1" y="14"/>
                    </a:cubicBezTo>
                    <a:cubicBezTo>
                      <a:pt x="1" y="23"/>
                      <a:pt x="7" y="31"/>
                      <a:pt x="15" y="32"/>
                    </a:cubicBezTo>
                    <a:cubicBezTo>
                      <a:pt x="834" y="127"/>
                      <a:pt x="1530" y="158"/>
                      <a:pt x="2091" y="158"/>
                    </a:cubicBezTo>
                    <a:cubicBezTo>
                      <a:pt x="3152" y="158"/>
                      <a:pt x="3730" y="48"/>
                      <a:pt x="3739" y="45"/>
                    </a:cubicBezTo>
                    <a:cubicBezTo>
                      <a:pt x="3747" y="43"/>
                      <a:pt x="3753" y="35"/>
                      <a:pt x="3751" y="26"/>
                    </a:cubicBezTo>
                    <a:cubicBezTo>
                      <a:pt x="3749" y="19"/>
                      <a:pt x="3742" y="14"/>
                      <a:pt x="3735" y="14"/>
                    </a:cubicBezTo>
                    <a:cubicBezTo>
                      <a:pt x="3735" y="14"/>
                      <a:pt x="3734" y="14"/>
                      <a:pt x="3733" y="14"/>
                    </a:cubicBezTo>
                    <a:cubicBezTo>
                      <a:pt x="3724" y="16"/>
                      <a:pt x="3149" y="126"/>
                      <a:pt x="2094" y="126"/>
                    </a:cubicBezTo>
                    <a:cubicBezTo>
                      <a:pt x="1533" y="126"/>
                      <a:pt x="838" y="95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7"/>
              <p:cNvSpPr/>
              <p:nvPr/>
            </p:nvSpPr>
            <p:spPr>
              <a:xfrm>
                <a:off x="6856851" y="2178524"/>
                <a:ext cx="8439" cy="206189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398" extrusionOk="0">
                    <a:moveTo>
                      <a:pt x="164" y="1"/>
                    </a:moveTo>
                    <a:cubicBezTo>
                      <a:pt x="155" y="1"/>
                      <a:pt x="147" y="7"/>
                      <a:pt x="147" y="16"/>
                    </a:cubicBezTo>
                    <a:cubicBezTo>
                      <a:pt x="147" y="44"/>
                      <a:pt x="92" y="2800"/>
                      <a:pt x="2" y="4381"/>
                    </a:cubicBezTo>
                    <a:cubicBezTo>
                      <a:pt x="1" y="4390"/>
                      <a:pt x="8" y="4398"/>
                      <a:pt x="16" y="4398"/>
                    </a:cubicBezTo>
                    <a:lnTo>
                      <a:pt x="17" y="4398"/>
                    </a:lnTo>
                    <a:cubicBezTo>
                      <a:pt x="25" y="4398"/>
                      <a:pt x="33" y="4392"/>
                      <a:pt x="33" y="4383"/>
                    </a:cubicBezTo>
                    <a:cubicBezTo>
                      <a:pt x="124" y="2802"/>
                      <a:pt x="178" y="44"/>
                      <a:pt x="179" y="16"/>
                    </a:cubicBezTo>
                    <a:cubicBezTo>
                      <a:pt x="179" y="9"/>
                      <a:pt x="172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7"/>
              <p:cNvSpPr/>
              <p:nvPr/>
            </p:nvSpPr>
            <p:spPr>
              <a:xfrm>
                <a:off x="6744333" y="2004684"/>
                <a:ext cx="100891" cy="380030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8106" extrusionOk="0">
                    <a:moveTo>
                      <a:pt x="18" y="0"/>
                    </a:moveTo>
                    <a:cubicBezTo>
                      <a:pt x="16" y="0"/>
                      <a:pt x="14" y="1"/>
                      <a:pt x="12" y="1"/>
                    </a:cubicBezTo>
                    <a:cubicBezTo>
                      <a:pt x="5" y="4"/>
                      <a:pt x="0" y="12"/>
                      <a:pt x="3" y="21"/>
                    </a:cubicBezTo>
                    <a:cubicBezTo>
                      <a:pt x="23" y="82"/>
                      <a:pt x="2006" y="6128"/>
                      <a:pt x="2119" y="8092"/>
                    </a:cubicBezTo>
                    <a:cubicBezTo>
                      <a:pt x="2121" y="8100"/>
                      <a:pt x="2127" y="8106"/>
                      <a:pt x="2134" y="8106"/>
                    </a:cubicBezTo>
                    <a:lnTo>
                      <a:pt x="2136" y="8106"/>
                    </a:lnTo>
                    <a:cubicBezTo>
                      <a:pt x="2145" y="8106"/>
                      <a:pt x="2151" y="8098"/>
                      <a:pt x="2151" y="8089"/>
                    </a:cubicBezTo>
                    <a:cubicBezTo>
                      <a:pt x="2037" y="6121"/>
                      <a:pt x="52" y="72"/>
                      <a:pt x="32" y="11"/>
                    </a:cubicBezTo>
                    <a:cubicBezTo>
                      <a:pt x="30" y="5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7"/>
              <p:cNvSpPr/>
              <p:nvPr/>
            </p:nvSpPr>
            <p:spPr>
              <a:xfrm>
                <a:off x="7160697" y="3298782"/>
                <a:ext cx="55040" cy="345149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7362" extrusionOk="0">
                    <a:moveTo>
                      <a:pt x="18" y="0"/>
                    </a:moveTo>
                    <a:cubicBezTo>
                      <a:pt x="17" y="0"/>
                      <a:pt x="16" y="0"/>
                      <a:pt x="16" y="1"/>
                    </a:cubicBezTo>
                    <a:cubicBezTo>
                      <a:pt x="7" y="2"/>
                      <a:pt x="0" y="10"/>
                      <a:pt x="2" y="19"/>
                    </a:cubicBezTo>
                    <a:lnTo>
                      <a:pt x="1141" y="7350"/>
                    </a:lnTo>
                    <a:cubicBezTo>
                      <a:pt x="1142" y="7357"/>
                      <a:pt x="1149" y="7362"/>
                      <a:pt x="1156" y="7362"/>
                    </a:cubicBezTo>
                    <a:lnTo>
                      <a:pt x="1159" y="7362"/>
                    </a:lnTo>
                    <a:cubicBezTo>
                      <a:pt x="1167" y="7360"/>
                      <a:pt x="1173" y="7353"/>
                      <a:pt x="1172" y="7344"/>
                    </a:cubicBezTo>
                    <a:lnTo>
                      <a:pt x="33" y="14"/>
                    </a:lnTo>
                    <a:cubicBezTo>
                      <a:pt x="31" y="6"/>
                      <a:pt x="25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7"/>
              <p:cNvSpPr/>
              <p:nvPr/>
            </p:nvSpPr>
            <p:spPr>
              <a:xfrm>
                <a:off x="6819439" y="1554893"/>
                <a:ext cx="137881" cy="17196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3668" extrusionOk="0">
                    <a:moveTo>
                      <a:pt x="2922" y="1"/>
                    </a:moveTo>
                    <a:cubicBezTo>
                      <a:pt x="2916" y="1"/>
                      <a:pt x="2910" y="5"/>
                      <a:pt x="2908" y="12"/>
                    </a:cubicBezTo>
                    <a:cubicBezTo>
                      <a:pt x="2905" y="22"/>
                      <a:pt x="2626" y="911"/>
                      <a:pt x="1503" y="1387"/>
                    </a:cubicBezTo>
                    <a:cubicBezTo>
                      <a:pt x="1127" y="838"/>
                      <a:pt x="817" y="249"/>
                      <a:pt x="814" y="243"/>
                    </a:cubicBezTo>
                    <a:cubicBezTo>
                      <a:pt x="811" y="238"/>
                      <a:pt x="806" y="235"/>
                      <a:pt x="799" y="235"/>
                    </a:cubicBezTo>
                    <a:cubicBezTo>
                      <a:pt x="798" y="235"/>
                      <a:pt x="797" y="235"/>
                      <a:pt x="795" y="236"/>
                    </a:cubicBezTo>
                    <a:cubicBezTo>
                      <a:pt x="789" y="237"/>
                      <a:pt x="785" y="245"/>
                      <a:pt x="785" y="252"/>
                    </a:cubicBezTo>
                    <a:lnTo>
                      <a:pt x="854" y="1482"/>
                    </a:lnTo>
                    <a:cubicBezTo>
                      <a:pt x="854" y="1486"/>
                      <a:pt x="855" y="1489"/>
                      <a:pt x="858" y="1492"/>
                    </a:cubicBezTo>
                    <a:lnTo>
                      <a:pt x="1384" y="1959"/>
                    </a:lnTo>
                    <a:cubicBezTo>
                      <a:pt x="1390" y="2049"/>
                      <a:pt x="1471" y="3063"/>
                      <a:pt x="1448" y="3556"/>
                    </a:cubicBezTo>
                    <a:cubicBezTo>
                      <a:pt x="1369" y="3272"/>
                      <a:pt x="1077" y="2368"/>
                      <a:pt x="349" y="1288"/>
                    </a:cubicBezTo>
                    <a:lnTo>
                      <a:pt x="612" y="951"/>
                    </a:lnTo>
                    <a:cubicBezTo>
                      <a:pt x="615" y="947"/>
                      <a:pt x="615" y="939"/>
                      <a:pt x="612" y="933"/>
                    </a:cubicBezTo>
                    <a:cubicBezTo>
                      <a:pt x="595" y="911"/>
                      <a:pt x="224" y="415"/>
                      <a:pt x="26" y="278"/>
                    </a:cubicBezTo>
                    <a:cubicBezTo>
                      <a:pt x="24" y="277"/>
                      <a:pt x="21" y="276"/>
                      <a:pt x="18" y="276"/>
                    </a:cubicBezTo>
                    <a:cubicBezTo>
                      <a:pt x="13" y="276"/>
                      <a:pt x="8" y="278"/>
                      <a:pt x="5" y="283"/>
                    </a:cubicBezTo>
                    <a:cubicBezTo>
                      <a:pt x="0" y="289"/>
                      <a:pt x="2" y="300"/>
                      <a:pt x="10" y="304"/>
                    </a:cubicBezTo>
                    <a:cubicBezTo>
                      <a:pt x="188" y="428"/>
                      <a:pt x="526" y="872"/>
                      <a:pt x="580" y="942"/>
                    </a:cubicBezTo>
                    <a:lnTo>
                      <a:pt x="317" y="1277"/>
                    </a:lnTo>
                    <a:cubicBezTo>
                      <a:pt x="314" y="1283"/>
                      <a:pt x="314" y="1291"/>
                      <a:pt x="317" y="1295"/>
                    </a:cubicBezTo>
                    <a:cubicBezTo>
                      <a:pt x="1198" y="2598"/>
                      <a:pt x="1441" y="3645"/>
                      <a:pt x="1442" y="3656"/>
                    </a:cubicBezTo>
                    <a:cubicBezTo>
                      <a:pt x="1444" y="3662"/>
                      <a:pt x="1450" y="3668"/>
                      <a:pt x="1457" y="3668"/>
                    </a:cubicBezTo>
                    <a:lnTo>
                      <a:pt x="1459" y="3668"/>
                    </a:lnTo>
                    <a:cubicBezTo>
                      <a:pt x="1467" y="3668"/>
                      <a:pt x="1473" y="3662"/>
                      <a:pt x="1473" y="3654"/>
                    </a:cubicBezTo>
                    <a:cubicBezTo>
                      <a:pt x="1516" y="3191"/>
                      <a:pt x="1415" y="1963"/>
                      <a:pt x="1415" y="1951"/>
                    </a:cubicBezTo>
                    <a:cubicBezTo>
                      <a:pt x="1413" y="1946"/>
                      <a:pt x="1412" y="1943"/>
                      <a:pt x="1409" y="1940"/>
                    </a:cubicBezTo>
                    <a:lnTo>
                      <a:pt x="884" y="1474"/>
                    </a:lnTo>
                    <a:lnTo>
                      <a:pt x="820" y="320"/>
                    </a:lnTo>
                    <a:lnTo>
                      <a:pt x="820" y="320"/>
                    </a:lnTo>
                    <a:cubicBezTo>
                      <a:pt x="910" y="488"/>
                      <a:pt x="1176" y="966"/>
                      <a:pt x="1485" y="1414"/>
                    </a:cubicBezTo>
                    <a:cubicBezTo>
                      <a:pt x="1488" y="1419"/>
                      <a:pt x="1493" y="1422"/>
                      <a:pt x="1498" y="1422"/>
                    </a:cubicBezTo>
                    <a:cubicBezTo>
                      <a:pt x="1500" y="1422"/>
                      <a:pt x="1502" y="1421"/>
                      <a:pt x="1503" y="1421"/>
                    </a:cubicBezTo>
                    <a:cubicBezTo>
                      <a:pt x="2103" y="1170"/>
                      <a:pt x="2460" y="803"/>
                      <a:pt x="2655" y="540"/>
                    </a:cubicBezTo>
                    <a:cubicBezTo>
                      <a:pt x="2866" y="254"/>
                      <a:pt x="2937" y="23"/>
                      <a:pt x="2937" y="22"/>
                    </a:cubicBezTo>
                    <a:cubicBezTo>
                      <a:pt x="2940" y="12"/>
                      <a:pt x="2936" y="5"/>
                      <a:pt x="2927" y="2"/>
                    </a:cubicBezTo>
                    <a:cubicBezTo>
                      <a:pt x="2925" y="1"/>
                      <a:pt x="2923" y="1"/>
                      <a:pt x="29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7"/>
              <p:cNvSpPr/>
              <p:nvPr/>
            </p:nvSpPr>
            <p:spPr>
              <a:xfrm>
                <a:off x="6886950" y="1725358"/>
                <a:ext cx="176794" cy="648573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13834" extrusionOk="0">
                    <a:moveTo>
                      <a:pt x="18" y="1"/>
                    </a:moveTo>
                    <a:cubicBezTo>
                      <a:pt x="14" y="1"/>
                      <a:pt x="11" y="2"/>
                      <a:pt x="8" y="4"/>
                    </a:cubicBezTo>
                    <a:cubicBezTo>
                      <a:pt x="1" y="9"/>
                      <a:pt x="1" y="20"/>
                      <a:pt x="5" y="26"/>
                    </a:cubicBezTo>
                    <a:cubicBezTo>
                      <a:pt x="8" y="29"/>
                      <a:pt x="212" y="278"/>
                      <a:pt x="380" y="715"/>
                    </a:cubicBezTo>
                    <a:cubicBezTo>
                      <a:pt x="536" y="1121"/>
                      <a:pt x="693" y="1772"/>
                      <a:pt x="559" y="2582"/>
                    </a:cubicBezTo>
                    <a:cubicBezTo>
                      <a:pt x="400" y="3539"/>
                      <a:pt x="812" y="5057"/>
                      <a:pt x="1072" y="5875"/>
                    </a:cubicBezTo>
                    <a:cubicBezTo>
                      <a:pt x="1453" y="7071"/>
                      <a:pt x="1977" y="8256"/>
                      <a:pt x="2377" y="8828"/>
                    </a:cubicBezTo>
                    <a:cubicBezTo>
                      <a:pt x="2664" y="9237"/>
                      <a:pt x="3084" y="10077"/>
                      <a:pt x="3375" y="11028"/>
                    </a:cubicBezTo>
                    <a:cubicBezTo>
                      <a:pt x="3690" y="12063"/>
                      <a:pt x="3740" y="12887"/>
                      <a:pt x="3516" y="13347"/>
                    </a:cubicBezTo>
                    <a:cubicBezTo>
                      <a:pt x="3376" y="13631"/>
                      <a:pt x="3132" y="13784"/>
                      <a:pt x="2791" y="13801"/>
                    </a:cubicBezTo>
                    <a:cubicBezTo>
                      <a:pt x="2782" y="13802"/>
                      <a:pt x="2776" y="13809"/>
                      <a:pt x="2776" y="13818"/>
                    </a:cubicBezTo>
                    <a:cubicBezTo>
                      <a:pt x="2776" y="13825"/>
                      <a:pt x="2783" y="13833"/>
                      <a:pt x="2791" y="13833"/>
                    </a:cubicBezTo>
                    <a:lnTo>
                      <a:pt x="2792" y="13833"/>
                    </a:lnTo>
                    <a:cubicBezTo>
                      <a:pt x="3146" y="13815"/>
                      <a:pt x="3399" y="13656"/>
                      <a:pt x="3543" y="13361"/>
                    </a:cubicBezTo>
                    <a:cubicBezTo>
                      <a:pt x="3771" y="12894"/>
                      <a:pt x="3722" y="12063"/>
                      <a:pt x="3404" y="11020"/>
                    </a:cubicBezTo>
                    <a:cubicBezTo>
                      <a:pt x="3113" y="10064"/>
                      <a:pt x="2691" y="9220"/>
                      <a:pt x="2403" y="8809"/>
                    </a:cubicBezTo>
                    <a:cubicBezTo>
                      <a:pt x="2003" y="8240"/>
                      <a:pt x="1482" y="7059"/>
                      <a:pt x="1103" y="5866"/>
                    </a:cubicBezTo>
                    <a:cubicBezTo>
                      <a:pt x="843" y="5050"/>
                      <a:pt x="432" y="3538"/>
                      <a:pt x="589" y="2587"/>
                    </a:cubicBezTo>
                    <a:cubicBezTo>
                      <a:pt x="725" y="1769"/>
                      <a:pt x="566" y="1111"/>
                      <a:pt x="409" y="703"/>
                    </a:cubicBezTo>
                    <a:cubicBezTo>
                      <a:pt x="238" y="261"/>
                      <a:pt x="31" y="9"/>
                      <a:pt x="30" y="6"/>
                    </a:cubicBezTo>
                    <a:cubicBezTo>
                      <a:pt x="26" y="3"/>
                      <a:pt x="22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7"/>
              <p:cNvSpPr/>
              <p:nvPr/>
            </p:nvSpPr>
            <p:spPr>
              <a:xfrm>
                <a:off x="6667915" y="1493665"/>
                <a:ext cx="153868" cy="142710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044" extrusionOk="0">
                    <a:moveTo>
                      <a:pt x="537" y="51"/>
                    </a:moveTo>
                    <a:cubicBezTo>
                      <a:pt x="586" y="134"/>
                      <a:pt x="745" y="381"/>
                      <a:pt x="1046" y="655"/>
                    </a:cubicBezTo>
                    <a:cubicBezTo>
                      <a:pt x="1234" y="826"/>
                      <a:pt x="1444" y="978"/>
                      <a:pt x="1670" y="1107"/>
                    </a:cubicBezTo>
                    <a:cubicBezTo>
                      <a:pt x="2130" y="1369"/>
                      <a:pt x="2656" y="1539"/>
                      <a:pt x="3235" y="1612"/>
                    </a:cubicBezTo>
                    <a:cubicBezTo>
                      <a:pt x="3239" y="1649"/>
                      <a:pt x="3246" y="1771"/>
                      <a:pt x="3228" y="1944"/>
                    </a:cubicBezTo>
                    <a:cubicBezTo>
                      <a:pt x="3222" y="2013"/>
                      <a:pt x="3211" y="2083"/>
                      <a:pt x="3197" y="2152"/>
                    </a:cubicBezTo>
                    <a:cubicBezTo>
                      <a:pt x="3197" y="2153"/>
                      <a:pt x="3197" y="2153"/>
                      <a:pt x="3197" y="2153"/>
                    </a:cubicBezTo>
                    <a:cubicBezTo>
                      <a:pt x="3185" y="2216"/>
                      <a:pt x="3170" y="2279"/>
                      <a:pt x="3153" y="2338"/>
                    </a:cubicBezTo>
                    <a:cubicBezTo>
                      <a:pt x="3086" y="2577"/>
                      <a:pt x="2983" y="2803"/>
                      <a:pt x="2847" y="3012"/>
                    </a:cubicBezTo>
                    <a:cubicBezTo>
                      <a:pt x="2488" y="3008"/>
                      <a:pt x="1893" y="2785"/>
                      <a:pt x="1294" y="2427"/>
                    </a:cubicBezTo>
                    <a:cubicBezTo>
                      <a:pt x="679" y="2060"/>
                      <a:pt x="208" y="1644"/>
                      <a:pt x="34" y="1314"/>
                    </a:cubicBezTo>
                    <a:cubicBezTo>
                      <a:pt x="71" y="1221"/>
                      <a:pt x="107" y="1129"/>
                      <a:pt x="143" y="1040"/>
                    </a:cubicBezTo>
                    <a:cubicBezTo>
                      <a:pt x="334" y="556"/>
                      <a:pt x="493" y="160"/>
                      <a:pt x="537" y="51"/>
                    </a:cubicBezTo>
                    <a:close/>
                    <a:moveTo>
                      <a:pt x="534" y="1"/>
                    </a:moveTo>
                    <a:cubicBezTo>
                      <a:pt x="528" y="1"/>
                      <a:pt x="523" y="5"/>
                      <a:pt x="520" y="10"/>
                    </a:cubicBezTo>
                    <a:cubicBezTo>
                      <a:pt x="519" y="14"/>
                      <a:pt x="338" y="461"/>
                      <a:pt x="114" y="1030"/>
                    </a:cubicBezTo>
                    <a:cubicBezTo>
                      <a:pt x="77" y="1120"/>
                      <a:pt x="40" y="1213"/>
                      <a:pt x="2" y="1309"/>
                    </a:cubicBezTo>
                    <a:cubicBezTo>
                      <a:pt x="0" y="1312"/>
                      <a:pt x="2" y="1317"/>
                      <a:pt x="3" y="1322"/>
                    </a:cubicBezTo>
                    <a:cubicBezTo>
                      <a:pt x="178" y="1658"/>
                      <a:pt x="655" y="2081"/>
                      <a:pt x="1279" y="2454"/>
                    </a:cubicBezTo>
                    <a:cubicBezTo>
                      <a:pt x="1887" y="2817"/>
                      <a:pt x="2491" y="3043"/>
                      <a:pt x="2856" y="3043"/>
                    </a:cubicBezTo>
                    <a:cubicBezTo>
                      <a:pt x="2861" y="3043"/>
                      <a:pt x="2866" y="3041"/>
                      <a:pt x="2869" y="3037"/>
                    </a:cubicBezTo>
                    <a:cubicBezTo>
                      <a:pt x="3009" y="2823"/>
                      <a:pt x="3115" y="2592"/>
                      <a:pt x="3182" y="2347"/>
                    </a:cubicBezTo>
                    <a:cubicBezTo>
                      <a:pt x="3200" y="2286"/>
                      <a:pt x="3214" y="2224"/>
                      <a:pt x="3226" y="2161"/>
                    </a:cubicBezTo>
                    <a:cubicBezTo>
                      <a:pt x="3226" y="2161"/>
                      <a:pt x="3228" y="2161"/>
                      <a:pt x="3228" y="2159"/>
                    </a:cubicBezTo>
                    <a:cubicBezTo>
                      <a:pt x="3242" y="2089"/>
                      <a:pt x="3252" y="2017"/>
                      <a:pt x="3260" y="1947"/>
                    </a:cubicBezTo>
                    <a:cubicBezTo>
                      <a:pt x="3281" y="1734"/>
                      <a:pt x="3266" y="1601"/>
                      <a:pt x="3266" y="1597"/>
                    </a:cubicBezTo>
                    <a:cubicBezTo>
                      <a:pt x="3265" y="1589"/>
                      <a:pt x="3258" y="1583"/>
                      <a:pt x="3252" y="1583"/>
                    </a:cubicBezTo>
                    <a:cubicBezTo>
                      <a:pt x="2671" y="1511"/>
                      <a:pt x="2144" y="1341"/>
                      <a:pt x="1685" y="1080"/>
                    </a:cubicBezTo>
                    <a:cubicBezTo>
                      <a:pt x="1460" y="952"/>
                      <a:pt x="1253" y="802"/>
                      <a:pt x="1068" y="634"/>
                    </a:cubicBezTo>
                    <a:cubicBezTo>
                      <a:pt x="705" y="303"/>
                      <a:pt x="551" y="11"/>
                      <a:pt x="549" y="8"/>
                    </a:cubicBezTo>
                    <a:cubicBezTo>
                      <a:pt x="546" y="4"/>
                      <a:pt x="540" y="1"/>
                      <a:pt x="5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7"/>
              <p:cNvSpPr/>
              <p:nvPr/>
            </p:nvSpPr>
            <p:spPr>
              <a:xfrm>
                <a:off x="6663883" y="1555315"/>
                <a:ext cx="152603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255" h="2109" extrusionOk="0">
                    <a:moveTo>
                      <a:pt x="103" y="0"/>
                    </a:moveTo>
                    <a:cubicBezTo>
                      <a:pt x="70" y="14"/>
                      <a:pt x="36" y="28"/>
                      <a:pt x="1" y="43"/>
                    </a:cubicBezTo>
                    <a:cubicBezTo>
                      <a:pt x="912" y="1745"/>
                      <a:pt x="2997" y="2109"/>
                      <a:pt x="2997" y="2109"/>
                    </a:cubicBezTo>
                    <a:lnTo>
                      <a:pt x="3254" y="1028"/>
                    </a:lnTo>
                    <a:lnTo>
                      <a:pt x="3254" y="1028"/>
                    </a:lnTo>
                    <a:cubicBezTo>
                      <a:pt x="3253" y="1029"/>
                      <a:pt x="3253" y="1031"/>
                      <a:pt x="3253" y="1032"/>
                    </a:cubicBezTo>
                    <a:cubicBezTo>
                      <a:pt x="3250" y="1045"/>
                      <a:pt x="3247" y="1057"/>
                      <a:pt x="3242" y="1068"/>
                    </a:cubicBezTo>
                    <a:cubicBezTo>
                      <a:pt x="3239" y="1078"/>
                      <a:pt x="3236" y="1087"/>
                      <a:pt x="3233" y="1098"/>
                    </a:cubicBezTo>
                    <a:cubicBezTo>
                      <a:pt x="3214" y="1158"/>
                      <a:pt x="3193" y="1219"/>
                      <a:pt x="3167" y="1282"/>
                    </a:cubicBezTo>
                    <a:cubicBezTo>
                      <a:pt x="3164" y="1291"/>
                      <a:pt x="3159" y="1301"/>
                      <a:pt x="3156" y="1311"/>
                    </a:cubicBezTo>
                    <a:cubicBezTo>
                      <a:pt x="3155" y="1315"/>
                      <a:pt x="3153" y="1318"/>
                      <a:pt x="3150" y="1323"/>
                    </a:cubicBezTo>
                    <a:cubicBezTo>
                      <a:pt x="3147" y="1331"/>
                      <a:pt x="3144" y="1338"/>
                      <a:pt x="3141" y="1346"/>
                    </a:cubicBezTo>
                    <a:cubicBezTo>
                      <a:pt x="3138" y="1355"/>
                      <a:pt x="3133" y="1364"/>
                      <a:pt x="3129" y="1372"/>
                    </a:cubicBezTo>
                    <a:cubicBezTo>
                      <a:pt x="3124" y="1386"/>
                      <a:pt x="3118" y="1398"/>
                      <a:pt x="3112" y="1410"/>
                    </a:cubicBezTo>
                    <a:cubicBezTo>
                      <a:pt x="3107" y="1421"/>
                      <a:pt x="3103" y="1430"/>
                      <a:pt x="3097" y="1441"/>
                    </a:cubicBezTo>
                    <a:cubicBezTo>
                      <a:pt x="3089" y="1457"/>
                      <a:pt x="3081" y="1474"/>
                      <a:pt x="3072" y="1491"/>
                    </a:cubicBezTo>
                    <a:cubicBezTo>
                      <a:pt x="3066" y="1500"/>
                      <a:pt x="3062" y="1511"/>
                      <a:pt x="3055" y="1520"/>
                    </a:cubicBezTo>
                    <a:cubicBezTo>
                      <a:pt x="3048" y="1535"/>
                      <a:pt x="3040" y="1549"/>
                      <a:pt x="3033" y="1564"/>
                    </a:cubicBezTo>
                    <a:cubicBezTo>
                      <a:pt x="3026" y="1575"/>
                      <a:pt x="3020" y="1587"/>
                      <a:pt x="3013" y="1598"/>
                    </a:cubicBezTo>
                    <a:cubicBezTo>
                      <a:pt x="3013" y="1600"/>
                      <a:pt x="3011" y="1600"/>
                      <a:pt x="3011" y="1601"/>
                    </a:cubicBezTo>
                    <a:cubicBezTo>
                      <a:pt x="3005" y="1612"/>
                      <a:pt x="2999" y="1623"/>
                      <a:pt x="2991" y="1635"/>
                    </a:cubicBezTo>
                    <a:cubicBezTo>
                      <a:pt x="2982" y="1650"/>
                      <a:pt x="2973" y="1665"/>
                      <a:pt x="2964" y="1681"/>
                    </a:cubicBezTo>
                    <a:cubicBezTo>
                      <a:pt x="2956" y="1691"/>
                      <a:pt x="2950" y="1702"/>
                      <a:pt x="2942" y="1713"/>
                    </a:cubicBezTo>
                    <a:cubicBezTo>
                      <a:pt x="2169" y="1713"/>
                      <a:pt x="476" y="719"/>
                      <a:pt x="103" y="0"/>
                    </a:cubicBezTo>
                    <a:close/>
                  </a:path>
                </a:pathLst>
              </a:custGeom>
              <a:solidFill>
                <a:srgbClr val="C8D3F4">
                  <a:alpha val="14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7"/>
              <p:cNvSpPr/>
              <p:nvPr/>
            </p:nvSpPr>
            <p:spPr>
              <a:xfrm>
                <a:off x="6611796" y="1067081"/>
                <a:ext cx="298735" cy="353588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7542" extrusionOk="0">
                    <a:moveTo>
                      <a:pt x="6369" y="139"/>
                    </a:moveTo>
                    <a:cubicBezTo>
                      <a:pt x="6369" y="139"/>
                      <a:pt x="6370" y="139"/>
                      <a:pt x="6370" y="139"/>
                    </a:cubicBezTo>
                    <a:lnTo>
                      <a:pt x="6371" y="139"/>
                    </a:lnTo>
                    <a:cubicBezTo>
                      <a:pt x="6370" y="139"/>
                      <a:pt x="6369" y="139"/>
                      <a:pt x="6369" y="139"/>
                    </a:cubicBezTo>
                    <a:close/>
                    <a:moveTo>
                      <a:pt x="5449" y="1"/>
                    </a:moveTo>
                    <a:cubicBezTo>
                      <a:pt x="4757" y="1"/>
                      <a:pt x="3788" y="223"/>
                      <a:pt x="2954" y="1231"/>
                    </a:cubicBezTo>
                    <a:cubicBezTo>
                      <a:pt x="3298" y="1063"/>
                      <a:pt x="3533" y="1055"/>
                      <a:pt x="3578" y="1055"/>
                    </a:cubicBezTo>
                    <a:cubicBezTo>
                      <a:pt x="3583" y="1055"/>
                      <a:pt x="3585" y="1055"/>
                      <a:pt x="3585" y="1055"/>
                    </a:cubicBezTo>
                    <a:cubicBezTo>
                      <a:pt x="3585" y="1055"/>
                      <a:pt x="2774" y="1623"/>
                      <a:pt x="2254" y="2683"/>
                    </a:cubicBezTo>
                    <a:cubicBezTo>
                      <a:pt x="2365" y="2574"/>
                      <a:pt x="2533" y="2544"/>
                      <a:pt x="2683" y="2544"/>
                    </a:cubicBezTo>
                    <a:cubicBezTo>
                      <a:pt x="2862" y="2544"/>
                      <a:pt x="3015" y="2587"/>
                      <a:pt x="3015" y="2587"/>
                    </a:cubicBezTo>
                    <a:cubicBezTo>
                      <a:pt x="3015" y="2587"/>
                      <a:pt x="2603" y="3678"/>
                      <a:pt x="1322" y="3678"/>
                    </a:cubicBezTo>
                    <a:cubicBezTo>
                      <a:pt x="972" y="3678"/>
                      <a:pt x="558" y="3597"/>
                      <a:pt x="69" y="3389"/>
                    </a:cubicBezTo>
                    <a:lnTo>
                      <a:pt x="69" y="3389"/>
                    </a:lnTo>
                    <a:cubicBezTo>
                      <a:pt x="0" y="4770"/>
                      <a:pt x="557" y="5851"/>
                      <a:pt x="1733" y="6277"/>
                    </a:cubicBezTo>
                    <a:cubicBezTo>
                      <a:pt x="1358" y="7104"/>
                      <a:pt x="1943" y="7542"/>
                      <a:pt x="2335" y="7542"/>
                    </a:cubicBezTo>
                    <a:cubicBezTo>
                      <a:pt x="2339" y="7542"/>
                      <a:pt x="2344" y="7542"/>
                      <a:pt x="2349" y="7542"/>
                    </a:cubicBezTo>
                    <a:cubicBezTo>
                      <a:pt x="2350" y="7520"/>
                      <a:pt x="2350" y="7500"/>
                      <a:pt x="2350" y="7479"/>
                    </a:cubicBezTo>
                    <a:cubicBezTo>
                      <a:pt x="2350" y="7462"/>
                      <a:pt x="2350" y="7444"/>
                      <a:pt x="2352" y="7427"/>
                    </a:cubicBezTo>
                    <a:cubicBezTo>
                      <a:pt x="2352" y="7410"/>
                      <a:pt x="2352" y="7392"/>
                      <a:pt x="2352" y="7375"/>
                    </a:cubicBezTo>
                    <a:cubicBezTo>
                      <a:pt x="2353" y="7340"/>
                      <a:pt x="2353" y="7306"/>
                      <a:pt x="2353" y="7271"/>
                    </a:cubicBezTo>
                    <a:cubicBezTo>
                      <a:pt x="2355" y="7254"/>
                      <a:pt x="2355" y="7237"/>
                      <a:pt x="2355" y="7221"/>
                    </a:cubicBezTo>
                    <a:cubicBezTo>
                      <a:pt x="2355" y="7185"/>
                      <a:pt x="2355" y="7152"/>
                      <a:pt x="2355" y="7118"/>
                    </a:cubicBezTo>
                    <a:cubicBezTo>
                      <a:pt x="2356" y="6984"/>
                      <a:pt x="2356" y="6854"/>
                      <a:pt x="2355" y="6731"/>
                    </a:cubicBezTo>
                    <a:lnTo>
                      <a:pt x="2355" y="6730"/>
                    </a:lnTo>
                    <a:cubicBezTo>
                      <a:pt x="2353" y="6684"/>
                      <a:pt x="2353" y="6640"/>
                      <a:pt x="2352" y="6597"/>
                    </a:cubicBezTo>
                    <a:cubicBezTo>
                      <a:pt x="2352" y="6582"/>
                      <a:pt x="2350" y="6566"/>
                      <a:pt x="2350" y="6551"/>
                    </a:cubicBezTo>
                    <a:cubicBezTo>
                      <a:pt x="2350" y="6523"/>
                      <a:pt x="2349" y="6497"/>
                      <a:pt x="2347" y="6471"/>
                    </a:cubicBezTo>
                    <a:cubicBezTo>
                      <a:pt x="2346" y="6403"/>
                      <a:pt x="2341" y="6337"/>
                      <a:pt x="2338" y="6277"/>
                    </a:cubicBezTo>
                    <a:cubicBezTo>
                      <a:pt x="2321" y="6146"/>
                      <a:pt x="2307" y="6014"/>
                      <a:pt x="2295" y="5889"/>
                    </a:cubicBezTo>
                    <a:cubicBezTo>
                      <a:pt x="2286" y="5892"/>
                      <a:pt x="2275" y="5894"/>
                      <a:pt x="2266" y="5895"/>
                    </a:cubicBezTo>
                    <a:cubicBezTo>
                      <a:pt x="2244" y="5898"/>
                      <a:pt x="2223" y="5899"/>
                      <a:pt x="2201" y="5899"/>
                    </a:cubicBezTo>
                    <a:cubicBezTo>
                      <a:pt x="1818" y="5899"/>
                      <a:pt x="1457" y="5457"/>
                      <a:pt x="1379" y="4869"/>
                    </a:cubicBezTo>
                    <a:cubicBezTo>
                      <a:pt x="1297" y="4250"/>
                      <a:pt x="1560" y="3703"/>
                      <a:pt x="1966" y="3648"/>
                    </a:cubicBezTo>
                    <a:cubicBezTo>
                      <a:pt x="1988" y="3645"/>
                      <a:pt x="2009" y="3644"/>
                      <a:pt x="2030" y="3644"/>
                    </a:cubicBezTo>
                    <a:cubicBezTo>
                      <a:pt x="2175" y="3644"/>
                      <a:pt x="2316" y="3706"/>
                      <a:pt x="2440" y="3816"/>
                    </a:cubicBezTo>
                    <a:cubicBezTo>
                      <a:pt x="2645" y="3998"/>
                      <a:pt x="2803" y="4307"/>
                      <a:pt x="2852" y="4674"/>
                    </a:cubicBezTo>
                    <a:cubicBezTo>
                      <a:pt x="2875" y="4848"/>
                      <a:pt x="2872" y="5018"/>
                      <a:pt x="2844" y="5170"/>
                    </a:cubicBezTo>
                    <a:cubicBezTo>
                      <a:pt x="4073" y="4822"/>
                      <a:pt x="3110" y="3597"/>
                      <a:pt x="3202" y="3042"/>
                    </a:cubicBezTo>
                    <a:cubicBezTo>
                      <a:pt x="3712" y="851"/>
                      <a:pt x="4916" y="260"/>
                      <a:pt x="5793" y="137"/>
                    </a:cubicBezTo>
                    <a:cubicBezTo>
                      <a:pt x="5888" y="124"/>
                      <a:pt x="5982" y="117"/>
                      <a:pt x="6076" y="117"/>
                    </a:cubicBezTo>
                    <a:cubicBezTo>
                      <a:pt x="6175" y="117"/>
                      <a:pt x="6273" y="125"/>
                      <a:pt x="6369" y="139"/>
                    </a:cubicBezTo>
                    <a:lnTo>
                      <a:pt x="6369" y="139"/>
                    </a:lnTo>
                    <a:cubicBezTo>
                      <a:pt x="6347" y="131"/>
                      <a:pt x="5979" y="1"/>
                      <a:pt x="5449" y="1"/>
                    </a:cubicBezTo>
                    <a:close/>
                  </a:path>
                </a:pathLst>
              </a:custGeom>
              <a:solidFill>
                <a:srgbClr val="9E3C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7"/>
              <p:cNvSpPr/>
              <p:nvPr/>
            </p:nvSpPr>
            <p:spPr>
              <a:xfrm>
                <a:off x="7008797" y="1575850"/>
                <a:ext cx="96015" cy="500611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0678" extrusionOk="0">
                    <a:moveTo>
                      <a:pt x="19" y="0"/>
                    </a:moveTo>
                    <a:cubicBezTo>
                      <a:pt x="17" y="0"/>
                      <a:pt x="15" y="1"/>
                      <a:pt x="13" y="1"/>
                    </a:cubicBezTo>
                    <a:cubicBezTo>
                      <a:pt x="5" y="4"/>
                      <a:pt x="1" y="13"/>
                      <a:pt x="4" y="21"/>
                    </a:cubicBezTo>
                    <a:cubicBezTo>
                      <a:pt x="343" y="980"/>
                      <a:pt x="1147" y="3346"/>
                      <a:pt x="1300" y="4632"/>
                    </a:cubicBezTo>
                    <a:cubicBezTo>
                      <a:pt x="1328" y="4863"/>
                      <a:pt x="1374" y="5205"/>
                      <a:pt x="1432" y="5640"/>
                    </a:cubicBezTo>
                    <a:cubicBezTo>
                      <a:pt x="1562" y="6629"/>
                      <a:pt x="1742" y="7983"/>
                      <a:pt x="1887" y="9344"/>
                    </a:cubicBezTo>
                    <a:cubicBezTo>
                      <a:pt x="1938" y="9818"/>
                      <a:pt x="1982" y="10261"/>
                      <a:pt x="2016" y="10663"/>
                    </a:cubicBezTo>
                    <a:cubicBezTo>
                      <a:pt x="2017" y="10671"/>
                      <a:pt x="2023" y="10677"/>
                      <a:pt x="2031" y="10677"/>
                    </a:cubicBezTo>
                    <a:lnTo>
                      <a:pt x="2033" y="10677"/>
                    </a:lnTo>
                    <a:cubicBezTo>
                      <a:pt x="2042" y="10677"/>
                      <a:pt x="2048" y="10670"/>
                      <a:pt x="2046" y="10660"/>
                    </a:cubicBezTo>
                    <a:cubicBezTo>
                      <a:pt x="2013" y="10258"/>
                      <a:pt x="1970" y="9815"/>
                      <a:pt x="1918" y="9339"/>
                    </a:cubicBezTo>
                    <a:cubicBezTo>
                      <a:pt x="1773" y="7979"/>
                      <a:pt x="1594" y="6624"/>
                      <a:pt x="1462" y="5637"/>
                    </a:cubicBezTo>
                    <a:cubicBezTo>
                      <a:pt x="1404" y="5201"/>
                      <a:pt x="1358" y="4858"/>
                      <a:pt x="1331" y="4628"/>
                    </a:cubicBezTo>
                    <a:cubicBezTo>
                      <a:pt x="1178" y="3339"/>
                      <a:pt x="372" y="970"/>
                      <a:pt x="33" y="10"/>
                    </a:cubicBezTo>
                    <a:cubicBezTo>
                      <a:pt x="32" y="4"/>
                      <a:pt x="26" y="0"/>
                      <a:pt x="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7"/>
              <p:cNvSpPr/>
              <p:nvPr/>
            </p:nvSpPr>
            <p:spPr>
              <a:xfrm>
                <a:off x="6539410" y="1603979"/>
                <a:ext cx="113503" cy="430616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9185" extrusionOk="0">
                    <a:moveTo>
                      <a:pt x="18" y="1"/>
                    </a:moveTo>
                    <a:cubicBezTo>
                      <a:pt x="12" y="1"/>
                      <a:pt x="7" y="4"/>
                      <a:pt x="3" y="8"/>
                    </a:cubicBezTo>
                    <a:cubicBezTo>
                      <a:pt x="0" y="16"/>
                      <a:pt x="2" y="26"/>
                      <a:pt x="9" y="30"/>
                    </a:cubicBezTo>
                    <a:cubicBezTo>
                      <a:pt x="335" y="201"/>
                      <a:pt x="957" y="586"/>
                      <a:pt x="1471" y="1253"/>
                    </a:cubicBezTo>
                    <a:cubicBezTo>
                      <a:pt x="1472" y="1253"/>
                      <a:pt x="1472" y="1254"/>
                      <a:pt x="1472" y="1254"/>
                    </a:cubicBezTo>
                    <a:cubicBezTo>
                      <a:pt x="1691" y="1539"/>
                      <a:pt x="1871" y="1847"/>
                      <a:pt x="2008" y="2173"/>
                    </a:cubicBezTo>
                    <a:cubicBezTo>
                      <a:pt x="2287" y="2844"/>
                      <a:pt x="2388" y="3601"/>
                      <a:pt x="2307" y="4422"/>
                    </a:cubicBezTo>
                    <a:cubicBezTo>
                      <a:pt x="1980" y="7753"/>
                      <a:pt x="1491" y="9105"/>
                      <a:pt x="1471" y="9161"/>
                    </a:cubicBezTo>
                    <a:cubicBezTo>
                      <a:pt x="1468" y="9168"/>
                      <a:pt x="1468" y="9174"/>
                      <a:pt x="1472" y="9180"/>
                    </a:cubicBezTo>
                    <a:lnTo>
                      <a:pt x="1474" y="9180"/>
                    </a:lnTo>
                    <a:cubicBezTo>
                      <a:pt x="1477" y="9183"/>
                      <a:pt x="1480" y="9184"/>
                      <a:pt x="1485" y="9184"/>
                    </a:cubicBezTo>
                    <a:cubicBezTo>
                      <a:pt x="1486" y="9184"/>
                      <a:pt x="1486" y="9184"/>
                      <a:pt x="1488" y="9183"/>
                    </a:cubicBezTo>
                    <a:cubicBezTo>
                      <a:pt x="1492" y="9183"/>
                      <a:pt x="1497" y="9178"/>
                      <a:pt x="1498" y="9174"/>
                    </a:cubicBezTo>
                    <a:cubicBezTo>
                      <a:pt x="1505" y="9160"/>
                      <a:pt x="2004" y="7818"/>
                      <a:pt x="2339" y="4425"/>
                    </a:cubicBezTo>
                    <a:cubicBezTo>
                      <a:pt x="2420" y="3599"/>
                      <a:pt x="2318" y="2838"/>
                      <a:pt x="2037" y="2161"/>
                    </a:cubicBezTo>
                    <a:cubicBezTo>
                      <a:pt x="1899" y="1832"/>
                      <a:pt x="1717" y="1522"/>
                      <a:pt x="1497" y="1236"/>
                    </a:cubicBezTo>
                    <a:cubicBezTo>
                      <a:pt x="1497" y="1236"/>
                      <a:pt x="1497" y="1234"/>
                      <a:pt x="1497" y="1234"/>
                    </a:cubicBezTo>
                    <a:cubicBezTo>
                      <a:pt x="979" y="563"/>
                      <a:pt x="352" y="175"/>
                      <a:pt x="25" y="2"/>
                    </a:cubicBezTo>
                    <a:cubicBezTo>
                      <a:pt x="23" y="1"/>
                      <a:pt x="20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7"/>
              <p:cNvSpPr/>
              <p:nvPr/>
            </p:nvSpPr>
            <p:spPr>
              <a:xfrm>
                <a:off x="6380572" y="1598588"/>
                <a:ext cx="153353" cy="447259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9540" extrusionOk="0">
                    <a:moveTo>
                      <a:pt x="3127" y="1"/>
                    </a:moveTo>
                    <a:cubicBezTo>
                      <a:pt x="0" y="1770"/>
                      <a:pt x="243" y="8122"/>
                      <a:pt x="219" y="9263"/>
                    </a:cubicBezTo>
                    <a:cubicBezTo>
                      <a:pt x="297" y="9273"/>
                      <a:pt x="375" y="9280"/>
                      <a:pt x="448" y="9283"/>
                    </a:cubicBezTo>
                    <a:cubicBezTo>
                      <a:pt x="499" y="9285"/>
                      <a:pt x="549" y="9286"/>
                      <a:pt x="598" y="9286"/>
                    </a:cubicBezTo>
                    <a:cubicBezTo>
                      <a:pt x="939" y="9286"/>
                      <a:pt x="1225" y="9229"/>
                      <a:pt x="1454" y="9166"/>
                    </a:cubicBezTo>
                    <a:cubicBezTo>
                      <a:pt x="1737" y="9087"/>
                      <a:pt x="1930" y="8999"/>
                      <a:pt x="2024" y="8999"/>
                    </a:cubicBezTo>
                    <a:cubicBezTo>
                      <a:pt x="2065" y="8999"/>
                      <a:pt x="2087" y="9015"/>
                      <a:pt x="2090" y="9056"/>
                    </a:cubicBezTo>
                    <a:cubicBezTo>
                      <a:pt x="2107" y="9278"/>
                      <a:pt x="1503" y="9309"/>
                      <a:pt x="1468" y="9425"/>
                    </a:cubicBezTo>
                    <a:cubicBezTo>
                      <a:pt x="1465" y="9434"/>
                      <a:pt x="1465" y="9443"/>
                      <a:pt x="1468" y="9452"/>
                    </a:cubicBezTo>
                    <a:cubicBezTo>
                      <a:pt x="1490" y="9508"/>
                      <a:pt x="1616" y="9540"/>
                      <a:pt x="1828" y="9540"/>
                    </a:cubicBezTo>
                    <a:cubicBezTo>
                      <a:pt x="2019" y="9540"/>
                      <a:pt x="2280" y="9513"/>
                      <a:pt x="2595" y="9454"/>
                    </a:cubicBezTo>
                    <a:cubicBezTo>
                      <a:pt x="1390" y="5442"/>
                      <a:pt x="2989" y="819"/>
                      <a:pt x="3270" y="64"/>
                    </a:cubicBezTo>
                    <a:cubicBezTo>
                      <a:pt x="3179" y="21"/>
                      <a:pt x="3127" y="1"/>
                      <a:pt x="3127" y="1"/>
                    </a:cubicBezTo>
                    <a:close/>
                  </a:path>
                </a:pathLst>
              </a:custGeom>
              <a:solidFill>
                <a:srgbClr val="333746">
                  <a:alpha val="1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7"/>
              <p:cNvSpPr/>
              <p:nvPr/>
            </p:nvSpPr>
            <p:spPr>
              <a:xfrm>
                <a:off x="6477384" y="1736094"/>
                <a:ext cx="20253" cy="279795"/>
              </a:xfrm>
              <a:custGeom>
                <a:avLst/>
                <a:gdLst/>
                <a:ahLst/>
                <a:cxnLst/>
                <a:rect l="l" t="t" r="r" b="b"/>
                <a:pathLst>
                  <a:path w="432" h="5968" extrusionOk="0">
                    <a:moveTo>
                      <a:pt x="415" y="1"/>
                    </a:moveTo>
                    <a:cubicBezTo>
                      <a:pt x="408" y="1"/>
                      <a:pt x="402" y="5"/>
                      <a:pt x="400" y="11"/>
                    </a:cubicBezTo>
                    <a:cubicBezTo>
                      <a:pt x="398" y="17"/>
                      <a:pt x="215" y="621"/>
                      <a:pt x="118" y="1650"/>
                    </a:cubicBezTo>
                    <a:cubicBezTo>
                      <a:pt x="31" y="2601"/>
                      <a:pt x="1" y="4117"/>
                      <a:pt x="363" y="5955"/>
                    </a:cubicBezTo>
                    <a:cubicBezTo>
                      <a:pt x="365" y="5963"/>
                      <a:pt x="371" y="5967"/>
                      <a:pt x="378" y="5967"/>
                    </a:cubicBezTo>
                    <a:lnTo>
                      <a:pt x="381" y="5967"/>
                    </a:lnTo>
                    <a:cubicBezTo>
                      <a:pt x="391" y="5966"/>
                      <a:pt x="395" y="5957"/>
                      <a:pt x="394" y="5949"/>
                    </a:cubicBezTo>
                    <a:cubicBezTo>
                      <a:pt x="33" y="4116"/>
                      <a:pt x="62" y="2602"/>
                      <a:pt x="150" y="1654"/>
                    </a:cubicBezTo>
                    <a:cubicBezTo>
                      <a:pt x="245" y="627"/>
                      <a:pt x="429" y="26"/>
                      <a:pt x="430" y="20"/>
                    </a:cubicBezTo>
                    <a:cubicBezTo>
                      <a:pt x="432" y="12"/>
                      <a:pt x="427" y="3"/>
                      <a:pt x="420" y="2"/>
                    </a:cubicBezTo>
                    <a:cubicBezTo>
                      <a:pt x="418" y="1"/>
                      <a:pt x="416" y="1"/>
                      <a:pt x="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7"/>
              <p:cNvSpPr/>
              <p:nvPr/>
            </p:nvSpPr>
            <p:spPr>
              <a:xfrm>
                <a:off x="6426142" y="1670224"/>
                <a:ext cx="56728" cy="351056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7488" extrusionOk="0">
                    <a:moveTo>
                      <a:pt x="1192" y="1"/>
                    </a:moveTo>
                    <a:cubicBezTo>
                      <a:pt x="1185" y="1"/>
                      <a:pt x="1180" y="5"/>
                      <a:pt x="1178" y="12"/>
                    </a:cubicBezTo>
                    <a:cubicBezTo>
                      <a:pt x="1173" y="23"/>
                      <a:pt x="777" y="1135"/>
                      <a:pt x="481" y="2602"/>
                    </a:cubicBezTo>
                    <a:cubicBezTo>
                      <a:pt x="308" y="3466"/>
                      <a:pt x="202" y="4281"/>
                      <a:pt x="169" y="5026"/>
                    </a:cubicBezTo>
                    <a:cubicBezTo>
                      <a:pt x="126" y="5957"/>
                      <a:pt x="195" y="6781"/>
                      <a:pt x="375" y="7475"/>
                    </a:cubicBezTo>
                    <a:cubicBezTo>
                      <a:pt x="377" y="7481"/>
                      <a:pt x="383" y="7485"/>
                      <a:pt x="390" y="7485"/>
                    </a:cubicBezTo>
                    <a:lnTo>
                      <a:pt x="390" y="7487"/>
                    </a:lnTo>
                    <a:cubicBezTo>
                      <a:pt x="392" y="7487"/>
                      <a:pt x="393" y="7485"/>
                      <a:pt x="393" y="7485"/>
                    </a:cubicBezTo>
                    <a:cubicBezTo>
                      <a:pt x="403" y="7484"/>
                      <a:pt x="407" y="7475"/>
                      <a:pt x="406" y="7467"/>
                    </a:cubicBezTo>
                    <a:cubicBezTo>
                      <a:pt x="0" y="5903"/>
                      <a:pt x="239" y="3963"/>
                      <a:pt x="511" y="2610"/>
                    </a:cubicBezTo>
                    <a:cubicBezTo>
                      <a:pt x="806" y="1144"/>
                      <a:pt x="1202" y="34"/>
                      <a:pt x="1207" y="22"/>
                    </a:cubicBezTo>
                    <a:cubicBezTo>
                      <a:pt x="1210" y="14"/>
                      <a:pt x="1205" y="5"/>
                      <a:pt x="1198" y="2"/>
                    </a:cubicBezTo>
                    <a:cubicBezTo>
                      <a:pt x="1196" y="1"/>
                      <a:pt x="1194" y="1"/>
                      <a:pt x="1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7"/>
              <p:cNvSpPr/>
              <p:nvPr/>
            </p:nvSpPr>
            <p:spPr>
              <a:xfrm>
                <a:off x="6637066" y="2206138"/>
                <a:ext cx="72387" cy="165167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3523" extrusionOk="0">
                    <a:moveTo>
                      <a:pt x="18" y="1"/>
                    </a:moveTo>
                    <a:cubicBezTo>
                      <a:pt x="16" y="1"/>
                      <a:pt x="14" y="1"/>
                      <a:pt x="12" y="2"/>
                    </a:cubicBezTo>
                    <a:cubicBezTo>
                      <a:pt x="4" y="7"/>
                      <a:pt x="1" y="16"/>
                      <a:pt x="4" y="23"/>
                    </a:cubicBezTo>
                    <a:cubicBezTo>
                      <a:pt x="18" y="51"/>
                      <a:pt x="1345" y="2830"/>
                      <a:pt x="1512" y="3511"/>
                    </a:cubicBezTo>
                    <a:cubicBezTo>
                      <a:pt x="1513" y="3518"/>
                      <a:pt x="1519" y="3523"/>
                      <a:pt x="1527" y="3523"/>
                    </a:cubicBezTo>
                    <a:lnTo>
                      <a:pt x="1531" y="3523"/>
                    </a:lnTo>
                    <a:cubicBezTo>
                      <a:pt x="1539" y="3521"/>
                      <a:pt x="1544" y="3512"/>
                      <a:pt x="1542" y="3505"/>
                    </a:cubicBezTo>
                    <a:cubicBezTo>
                      <a:pt x="1374" y="2820"/>
                      <a:pt x="47" y="37"/>
                      <a:pt x="33" y="10"/>
                    </a:cubicBezTo>
                    <a:cubicBezTo>
                      <a:pt x="30" y="4"/>
                      <a:pt x="24" y="1"/>
                      <a:pt x="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7"/>
              <p:cNvSpPr/>
              <p:nvPr/>
            </p:nvSpPr>
            <p:spPr>
              <a:xfrm>
                <a:off x="7306782" y="1626717"/>
                <a:ext cx="87577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874" extrusionOk="0">
                    <a:moveTo>
                      <a:pt x="129" y="0"/>
                    </a:moveTo>
                    <a:cubicBezTo>
                      <a:pt x="92" y="138"/>
                      <a:pt x="48" y="295"/>
                      <a:pt x="0" y="470"/>
                    </a:cubicBezTo>
                    <a:lnTo>
                      <a:pt x="1824" y="873"/>
                    </a:lnTo>
                    <a:cubicBezTo>
                      <a:pt x="1838" y="788"/>
                      <a:pt x="1853" y="700"/>
                      <a:pt x="1867" y="612"/>
                    </a:cubicBez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7"/>
              <p:cNvSpPr/>
              <p:nvPr/>
            </p:nvSpPr>
            <p:spPr>
              <a:xfrm>
                <a:off x="6389104" y="1013447"/>
                <a:ext cx="1331651" cy="3595278"/>
              </a:xfrm>
              <a:custGeom>
                <a:avLst/>
                <a:gdLst/>
                <a:ahLst/>
                <a:cxnLst/>
                <a:rect l="l" t="t" r="r" b="b"/>
                <a:pathLst>
                  <a:path w="28404" h="76687" extrusionOk="0">
                    <a:moveTo>
                      <a:pt x="5628" y="68"/>
                    </a:moveTo>
                    <a:cubicBezTo>
                      <a:pt x="5776" y="68"/>
                      <a:pt x="5945" y="552"/>
                      <a:pt x="6064" y="1310"/>
                    </a:cubicBezTo>
                    <a:lnTo>
                      <a:pt x="6074" y="1379"/>
                    </a:lnTo>
                    <a:lnTo>
                      <a:pt x="6122" y="1329"/>
                    </a:lnTo>
                    <a:cubicBezTo>
                      <a:pt x="6823" y="603"/>
                      <a:pt x="7805" y="202"/>
                      <a:pt x="8886" y="202"/>
                    </a:cubicBezTo>
                    <a:cubicBezTo>
                      <a:pt x="10074" y="202"/>
                      <a:pt x="11181" y="710"/>
                      <a:pt x="11517" y="1408"/>
                    </a:cubicBezTo>
                    <a:lnTo>
                      <a:pt x="11526" y="1428"/>
                    </a:lnTo>
                    <a:lnTo>
                      <a:pt x="11542" y="1428"/>
                    </a:lnTo>
                    <a:cubicBezTo>
                      <a:pt x="11858" y="1552"/>
                      <a:pt x="12135" y="1757"/>
                      <a:pt x="12344" y="2023"/>
                    </a:cubicBezTo>
                    <a:cubicBezTo>
                      <a:pt x="12603" y="2353"/>
                      <a:pt x="12705" y="2711"/>
                      <a:pt x="12645" y="3084"/>
                    </a:cubicBezTo>
                    <a:cubicBezTo>
                      <a:pt x="12570" y="3567"/>
                      <a:pt x="12245" y="3919"/>
                      <a:pt x="12208" y="3957"/>
                    </a:cubicBezTo>
                    <a:lnTo>
                      <a:pt x="12193" y="3972"/>
                    </a:lnTo>
                    <a:lnTo>
                      <a:pt x="12196" y="4017"/>
                    </a:lnTo>
                    <a:cubicBezTo>
                      <a:pt x="12197" y="4049"/>
                      <a:pt x="12200" y="4084"/>
                      <a:pt x="12202" y="4122"/>
                    </a:cubicBezTo>
                    <a:cubicBezTo>
                      <a:pt x="12259" y="5110"/>
                      <a:pt x="12415" y="8427"/>
                      <a:pt x="12083" y="9638"/>
                    </a:cubicBezTo>
                    <a:cubicBezTo>
                      <a:pt x="11977" y="9996"/>
                      <a:pt x="11507" y="10510"/>
                      <a:pt x="10676" y="10510"/>
                    </a:cubicBezTo>
                    <a:cubicBezTo>
                      <a:pt x="10597" y="10510"/>
                      <a:pt x="10515" y="10506"/>
                      <a:pt x="10430" y="10496"/>
                    </a:cubicBezTo>
                    <a:lnTo>
                      <a:pt x="10389" y="10490"/>
                    </a:lnTo>
                    <a:lnTo>
                      <a:pt x="10403" y="10638"/>
                    </a:lnTo>
                    <a:lnTo>
                      <a:pt x="10436" y="10636"/>
                    </a:lnTo>
                    <a:cubicBezTo>
                      <a:pt x="10508" y="10633"/>
                      <a:pt x="10575" y="10631"/>
                      <a:pt x="10636" y="10631"/>
                    </a:cubicBezTo>
                    <a:cubicBezTo>
                      <a:pt x="11064" y="10631"/>
                      <a:pt x="11239" y="10713"/>
                      <a:pt x="11263" y="10727"/>
                    </a:cubicBezTo>
                    <a:cubicBezTo>
                      <a:pt x="11305" y="10766"/>
                      <a:pt x="11733" y="11187"/>
                      <a:pt x="12066" y="11575"/>
                    </a:cubicBezTo>
                    <a:lnTo>
                      <a:pt x="12074" y="11584"/>
                    </a:lnTo>
                    <a:cubicBezTo>
                      <a:pt x="12069" y="11601"/>
                      <a:pt x="12060" y="11624"/>
                      <a:pt x="12048" y="11652"/>
                    </a:cubicBezTo>
                    <a:lnTo>
                      <a:pt x="12031" y="11691"/>
                    </a:lnTo>
                    <a:lnTo>
                      <a:pt x="12074" y="11699"/>
                    </a:lnTo>
                    <a:cubicBezTo>
                      <a:pt x="12101" y="11704"/>
                      <a:pt x="12182" y="11716"/>
                      <a:pt x="12295" y="11739"/>
                    </a:cubicBezTo>
                    <a:cubicBezTo>
                      <a:pt x="12548" y="11792"/>
                      <a:pt x="12911" y="11886"/>
                      <a:pt x="13206" y="12034"/>
                    </a:cubicBezTo>
                    <a:lnTo>
                      <a:pt x="13232" y="12049"/>
                    </a:lnTo>
                    <a:lnTo>
                      <a:pt x="13234" y="12048"/>
                    </a:lnTo>
                    <a:lnTo>
                      <a:pt x="13239" y="12049"/>
                    </a:lnTo>
                    <a:lnTo>
                      <a:pt x="13240" y="12045"/>
                    </a:lnTo>
                    <a:lnTo>
                      <a:pt x="13263" y="12037"/>
                    </a:lnTo>
                    <a:cubicBezTo>
                      <a:pt x="13277" y="12031"/>
                      <a:pt x="13305" y="12022"/>
                      <a:pt x="13338" y="12022"/>
                    </a:cubicBezTo>
                    <a:cubicBezTo>
                      <a:pt x="13358" y="12022"/>
                      <a:pt x="13380" y="12026"/>
                      <a:pt x="13402" y="12035"/>
                    </a:cubicBezTo>
                    <a:cubicBezTo>
                      <a:pt x="13453" y="12057"/>
                      <a:pt x="13492" y="12106"/>
                      <a:pt x="13521" y="12181"/>
                    </a:cubicBezTo>
                    <a:lnTo>
                      <a:pt x="13525" y="12190"/>
                    </a:lnTo>
                    <a:lnTo>
                      <a:pt x="13534" y="12196"/>
                    </a:lnTo>
                    <a:cubicBezTo>
                      <a:pt x="14008" y="12512"/>
                      <a:pt x="15827" y="13818"/>
                      <a:pt x="16061" y="14420"/>
                    </a:cubicBezTo>
                    <a:cubicBezTo>
                      <a:pt x="16306" y="15050"/>
                      <a:pt x="16345" y="16228"/>
                      <a:pt x="16345" y="16240"/>
                    </a:cubicBezTo>
                    <a:lnTo>
                      <a:pt x="16347" y="16275"/>
                    </a:lnTo>
                    <a:lnTo>
                      <a:pt x="16380" y="16273"/>
                    </a:lnTo>
                    <a:cubicBezTo>
                      <a:pt x="16381" y="16273"/>
                      <a:pt x="16394" y="16273"/>
                      <a:pt x="16415" y="16273"/>
                    </a:cubicBezTo>
                    <a:cubicBezTo>
                      <a:pt x="16566" y="16273"/>
                      <a:pt x="17166" y="16292"/>
                      <a:pt x="17336" y="16594"/>
                    </a:cubicBezTo>
                    <a:cubicBezTo>
                      <a:pt x="17529" y="16937"/>
                      <a:pt x="17344" y="17234"/>
                      <a:pt x="17336" y="17246"/>
                    </a:cubicBezTo>
                    <a:lnTo>
                      <a:pt x="17331" y="17255"/>
                    </a:lnTo>
                    <a:lnTo>
                      <a:pt x="17331" y="17266"/>
                    </a:lnTo>
                    <a:cubicBezTo>
                      <a:pt x="17331" y="17270"/>
                      <a:pt x="17341" y="17836"/>
                      <a:pt x="17278" y="18421"/>
                    </a:cubicBezTo>
                    <a:lnTo>
                      <a:pt x="17276" y="18432"/>
                    </a:lnTo>
                    <a:lnTo>
                      <a:pt x="17284" y="18443"/>
                    </a:lnTo>
                    <a:cubicBezTo>
                      <a:pt x="17316" y="18496"/>
                      <a:pt x="17351" y="18550"/>
                      <a:pt x="17385" y="18605"/>
                    </a:cubicBezTo>
                    <a:cubicBezTo>
                      <a:pt x="17498" y="18779"/>
                      <a:pt x="17602" y="18935"/>
                      <a:pt x="17695" y="19067"/>
                    </a:cubicBezTo>
                    <a:lnTo>
                      <a:pt x="17726" y="19109"/>
                    </a:lnTo>
                    <a:lnTo>
                      <a:pt x="17752" y="19065"/>
                    </a:lnTo>
                    <a:cubicBezTo>
                      <a:pt x="17824" y="18943"/>
                      <a:pt x="17917" y="18782"/>
                      <a:pt x="18001" y="18623"/>
                    </a:cubicBezTo>
                    <a:cubicBezTo>
                      <a:pt x="18085" y="18463"/>
                      <a:pt x="18151" y="18319"/>
                      <a:pt x="18204" y="18185"/>
                    </a:cubicBezTo>
                    <a:cubicBezTo>
                      <a:pt x="18585" y="17211"/>
                      <a:pt x="19247" y="14868"/>
                      <a:pt x="19606" y="13558"/>
                    </a:cubicBezTo>
                    <a:cubicBezTo>
                      <a:pt x="19655" y="13384"/>
                      <a:pt x="19698" y="13226"/>
                      <a:pt x="19736" y="13089"/>
                    </a:cubicBezTo>
                    <a:lnTo>
                      <a:pt x="19744" y="13058"/>
                    </a:lnTo>
                    <a:lnTo>
                      <a:pt x="19007" y="12798"/>
                    </a:lnTo>
                    <a:cubicBezTo>
                      <a:pt x="18993" y="12794"/>
                      <a:pt x="18986" y="12778"/>
                      <a:pt x="18990" y="12765"/>
                    </a:cubicBezTo>
                    <a:lnTo>
                      <a:pt x="20741" y="7796"/>
                    </a:lnTo>
                    <a:cubicBezTo>
                      <a:pt x="20744" y="7785"/>
                      <a:pt x="20754" y="7779"/>
                      <a:pt x="20765" y="7779"/>
                    </a:cubicBezTo>
                    <a:cubicBezTo>
                      <a:pt x="20768" y="7779"/>
                      <a:pt x="20771" y="7780"/>
                      <a:pt x="20774" y="7781"/>
                    </a:cubicBezTo>
                    <a:lnTo>
                      <a:pt x="21141" y="7909"/>
                    </a:lnTo>
                    <a:lnTo>
                      <a:pt x="23727" y="8820"/>
                    </a:lnTo>
                    <a:cubicBezTo>
                      <a:pt x="23740" y="8825"/>
                      <a:pt x="23747" y="8840"/>
                      <a:pt x="23742" y="8854"/>
                    </a:cubicBezTo>
                    <a:lnTo>
                      <a:pt x="23037" y="10855"/>
                    </a:lnTo>
                    <a:lnTo>
                      <a:pt x="23054" y="10870"/>
                    </a:lnTo>
                    <a:cubicBezTo>
                      <a:pt x="23146" y="10956"/>
                      <a:pt x="23199" y="11042"/>
                      <a:pt x="23211" y="11124"/>
                    </a:cubicBezTo>
                    <a:cubicBezTo>
                      <a:pt x="23239" y="11317"/>
                      <a:pt x="23201" y="11461"/>
                      <a:pt x="22926" y="11584"/>
                    </a:cubicBezTo>
                    <a:lnTo>
                      <a:pt x="22887" y="11601"/>
                    </a:lnTo>
                    <a:lnTo>
                      <a:pt x="22910" y="11635"/>
                    </a:lnTo>
                    <a:cubicBezTo>
                      <a:pt x="22945" y="11685"/>
                      <a:pt x="22968" y="11736"/>
                      <a:pt x="22974" y="11785"/>
                    </a:cubicBezTo>
                    <a:cubicBezTo>
                      <a:pt x="23004" y="11977"/>
                      <a:pt x="22965" y="12121"/>
                      <a:pt x="22689" y="12245"/>
                    </a:cubicBezTo>
                    <a:lnTo>
                      <a:pt x="22650" y="12262"/>
                    </a:lnTo>
                    <a:lnTo>
                      <a:pt x="22675" y="12295"/>
                    </a:lnTo>
                    <a:cubicBezTo>
                      <a:pt x="22710" y="12346"/>
                      <a:pt x="22731" y="12396"/>
                      <a:pt x="22739" y="12445"/>
                    </a:cubicBezTo>
                    <a:cubicBezTo>
                      <a:pt x="22764" y="12621"/>
                      <a:pt x="22733" y="12763"/>
                      <a:pt x="22501" y="12882"/>
                    </a:cubicBezTo>
                    <a:lnTo>
                      <a:pt x="22468" y="12898"/>
                    </a:lnTo>
                    <a:lnTo>
                      <a:pt x="22485" y="12930"/>
                    </a:lnTo>
                    <a:cubicBezTo>
                      <a:pt x="22505" y="12965"/>
                      <a:pt x="22519" y="13000"/>
                      <a:pt x="22523" y="13035"/>
                    </a:cubicBezTo>
                    <a:cubicBezTo>
                      <a:pt x="22553" y="13237"/>
                      <a:pt x="22502" y="13379"/>
                      <a:pt x="22160" y="13502"/>
                    </a:cubicBezTo>
                    <a:lnTo>
                      <a:pt x="22160" y="13347"/>
                    </a:lnTo>
                    <a:lnTo>
                      <a:pt x="21993" y="13823"/>
                    </a:lnTo>
                    <a:cubicBezTo>
                      <a:pt x="21989" y="13833"/>
                      <a:pt x="21980" y="13840"/>
                      <a:pt x="21969" y="13840"/>
                    </a:cubicBezTo>
                    <a:cubicBezTo>
                      <a:pt x="21966" y="13840"/>
                      <a:pt x="21963" y="13839"/>
                      <a:pt x="21959" y="13838"/>
                    </a:cubicBezTo>
                    <a:lnTo>
                      <a:pt x="21414" y="13647"/>
                    </a:lnTo>
                    <a:lnTo>
                      <a:pt x="21392" y="13781"/>
                    </a:lnTo>
                    <a:cubicBezTo>
                      <a:pt x="21383" y="13836"/>
                      <a:pt x="21374" y="13893"/>
                      <a:pt x="21365" y="13948"/>
                    </a:cubicBezTo>
                    <a:cubicBezTo>
                      <a:pt x="20574" y="18718"/>
                      <a:pt x="19403" y="21848"/>
                      <a:pt x="19064" y="22693"/>
                    </a:cubicBezTo>
                    <a:cubicBezTo>
                      <a:pt x="18987" y="22884"/>
                      <a:pt x="18811" y="23023"/>
                      <a:pt x="18606" y="23055"/>
                    </a:cubicBezTo>
                    <a:cubicBezTo>
                      <a:pt x="18478" y="23076"/>
                      <a:pt x="18315" y="23093"/>
                      <a:pt x="18141" y="23093"/>
                    </a:cubicBezTo>
                    <a:cubicBezTo>
                      <a:pt x="17786" y="23093"/>
                      <a:pt x="17387" y="23019"/>
                      <a:pt x="17143" y="22739"/>
                    </a:cubicBezTo>
                    <a:lnTo>
                      <a:pt x="17140" y="22736"/>
                    </a:lnTo>
                    <a:lnTo>
                      <a:pt x="15553" y="21372"/>
                    </a:lnTo>
                    <a:lnTo>
                      <a:pt x="15532" y="21387"/>
                    </a:lnTo>
                    <a:cubicBezTo>
                      <a:pt x="15492" y="21415"/>
                      <a:pt x="15449" y="21443"/>
                      <a:pt x="15405" y="21470"/>
                    </a:cubicBezTo>
                    <a:cubicBezTo>
                      <a:pt x="15392" y="21478"/>
                      <a:pt x="15378" y="21481"/>
                      <a:pt x="15364" y="21481"/>
                    </a:cubicBezTo>
                    <a:cubicBezTo>
                      <a:pt x="15343" y="21481"/>
                      <a:pt x="15322" y="21474"/>
                      <a:pt x="15306" y="21459"/>
                    </a:cubicBezTo>
                    <a:cubicBezTo>
                      <a:pt x="15274" y="21430"/>
                      <a:pt x="15243" y="21403"/>
                      <a:pt x="15214" y="21377"/>
                    </a:cubicBezTo>
                    <a:lnTo>
                      <a:pt x="15095" y="21267"/>
                    </a:lnTo>
                    <a:lnTo>
                      <a:pt x="15104" y="21357"/>
                    </a:lnTo>
                    <a:cubicBezTo>
                      <a:pt x="15153" y="21805"/>
                      <a:pt x="15194" y="22236"/>
                      <a:pt x="15229" y="22640"/>
                    </a:cubicBezTo>
                    <a:lnTo>
                      <a:pt x="15214" y="22641"/>
                    </a:lnTo>
                    <a:lnTo>
                      <a:pt x="15217" y="22675"/>
                    </a:lnTo>
                    <a:cubicBezTo>
                      <a:pt x="15287" y="23516"/>
                      <a:pt x="15324" y="24207"/>
                      <a:pt x="15324" y="24731"/>
                    </a:cubicBezTo>
                    <a:cubicBezTo>
                      <a:pt x="15324" y="24953"/>
                      <a:pt x="15318" y="25152"/>
                      <a:pt x="15304" y="25321"/>
                    </a:cubicBezTo>
                    <a:lnTo>
                      <a:pt x="15303" y="25338"/>
                    </a:lnTo>
                    <a:lnTo>
                      <a:pt x="15316" y="25349"/>
                    </a:lnTo>
                    <a:cubicBezTo>
                      <a:pt x="15691" y="25691"/>
                      <a:pt x="16035" y="26080"/>
                      <a:pt x="16338" y="26505"/>
                    </a:cubicBezTo>
                    <a:lnTo>
                      <a:pt x="16322" y="26505"/>
                    </a:lnTo>
                    <a:lnTo>
                      <a:pt x="16356" y="26557"/>
                    </a:lnTo>
                    <a:cubicBezTo>
                      <a:pt x="16524" y="26815"/>
                      <a:pt x="16619" y="27038"/>
                      <a:pt x="16616" y="27165"/>
                    </a:cubicBezTo>
                    <a:cubicBezTo>
                      <a:pt x="16611" y="27378"/>
                      <a:pt x="16550" y="27972"/>
                      <a:pt x="16523" y="28218"/>
                    </a:cubicBezTo>
                    <a:lnTo>
                      <a:pt x="16521" y="28234"/>
                    </a:lnTo>
                    <a:lnTo>
                      <a:pt x="16533" y="28246"/>
                    </a:lnTo>
                    <a:cubicBezTo>
                      <a:pt x="16533" y="28246"/>
                      <a:pt x="16584" y="28298"/>
                      <a:pt x="16657" y="28370"/>
                    </a:cubicBezTo>
                    <a:cubicBezTo>
                      <a:pt x="16721" y="28436"/>
                      <a:pt x="16818" y="28530"/>
                      <a:pt x="16906" y="28617"/>
                    </a:cubicBezTo>
                    <a:cubicBezTo>
                      <a:pt x="16916" y="28627"/>
                      <a:pt x="16916" y="28640"/>
                      <a:pt x="16908" y="28648"/>
                    </a:cubicBezTo>
                    <a:lnTo>
                      <a:pt x="16877" y="28686"/>
                    </a:lnTo>
                    <a:lnTo>
                      <a:pt x="16925" y="28702"/>
                    </a:lnTo>
                    <a:cubicBezTo>
                      <a:pt x="16966" y="28715"/>
                      <a:pt x="17032" y="28738"/>
                      <a:pt x="17111" y="28767"/>
                    </a:cubicBezTo>
                    <a:cubicBezTo>
                      <a:pt x="17449" y="28890"/>
                      <a:pt x="17672" y="29003"/>
                      <a:pt x="17738" y="29084"/>
                    </a:cubicBezTo>
                    <a:cubicBezTo>
                      <a:pt x="17740" y="29085"/>
                      <a:pt x="17741" y="29087"/>
                      <a:pt x="17741" y="29088"/>
                    </a:cubicBezTo>
                    <a:lnTo>
                      <a:pt x="17758" y="29114"/>
                    </a:lnTo>
                    <a:lnTo>
                      <a:pt x="17772" y="29108"/>
                    </a:lnTo>
                    <a:cubicBezTo>
                      <a:pt x="17815" y="29197"/>
                      <a:pt x="18015" y="29616"/>
                      <a:pt x="18178" y="30209"/>
                    </a:cubicBezTo>
                    <a:lnTo>
                      <a:pt x="18180" y="30217"/>
                    </a:lnTo>
                    <a:lnTo>
                      <a:pt x="18186" y="30223"/>
                    </a:lnTo>
                    <a:cubicBezTo>
                      <a:pt x="18473" y="30547"/>
                      <a:pt x="25272" y="38210"/>
                      <a:pt x="27583" y="43620"/>
                    </a:cubicBezTo>
                    <a:cubicBezTo>
                      <a:pt x="28332" y="45378"/>
                      <a:pt x="26969" y="47869"/>
                      <a:pt x="24273" y="49679"/>
                    </a:cubicBezTo>
                    <a:lnTo>
                      <a:pt x="24257" y="49690"/>
                    </a:lnTo>
                    <a:lnTo>
                      <a:pt x="24257" y="49707"/>
                    </a:lnTo>
                    <a:cubicBezTo>
                      <a:pt x="24240" y="50476"/>
                      <a:pt x="24193" y="50509"/>
                      <a:pt x="23383" y="51077"/>
                    </a:cubicBezTo>
                    <a:lnTo>
                      <a:pt x="23248" y="51171"/>
                    </a:lnTo>
                    <a:cubicBezTo>
                      <a:pt x="22326" y="51820"/>
                      <a:pt x="19140" y="53887"/>
                      <a:pt x="19108" y="53908"/>
                    </a:cubicBezTo>
                    <a:lnTo>
                      <a:pt x="19102" y="53911"/>
                    </a:lnTo>
                    <a:lnTo>
                      <a:pt x="19097" y="53919"/>
                    </a:lnTo>
                    <a:cubicBezTo>
                      <a:pt x="19093" y="53926"/>
                      <a:pt x="18576" y="54741"/>
                      <a:pt x="17490" y="55287"/>
                    </a:cubicBezTo>
                    <a:lnTo>
                      <a:pt x="17467" y="55298"/>
                    </a:lnTo>
                    <a:lnTo>
                      <a:pt x="17472" y="55322"/>
                    </a:lnTo>
                    <a:cubicBezTo>
                      <a:pt x="17851" y="57846"/>
                      <a:pt x="17966" y="60196"/>
                      <a:pt x="17967" y="60219"/>
                    </a:cubicBezTo>
                    <a:lnTo>
                      <a:pt x="17967" y="60225"/>
                    </a:lnTo>
                    <a:cubicBezTo>
                      <a:pt x="17983" y="60288"/>
                      <a:pt x="19463" y="66587"/>
                      <a:pt x="19929" y="68561"/>
                    </a:cubicBezTo>
                    <a:cubicBezTo>
                      <a:pt x="19892" y="68694"/>
                      <a:pt x="19678" y="68871"/>
                      <a:pt x="18889" y="68983"/>
                    </a:cubicBezTo>
                    <a:lnTo>
                      <a:pt x="18836" y="68990"/>
                    </a:lnTo>
                    <a:lnTo>
                      <a:pt x="18845" y="69057"/>
                    </a:lnTo>
                    <a:lnTo>
                      <a:pt x="18866" y="69054"/>
                    </a:lnTo>
                    <a:cubicBezTo>
                      <a:pt x="18882" y="69137"/>
                      <a:pt x="18900" y="69242"/>
                      <a:pt x="18923" y="69366"/>
                    </a:cubicBezTo>
                    <a:cubicBezTo>
                      <a:pt x="19079" y="70206"/>
                      <a:pt x="19478" y="72296"/>
                      <a:pt x="19842" y="73560"/>
                    </a:cubicBezTo>
                    <a:lnTo>
                      <a:pt x="19849" y="73586"/>
                    </a:lnTo>
                    <a:lnTo>
                      <a:pt x="19877" y="73584"/>
                    </a:lnTo>
                    <a:lnTo>
                      <a:pt x="19877" y="73583"/>
                    </a:lnTo>
                    <a:cubicBezTo>
                      <a:pt x="19900" y="73581"/>
                      <a:pt x="19921" y="73581"/>
                      <a:pt x="19940" y="73581"/>
                    </a:cubicBezTo>
                    <a:cubicBezTo>
                      <a:pt x="20203" y="73581"/>
                      <a:pt x="20371" y="73730"/>
                      <a:pt x="20605" y="73935"/>
                    </a:cubicBezTo>
                    <a:cubicBezTo>
                      <a:pt x="20781" y="74089"/>
                      <a:pt x="20999" y="74280"/>
                      <a:pt x="21322" y="74464"/>
                    </a:cubicBezTo>
                    <a:cubicBezTo>
                      <a:pt x="22196" y="74957"/>
                      <a:pt x="22875" y="75144"/>
                      <a:pt x="23473" y="75311"/>
                    </a:cubicBezTo>
                    <a:cubicBezTo>
                      <a:pt x="23780" y="75395"/>
                      <a:pt x="24069" y="75474"/>
                      <a:pt x="24360" y="75587"/>
                    </a:cubicBezTo>
                    <a:cubicBezTo>
                      <a:pt x="24415" y="75610"/>
                      <a:pt x="24468" y="75635"/>
                      <a:pt x="24516" y="75661"/>
                    </a:cubicBezTo>
                    <a:cubicBezTo>
                      <a:pt x="24742" y="75788"/>
                      <a:pt x="24797" y="76011"/>
                      <a:pt x="24772" y="76177"/>
                    </a:cubicBezTo>
                    <a:cubicBezTo>
                      <a:pt x="24742" y="76390"/>
                      <a:pt x="24569" y="76618"/>
                      <a:pt x="24266" y="76618"/>
                    </a:cubicBezTo>
                    <a:lnTo>
                      <a:pt x="17428" y="76618"/>
                    </a:lnTo>
                    <a:cubicBezTo>
                      <a:pt x="17429" y="76549"/>
                      <a:pt x="17434" y="76384"/>
                      <a:pt x="17437" y="76182"/>
                    </a:cubicBezTo>
                    <a:cubicBezTo>
                      <a:pt x="17448" y="75593"/>
                      <a:pt x="17446" y="75184"/>
                      <a:pt x="17431" y="74964"/>
                    </a:cubicBezTo>
                    <a:cubicBezTo>
                      <a:pt x="17409" y="74638"/>
                      <a:pt x="17461" y="74370"/>
                      <a:pt x="17561" y="74280"/>
                    </a:cubicBezTo>
                    <a:cubicBezTo>
                      <a:pt x="17582" y="74262"/>
                      <a:pt x="17604" y="74253"/>
                      <a:pt x="17627" y="74253"/>
                    </a:cubicBezTo>
                    <a:cubicBezTo>
                      <a:pt x="17632" y="74253"/>
                      <a:pt x="17637" y="74253"/>
                      <a:pt x="17642" y="74254"/>
                    </a:cubicBezTo>
                    <a:lnTo>
                      <a:pt x="17697" y="74265"/>
                    </a:lnTo>
                    <a:lnTo>
                      <a:pt x="17680" y="74210"/>
                    </a:lnTo>
                    <a:cubicBezTo>
                      <a:pt x="17438" y="73468"/>
                      <a:pt x="16620" y="70941"/>
                      <a:pt x="16208" y="69567"/>
                    </a:cubicBezTo>
                    <a:cubicBezTo>
                      <a:pt x="16153" y="69386"/>
                      <a:pt x="16107" y="69229"/>
                      <a:pt x="16070" y="69099"/>
                    </a:cubicBezTo>
                    <a:lnTo>
                      <a:pt x="16062" y="69076"/>
                    </a:lnTo>
                    <a:lnTo>
                      <a:pt x="16038" y="69074"/>
                    </a:lnTo>
                    <a:cubicBezTo>
                      <a:pt x="15819" y="69068"/>
                      <a:pt x="15663" y="69061"/>
                      <a:pt x="15605" y="69057"/>
                    </a:cubicBezTo>
                    <a:cubicBezTo>
                      <a:pt x="15507" y="68721"/>
                      <a:pt x="14359" y="64813"/>
                      <a:pt x="13081" y="60429"/>
                    </a:cubicBezTo>
                    <a:lnTo>
                      <a:pt x="13070" y="60390"/>
                    </a:lnTo>
                    <a:lnTo>
                      <a:pt x="13035" y="60407"/>
                    </a:lnTo>
                    <a:cubicBezTo>
                      <a:pt x="12754" y="60531"/>
                      <a:pt x="12464" y="60598"/>
                      <a:pt x="12221" y="60598"/>
                    </a:cubicBezTo>
                    <a:cubicBezTo>
                      <a:pt x="12153" y="60598"/>
                      <a:pt x="12088" y="60592"/>
                      <a:pt x="12028" y="60581"/>
                    </a:cubicBezTo>
                    <a:cubicBezTo>
                      <a:pt x="11465" y="58420"/>
                      <a:pt x="10783" y="54146"/>
                      <a:pt x="10652" y="53310"/>
                    </a:cubicBezTo>
                    <a:cubicBezTo>
                      <a:pt x="10629" y="53168"/>
                      <a:pt x="10721" y="53035"/>
                      <a:pt x="10861" y="53006"/>
                    </a:cubicBezTo>
                    <a:lnTo>
                      <a:pt x="10922" y="52994"/>
                    </a:lnTo>
                    <a:lnTo>
                      <a:pt x="10912" y="52959"/>
                    </a:lnTo>
                    <a:cubicBezTo>
                      <a:pt x="10114" y="50190"/>
                      <a:pt x="9615" y="48433"/>
                      <a:pt x="9387" y="47591"/>
                    </a:cubicBezTo>
                    <a:cubicBezTo>
                      <a:pt x="9308" y="47345"/>
                      <a:pt x="9221" y="47075"/>
                      <a:pt x="9127" y="46787"/>
                    </a:cubicBezTo>
                    <a:cubicBezTo>
                      <a:pt x="8297" y="44226"/>
                      <a:pt x="7042" y="40356"/>
                      <a:pt x="6371" y="39223"/>
                    </a:cubicBezTo>
                    <a:cubicBezTo>
                      <a:pt x="6039" y="38662"/>
                      <a:pt x="5885" y="37555"/>
                      <a:pt x="5947" y="36187"/>
                    </a:cubicBezTo>
                    <a:cubicBezTo>
                      <a:pt x="5949" y="36161"/>
                      <a:pt x="5950" y="36136"/>
                      <a:pt x="5952" y="36112"/>
                    </a:cubicBezTo>
                    <a:lnTo>
                      <a:pt x="5957" y="36031"/>
                    </a:lnTo>
                    <a:cubicBezTo>
                      <a:pt x="6002" y="35234"/>
                      <a:pt x="6122" y="34400"/>
                      <a:pt x="6299" y="33617"/>
                    </a:cubicBezTo>
                    <a:lnTo>
                      <a:pt x="6304" y="33599"/>
                    </a:lnTo>
                    <a:lnTo>
                      <a:pt x="6291" y="33585"/>
                    </a:lnTo>
                    <a:cubicBezTo>
                      <a:pt x="5834" y="33123"/>
                      <a:pt x="1789" y="29009"/>
                      <a:pt x="370" y="26451"/>
                    </a:cubicBezTo>
                    <a:cubicBezTo>
                      <a:pt x="173" y="26058"/>
                      <a:pt x="171" y="24950"/>
                      <a:pt x="171" y="24904"/>
                    </a:cubicBezTo>
                    <a:lnTo>
                      <a:pt x="171" y="24901"/>
                    </a:lnTo>
                    <a:cubicBezTo>
                      <a:pt x="182" y="24777"/>
                      <a:pt x="284" y="23664"/>
                      <a:pt x="281" y="22658"/>
                    </a:cubicBezTo>
                    <a:cubicBezTo>
                      <a:pt x="281" y="22320"/>
                      <a:pt x="287" y="22019"/>
                      <a:pt x="300" y="21764"/>
                    </a:cubicBezTo>
                    <a:lnTo>
                      <a:pt x="301" y="21730"/>
                    </a:lnTo>
                    <a:lnTo>
                      <a:pt x="268" y="21728"/>
                    </a:lnTo>
                    <a:cubicBezTo>
                      <a:pt x="203" y="21725"/>
                      <a:pt x="136" y="21721"/>
                      <a:pt x="70" y="21713"/>
                    </a:cubicBezTo>
                    <a:cubicBezTo>
                      <a:pt x="72" y="21629"/>
                      <a:pt x="72" y="21525"/>
                      <a:pt x="72" y="21395"/>
                    </a:cubicBezTo>
                    <a:cubicBezTo>
                      <a:pt x="75" y="20524"/>
                      <a:pt x="80" y="18710"/>
                      <a:pt x="443" y="16906"/>
                    </a:cubicBezTo>
                    <a:cubicBezTo>
                      <a:pt x="893" y="14682"/>
                      <a:pt x="1738" y="13203"/>
                      <a:pt x="2957" y="12512"/>
                    </a:cubicBezTo>
                    <a:cubicBezTo>
                      <a:pt x="3000" y="12502"/>
                      <a:pt x="3336" y="12425"/>
                      <a:pt x="3608" y="12389"/>
                    </a:cubicBezTo>
                    <a:lnTo>
                      <a:pt x="3617" y="12387"/>
                    </a:lnTo>
                    <a:lnTo>
                      <a:pt x="3625" y="12381"/>
                    </a:lnTo>
                    <a:cubicBezTo>
                      <a:pt x="3853" y="12185"/>
                      <a:pt x="3951" y="12130"/>
                      <a:pt x="3969" y="12129"/>
                    </a:cubicBezTo>
                    <a:cubicBezTo>
                      <a:pt x="4018" y="12129"/>
                      <a:pt x="4807" y="12113"/>
                      <a:pt x="4840" y="12112"/>
                    </a:cubicBezTo>
                    <a:lnTo>
                      <a:pt x="4848" y="12112"/>
                    </a:lnTo>
                    <a:lnTo>
                      <a:pt x="4856" y="12109"/>
                    </a:lnTo>
                    <a:cubicBezTo>
                      <a:pt x="4862" y="12106"/>
                      <a:pt x="5425" y="11826"/>
                      <a:pt x="5876" y="11632"/>
                    </a:cubicBezTo>
                    <a:cubicBezTo>
                      <a:pt x="5909" y="11616"/>
                      <a:pt x="5944" y="11601"/>
                      <a:pt x="5976" y="11587"/>
                    </a:cubicBezTo>
                    <a:lnTo>
                      <a:pt x="5990" y="11583"/>
                    </a:lnTo>
                    <a:lnTo>
                      <a:pt x="5996" y="11569"/>
                    </a:lnTo>
                    <a:cubicBezTo>
                      <a:pt x="6143" y="11195"/>
                      <a:pt x="6273" y="10866"/>
                      <a:pt x="6359" y="10656"/>
                    </a:cubicBezTo>
                    <a:cubicBezTo>
                      <a:pt x="6432" y="10470"/>
                      <a:pt x="6486" y="10338"/>
                      <a:pt x="6505" y="10291"/>
                    </a:cubicBezTo>
                    <a:cubicBezTo>
                      <a:pt x="6528" y="10290"/>
                      <a:pt x="6569" y="10288"/>
                      <a:pt x="6625" y="10288"/>
                    </a:cubicBezTo>
                    <a:cubicBezTo>
                      <a:pt x="6723" y="10288"/>
                      <a:pt x="6865" y="10293"/>
                      <a:pt x="7034" y="10312"/>
                    </a:cubicBezTo>
                    <a:lnTo>
                      <a:pt x="7070" y="10317"/>
                    </a:lnTo>
                    <a:lnTo>
                      <a:pt x="7073" y="10280"/>
                    </a:lnTo>
                    <a:cubicBezTo>
                      <a:pt x="7097" y="9786"/>
                      <a:pt x="7115" y="9335"/>
                      <a:pt x="7126" y="8941"/>
                    </a:cubicBezTo>
                    <a:cubicBezTo>
                      <a:pt x="7129" y="8858"/>
                      <a:pt x="7131" y="8774"/>
                      <a:pt x="7132" y="8690"/>
                    </a:cubicBezTo>
                    <a:lnTo>
                      <a:pt x="7134" y="8649"/>
                    </a:lnTo>
                    <a:lnTo>
                      <a:pt x="7097" y="8649"/>
                    </a:lnTo>
                    <a:cubicBezTo>
                      <a:pt x="7093" y="8649"/>
                      <a:pt x="7089" y="8649"/>
                      <a:pt x="7085" y="8649"/>
                    </a:cubicBezTo>
                    <a:cubicBezTo>
                      <a:pt x="6911" y="8649"/>
                      <a:pt x="6663" y="8552"/>
                      <a:pt x="6515" y="8329"/>
                    </a:cubicBezTo>
                    <a:cubicBezTo>
                      <a:pt x="6405" y="8164"/>
                      <a:pt x="6314" y="7874"/>
                      <a:pt x="6513" y="7434"/>
                    </a:cubicBezTo>
                    <a:lnTo>
                      <a:pt x="6528" y="7400"/>
                    </a:lnTo>
                    <a:lnTo>
                      <a:pt x="6493" y="7388"/>
                    </a:lnTo>
                    <a:cubicBezTo>
                      <a:pt x="5380" y="6983"/>
                      <a:pt x="4782" y="5943"/>
                      <a:pt x="4853" y="4535"/>
                    </a:cubicBezTo>
                    <a:cubicBezTo>
                      <a:pt x="4882" y="3980"/>
                      <a:pt x="5010" y="3385"/>
                      <a:pt x="5236" y="2770"/>
                    </a:cubicBezTo>
                    <a:cubicBezTo>
                      <a:pt x="5365" y="2422"/>
                      <a:pt x="5530" y="2099"/>
                      <a:pt x="5727" y="1813"/>
                    </a:cubicBezTo>
                    <a:lnTo>
                      <a:pt x="5743" y="1790"/>
                    </a:lnTo>
                    <a:lnTo>
                      <a:pt x="5724" y="1771"/>
                    </a:lnTo>
                    <a:cubicBezTo>
                      <a:pt x="5172" y="1196"/>
                      <a:pt x="4986" y="870"/>
                      <a:pt x="5045" y="812"/>
                    </a:cubicBezTo>
                    <a:cubicBezTo>
                      <a:pt x="5056" y="803"/>
                      <a:pt x="5068" y="798"/>
                      <a:pt x="5083" y="798"/>
                    </a:cubicBezTo>
                    <a:cubicBezTo>
                      <a:pt x="5085" y="798"/>
                      <a:pt x="5087" y="798"/>
                      <a:pt x="5090" y="798"/>
                    </a:cubicBezTo>
                    <a:cubicBezTo>
                      <a:pt x="5230" y="810"/>
                      <a:pt x="5519" y="1138"/>
                      <a:pt x="5680" y="1355"/>
                    </a:cubicBezTo>
                    <a:lnTo>
                      <a:pt x="5802" y="1520"/>
                    </a:lnTo>
                    <a:lnTo>
                      <a:pt x="5739" y="1324"/>
                    </a:lnTo>
                    <a:cubicBezTo>
                      <a:pt x="5622" y="954"/>
                      <a:pt x="5454" y="283"/>
                      <a:pt x="5565" y="106"/>
                    </a:cubicBezTo>
                    <a:cubicBezTo>
                      <a:pt x="5579" y="83"/>
                      <a:pt x="5596" y="72"/>
                      <a:pt x="5619" y="69"/>
                    </a:cubicBezTo>
                    <a:cubicBezTo>
                      <a:pt x="5622" y="69"/>
                      <a:pt x="5625" y="68"/>
                      <a:pt x="5628" y="68"/>
                    </a:cubicBezTo>
                    <a:close/>
                    <a:moveTo>
                      <a:pt x="5626" y="0"/>
                    </a:moveTo>
                    <a:cubicBezTo>
                      <a:pt x="5620" y="0"/>
                      <a:pt x="5614" y="1"/>
                      <a:pt x="5608" y="2"/>
                    </a:cubicBezTo>
                    <a:cubicBezTo>
                      <a:pt x="5565" y="8"/>
                      <a:pt x="5532" y="31"/>
                      <a:pt x="5507" y="71"/>
                    </a:cubicBezTo>
                    <a:cubicBezTo>
                      <a:pt x="5386" y="263"/>
                      <a:pt x="5532" y="855"/>
                      <a:pt x="5622" y="1171"/>
                    </a:cubicBezTo>
                    <a:cubicBezTo>
                      <a:pt x="5481" y="1002"/>
                      <a:pt x="5247" y="745"/>
                      <a:pt x="5094" y="733"/>
                    </a:cubicBezTo>
                    <a:cubicBezTo>
                      <a:pt x="5090" y="732"/>
                      <a:pt x="5086" y="732"/>
                      <a:pt x="5082" y="732"/>
                    </a:cubicBezTo>
                    <a:cubicBezTo>
                      <a:pt x="5049" y="732"/>
                      <a:pt x="5020" y="743"/>
                      <a:pt x="4998" y="765"/>
                    </a:cubicBezTo>
                    <a:cubicBezTo>
                      <a:pt x="4922" y="838"/>
                      <a:pt x="4987" y="1005"/>
                      <a:pt x="5206" y="1284"/>
                    </a:cubicBezTo>
                    <a:cubicBezTo>
                      <a:pt x="5356" y="1480"/>
                      <a:pt x="5545" y="1683"/>
                      <a:pt x="5655" y="1800"/>
                    </a:cubicBezTo>
                    <a:cubicBezTo>
                      <a:pt x="5461" y="2084"/>
                      <a:pt x="5299" y="2404"/>
                      <a:pt x="5172" y="2748"/>
                    </a:cubicBezTo>
                    <a:cubicBezTo>
                      <a:pt x="4943" y="3370"/>
                      <a:pt x="4813" y="3971"/>
                      <a:pt x="4784" y="4532"/>
                    </a:cubicBezTo>
                    <a:cubicBezTo>
                      <a:pt x="4712" y="5958"/>
                      <a:pt x="5313" y="7016"/>
                      <a:pt x="6435" y="7441"/>
                    </a:cubicBezTo>
                    <a:cubicBezTo>
                      <a:pt x="6244" y="7891"/>
                      <a:pt x="6340" y="8193"/>
                      <a:pt x="6458" y="8369"/>
                    </a:cubicBezTo>
                    <a:cubicBezTo>
                      <a:pt x="6614" y="8605"/>
                      <a:pt x="6868" y="8712"/>
                      <a:pt x="7063" y="8719"/>
                    </a:cubicBezTo>
                    <a:cubicBezTo>
                      <a:pt x="7062" y="8793"/>
                      <a:pt x="7059" y="8866"/>
                      <a:pt x="7057" y="8941"/>
                    </a:cubicBezTo>
                    <a:cubicBezTo>
                      <a:pt x="7047" y="9325"/>
                      <a:pt x="7030" y="9762"/>
                      <a:pt x="7005" y="10242"/>
                    </a:cubicBezTo>
                    <a:cubicBezTo>
                      <a:pt x="6847" y="10225"/>
                      <a:pt x="6715" y="10220"/>
                      <a:pt x="6623" y="10220"/>
                    </a:cubicBezTo>
                    <a:cubicBezTo>
                      <a:pt x="6534" y="10220"/>
                      <a:pt x="6482" y="10224"/>
                      <a:pt x="6478" y="10225"/>
                    </a:cubicBezTo>
                    <a:lnTo>
                      <a:pt x="6458" y="10227"/>
                    </a:lnTo>
                    <a:lnTo>
                      <a:pt x="6450" y="10247"/>
                    </a:lnTo>
                    <a:cubicBezTo>
                      <a:pt x="6450" y="10247"/>
                      <a:pt x="6389" y="10395"/>
                      <a:pt x="6294" y="10632"/>
                    </a:cubicBezTo>
                    <a:cubicBezTo>
                      <a:pt x="6210" y="10840"/>
                      <a:pt x="6082" y="11162"/>
                      <a:pt x="5937" y="11531"/>
                    </a:cubicBezTo>
                    <a:cubicBezTo>
                      <a:pt x="5908" y="11543"/>
                      <a:pt x="5879" y="11557"/>
                      <a:pt x="5848" y="11569"/>
                    </a:cubicBezTo>
                    <a:cubicBezTo>
                      <a:pt x="5421" y="11753"/>
                      <a:pt x="4897" y="12012"/>
                      <a:pt x="4831" y="12045"/>
                    </a:cubicBezTo>
                    <a:cubicBezTo>
                      <a:pt x="4749" y="12046"/>
                      <a:pt x="4013" y="12061"/>
                      <a:pt x="3969" y="12061"/>
                    </a:cubicBezTo>
                    <a:cubicBezTo>
                      <a:pt x="3951" y="12061"/>
                      <a:pt x="3894" y="12061"/>
                      <a:pt x="3588" y="12323"/>
                    </a:cubicBezTo>
                    <a:cubicBezTo>
                      <a:pt x="3298" y="12364"/>
                      <a:pt x="2940" y="12447"/>
                      <a:pt x="2936" y="12448"/>
                    </a:cubicBezTo>
                    <a:lnTo>
                      <a:pt x="2928" y="12451"/>
                    </a:lnTo>
                    <a:cubicBezTo>
                      <a:pt x="1688" y="13153"/>
                      <a:pt x="830" y="14647"/>
                      <a:pt x="376" y="16894"/>
                    </a:cubicBezTo>
                    <a:cubicBezTo>
                      <a:pt x="11" y="18704"/>
                      <a:pt x="6" y="20522"/>
                      <a:pt x="5" y="21397"/>
                    </a:cubicBezTo>
                    <a:cubicBezTo>
                      <a:pt x="3" y="21542"/>
                      <a:pt x="3" y="21657"/>
                      <a:pt x="2" y="21744"/>
                    </a:cubicBezTo>
                    <a:lnTo>
                      <a:pt x="0" y="21774"/>
                    </a:lnTo>
                    <a:lnTo>
                      <a:pt x="31" y="21777"/>
                    </a:lnTo>
                    <a:cubicBezTo>
                      <a:pt x="98" y="21787"/>
                      <a:pt x="165" y="21793"/>
                      <a:pt x="231" y="21796"/>
                    </a:cubicBezTo>
                    <a:cubicBezTo>
                      <a:pt x="219" y="22045"/>
                      <a:pt x="213" y="22335"/>
                      <a:pt x="214" y="22659"/>
                    </a:cubicBezTo>
                    <a:cubicBezTo>
                      <a:pt x="216" y="23662"/>
                      <a:pt x="115" y="24772"/>
                      <a:pt x="103" y="24896"/>
                    </a:cubicBezTo>
                    <a:cubicBezTo>
                      <a:pt x="103" y="24901"/>
                      <a:pt x="103" y="24904"/>
                      <a:pt x="103" y="24904"/>
                    </a:cubicBezTo>
                    <a:cubicBezTo>
                      <a:pt x="103" y="24951"/>
                      <a:pt x="101" y="26069"/>
                      <a:pt x="309" y="26485"/>
                    </a:cubicBezTo>
                    <a:cubicBezTo>
                      <a:pt x="1720" y="29027"/>
                      <a:pt x="5712" y="33099"/>
                      <a:pt x="6229" y="33621"/>
                    </a:cubicBezTo>
                    <a:cubicBezTo>
                      <a:pt x="6054" y="34392"/>
                      <a:pt x="5938" y="35213"/>
                      <a:pt x="5891" y="35996"/>
                    </a:cubicBezTo>
                    <a:lnTo>
                      <a:pt x="5889" y="35996"/>
                    </a:lnTo>
                    <a:lnTo>
                      <a:pt x="5883" y="36109"/>
                    </a:lnTo>
                    <a:cubicBezTo>
                      <a:pt x="5882" y="36135"/>
                      <a:pt x="5880" y="36159"/>
                      <a:pt x="5880" y="36185"/>
                    </a:cubicBezTo>
                    <a:cubicBezTo>
                      <a:pt x="5816" y="37566"/>
                      <a:pt x="5973" y="38687"/>
                      <a:pt x="6313" y="39258"/>
                    </a:cubicBezTo>
                    <a:cubicBezTo>
                      <a:pt x="6979" y="40387"/>
                      <a:pt x="8233" y="44252"/>
                      <a:pt x="9062" y="46809"/>
                    </a:cubicBezTo>
                    <a:cubicBezTo>
                      <a:pt x="9155" y="47098"/>
                      <a:pt x="9244" y="47367"/>
                      <a:pt x="9323" y="47611"/>
                    </a:cubicBezTo>
                    <a:cubicBezTo>
                      <a:pt x="9548" y="48450"/>
                      <a:pt x="10043" y="50194"/>
                      <a:pt x="10837" y="52943"/>
                    </a:cubicBezTo>
                    <a:cubicBezTo>
                      <a:pt x="10667" y="52985"/>
                      <a:pt x="10557" y="53148"/>
                      <a:pt x="10584" y="53321"/>
                    </a:cubicBezTo>
                    <a:cubicBezTo>
                      <a:pt x="10716" y="54162"/>
                      <a:pt x="11402" y="58462"/>
                      <a:pt x="11968" y="60621"/>
                    </a:cubicBezTo>
                    <a:lnTo>
                      <a:pt x="11973" y="60641"/>
                    </a:lnTo>
                    <a:lnTo>
                      <a:pt x="11994" y="60646"/>
                    </a:lnTo>
                    <a:cubicBezTo>
                      <a:pt x="12066" y="60660"/>
                      <a:pt x="12143" y="60668"/>
                      <a:pt x="12225" y="60668"/>
                    </a:cubicBezTo>
                    <a:cubicBezTo>
                      <a:pt x="12466" y="60668"/>
                      <a:pt x="12745" y="60605"/>
                      <a:pt x="13026" y="60485"/>
                    </a:cubicBezTo>
                    <a:cubicBezTo>
                      <a:pt x="14353" y="65035"/>
                      <a:pt x="15535" y="69061"/>
                      <a:pt x="15547" y="69102"/>
                    </a:cubicBezTo>
                    <a:lnTo>
                      <a:pt x="15555" y="69125"/>
                    </a:lnTo>
                    <a:lnTo>
                      <a:pt x="15579" y="69126"/>
                    </a:lnTo>
                    <a:cubicBezTo>
                      <a:pt x="15581" y="69126"/>
                      <a:pt x="15747" y="69134"/>
                      <a:pt x="16012" y="69143"/>
                    </a:cubicBezTo>
                    <a:cubicBezTo>
                      <a:pt x="16047" y="69268"/>
                      <a:pt x="16091" y="69418"/>
                      <a:pt x="16142" y="69588"/>
                    </a:cubicBezTo>
                    <a:cubicBezTo>
                      <a:pt x="16547" y="70936"/>
                      <a:pt x="17344" y="73395"/>
                      <a:pt x="17600" y="74188"/>
                    </a:cubicBezTo>
                    <a:cubicBezTo>
                      <a:pt x="17571" y="74193"/>
                      <a:pt x="17542" y="74208"/>
                      <a:pt x="17516" y="74231"/>
                    </a:cubicBezTo>
                    <a:cubicBezTo>
                      <a:pt x="17400" y="74335"/>
                      <a:pt x="17341" y="74620"/>
                      <a:pt x="17364" y="74970"/>
                    </a:cubicBezTo>
                    <a:cubicBezTo>
                      <a:pt x="17379" y="75184"/>
                      <a:pt x="17380" y="75604"/>
                      <a:pt x="17370" y="76182"/>
                    </a:cubicBezTo>
                    <a:cubicBezTo>
                      <a:pt x="17365" y="76450"/>
                      <a:pt x="17359" y="76650"/>
                      <a:pt x="17359" y="76653"/>
                    </a:cubicBezTo>
                    <a:lnTo>
                      <a:pt x="17357" y="76651"/>
                    </a:lnTo>
                    <a:lnTo>
                      <a:pt x="17356" y="76687"/>
                    </a:lnTo>
                    <a:lnTo>
                      <a:pt x="24265" y="76687"/>
                    </a:lnTo>
                    <a:cubicBezTo>
                      <a:pt x="24609" y="76687"/>
                      <a:pt x="24803" y="76428"/>
                      <a:pt x="24838" y="76187"/>
                    </a:cubicBezTo>
                    <a:cubicBezTo>
                      <a:pt x="24873" y="75947"/>
                      <a:pt x="24762" y="75722"/>
                      <a:pt x="24548" y="75601"/>
                    </a:cubicBezTo>
                    <a:cubicBezTo>
                      <a:pt x="24497" y="75574"/>
                      <a:pt x="24442" y="75548"/>
                      <a:pt x="24383" y="75525"/>
                    </a:cubicBezTo>
                    <a:cubicBezTo>
                      <a:pt x="24089" y="75410"/>
                      <a:pt x="23799" y="75330"/>
                      <a:pt x="23490" y="75245"/>
                    </a:cubicBezTo>
                    <a:cubicBezTo>
                      <a:pt x="22895" y="75080"/>
                      <a:pt x="22221" y="74893"/>
                      <a:pt x="21354" y="74404"/>
                    </a:cubicBezTo>
                    <a:cubicBezTo>
                      <a:pt x="21037" y="74225"/>
                      <a:pt x="20822" y="74035"/>
                      <a:pt x="20648" y="73883"/>
                    </a:cubicBezTo>
                    <a:cubicBezTo>
                      <a:pt x="20403" y="73669"/>
                      <a:pt x="20227" y="73513"/>
                      <a:pt x="19938" y="73513"/>
                    </a:cubicBezTo>
                    <a:cubicBezTo>
                      <a:pt x="19926" y="73513"/>
                      <a:pt x="19912" y="73513"/>
                      <a:pt x="19898" y="73514"/>
                    </a:cubicBezTo>
                    <a:cubicBezTo>
                      <a:pt x="19538" y="72250"/>
                      <a:pt x="19142" y="70186"/>
                      <a:pt x="18989" y="69353"/>
                    </a:cubicBezTo>
                    <a:cubicBezTo>
                      <a:pt x="18966" y="69230"/>
                      <a:pt x="18946" y="69126"/>
                      <a:pt x="18932" y="69044"/>
                    </a:cubicBezTo>
                    <a:cubicBezTo>
                      <a:pt x="19594" y="68947"/>
                      <a:pt x="19943" y="68791"/>
                      <a:pt x="19996" y="68568"/>
                    </a:cubicBezTo>
                    <a:lnTo>
                      <a:pt x="19998" y="68561"/>
                    </a:lnTo>
                    <a:lnTo>
                      <a:pt x="19996" y="68553"/>
                    </a:lnTo>
                    <a:cubicBezTo>
                      <a:pt x="19535" y="66605"/>
                      <a:pt x="18073" y="60381"/>
                      <a:pt x="18033" y="60211"/>
                    </a:cubicBezTo>
                    <a:cubicBezTo>
                      <a:pt x="18029" y="60112"/>
                      <a:pt x="17911" y="57813"/>
                      <a:pt x="17541" y="55336"/>
                    </a:cubicBezTo>
                    <a:cubicBezTo>
                      <a:pt x="18577" y="54808"/>
                      <a:pt x="19097" y="54039"/>
                      <a:pt x="19149" y="53960"/>
                    </a:cubicBezTo>
                    <a:cubicBezTo>
                      <a:pt x="19308" y="53858"/>
                      <a:pt x="22381" y="51862"/>
                      <a:pt x="23285" y="51226"/>
                    </a:cubicBezTo>
                    <a:lnTo>
                      <a:pt x="23421" y="51132"/>
                    </a:lnTo>
                    <a:cubicBezTo>
                      <a:pt x="24217" y="50575"/>
                      <a:pt x="24305" y="50512"/>
                      <a:pt x="24323" y="49727"/>
                    </a:cubicBezTo>
                    <a:cubicBezTo>
                      <a:pt x="27038" y="47898"/>
                      <a:pt x="28404" y="45378"/>
                      <a:pt x="27644" y="43594"/>
                    </a:cubicBezTo>
                    <a:cubicBezTo>
                      <a:pt x="25341" y="38203"/>
                      <a:pt x="18597" y="30585"/>
                      <a:pt x="18240" y="30183"/>
                    </a:cubicBezTo>
                    <a:cubicBezTo>
                      <a:pt x="18055" y="29515"/>
                      <a:pt x="17824" y="29064"/>
                      <a:pt x="17822" y="29059"/>
                    </a:cubicBezTo>
                    <a:cubicBezTo>
                      <a:pt x="17816" y="29049"/>
                      <a:pt x="17805" y="29039"/>
                      <a:pt x="17793" y="29035"/>
                    </a:cubicBezTo>
                    <a:cubicBezTo>
                      <a:pt x="17789" y="29035"/>
                      <a:pt x="17785" y="29033"/>
                      <a:pt x="17782" y="29033"/>
                    </a:cubicBezTo>
                    <a:cubicBezTo>
                      <a:pt x="17682" y="28920"/>
                      <a:pt x="17374" y="28792"/>
                      <a:pt x="17133" y="28703"/>
                    </a:cubicBezTo>
                    <a:cubicBezTo>
                      <a:pt x="17072" y="28682"/>
                      <a:pt x="17020" y="28663"/>
                      <a:pt x="16978" y="28650"/>
                    </a:cubicBezTo>
                    <a:cubicBezTo>
                      <a:pt x="16983" y="28621"/>
                      <a:pt x="16974" y="28590"/>
                      <a:pt x="16952" y="28569"/>
                    </a:cubicBezTo>
                    <a:cubicBezTo>
                      <a:pt x="16864" y="28481"/>
                      <a:pt x="16767" y="28387"/>
                      <a:pt x="16703" y="28322"/>
                    </a:cubicBezTo>
                    <a:cubicBezTo>
                      <a:pt x="16651" y="28270"/>
                      <a:pt x="16610" y="28229"/>
                      <a:pt x="16591" y="28209"/>
                    </a:cubicBezTo>
                    <a:cubicBezTo>
                      <a:pt x="16617" y="27954"/>
                      <a:pt x="16677" y="27378"/>
                      <a:pt x="16682" y="27168"/>
                    </a:cubicBezTo>
                    <a:cubicBezTo>
                      <a:pt x="16685" y="27027"/>
                      <a:pt x="16593" y="26804"/>
                      <a:pt x="16423" y="26537"/>
                    </a:cubicBezTo>
                    <a:cubicBezTo>
                      <a:pt x="16426" y="26524"/>
                      <a:pt x="16423" y="26509"/>
                      <a:pt x="16414" y="26497"/>
                    </a:cubicBezTo>
                    <a:cubicBezTo>
                      <a:pt x="16105" y="26060"/>
                      <a:pt x="15755" y="25661"/>
                      <a:pt x="15371" y="25311"/>
                    </a:cubicBezTo>
                    <a:cubicBezTo>
                      <a:pt x="15385" y="25142"/>
                      <a:pt x="15391" y="24947"/>
                      <a:pt x="15391" y="24731"/>
                    </a:cubicBezTo>
                    <a:cubicBezTo>
                      <a:pt x="15391" y="24210"/>
                      <a:pt x="15355" y="23523"/>
                      <a:pt x="15284" y="22690"/>
                    </a:cubicBezTo>
                    <a:cubicBezTo>
                      <a:pt x="15293" y="22681"/>
                      <a:pt x="15298" y="22667"/>
                      <a:pt x="15296" y="22653"/>
                    </a:cubicBezTo>
                    <a:cubicBezTo>
                      <a:pt x="15264" y="22271"/>
                      <a:pt x="15225" y="21863"/>
                      <a:pt x="15180" y="21439"/>
                    </a:cubicBezTo>
                    <a:lnTo>
                      <a:pt x="15180" y="21439"/>
                    </a:lnTo>
                    <a:cubicBezTo>
                      <a:pt x="15205" y="21462"/>
                      <a:pt x="15231" y="21485"/>
                      <a:pt x="15258" y="21510"/>
                    </a:cubicBezTo>
                    <a:cubicBezTo>
                      <a:pt x="15287" y="21536"/>
                      <a:pt x="15324" y="21550"/>
                      <a:pt x="15361" y="21550"/>
                    </a:cubicBezTo>
                    <a:cubicBezTo>
                      <a:pt x="15388" y="21550"/>
                      <a:pt x="15415" y="21543"/>
                      <a:pt x="15439" y="21528"/>
                    </a:cubicBezTo>
                    <a:cubicBezTo>
                      <a:pt x="15477" y="21505"/>
                      <a:pt x="15512" y="21482"/>
                      <a:pt x="15547" y="21459"/>
                    </a:cubicBezTo>
                    <a:lnTo>
                      <a:pt x="17093" y="22786"/>
                    </a:lnTo>
                    <a:cubicBezTo>
                      <a:pt x="17353" y="23084"/>
                      <a:pt x="17773" y="23162"/>
                      <a:pt x="18143" y="23162"/>
                    </a:cubicBezTo>
                    <a:cubicBezTo>
                      <a:pt x="18320" y="23162"/>
                      <a:pt x="18485" y="23145"/>
                      <a:pt x="18616" y="23124"/>
                    </a:cubicBezTo>
                    <a:cubicBezTo>
                      <a:pt x="18843" y="23088"/>
                      <a:pt x="19039" y="22933"/>
                      <a:pt x="19125" y="22719"/>
                    </a:cubicBezTo>
                    <a:cubicBezTo>
                      <a:pt x="19466" y="21872"/>
                      <a:pt x="20640" y="18736"/>
                      <a:pt x="21430" y="13960"/>
                    </a:cubicBezTo>
                    <a:cubicBezTo>
                      <a:pt x="21440" y="13904"/>
                      <a:pt x="21449" y="13849"/>
                      <a:pt x="21458" y="13792"/>
                    </a:cubicBezTo>
                    <a:lnTo>
                      <a:pt x="21467" y="13739"/>
                    </a:lnTo>
                    <a:lnTo>
                      <a:pt x="21935" y="13904"/>
                    </a:lnTo>
                    <a:cubicBezTo>
                      <a:pt x="21945" y="13907"/>
                      <a:pt x="21955" y="13909"/>
                      <a:pt x="21966" y="13909"/>
                    </a:cubicBezTo>
                    <a:cubicBezTo>
                      <a:pt x="22005" y="13909"/>
                      <a:pt x="22042" y="13884"/>
                      <a:pt x="22056" y="13846"/>
                    </a:cubicBezTo>
                    <a:lnTo>
                      <a:pt x="22150" y="13578"/>
                    </a:lnTo>
                    <a:cubicBezTo>
                      <a:pt x="22507" y="13457"/>
                      <a:pt x="22630" y="13301"/>
                      <a:pt x="22589" y="13026"/>
                    </a:cubicBezTo>
                    <a:cubicBezTo>
                      <a:pt x="22585" y="12994"/>
                      <a:pt x="22575" y="12960"/>
                      <a:pt x="22560" y="12928"/>
                    </a:cubicBezTo>
                    <a:cubicBezTo>
                      <a:pt x="22765" y="12814"/>
                      <a:pt x="22838" y="12665"/>
                      <a:pt x="22805" y="12436"/>
                    </a:cubicBezTo>
                    <a:cubicBezTo>
                      <a:pt x="22797" y="12389"/>
                      <a:pt x="22780" y="12340"/>
                      <a:pt x="22751" y="12291"/>
                    </a:cubicBezTo>
                    <a:cubicBezTo>
                      <a:pt x="22993" y="12173"/>
                      <a:pt x="23077" y="12022"/>
                      <a:pt x="23042" y="11775"/>
                    </a:cubicBezTo>
                    <a:cubicBezTo>
                      <a:pt x="23034" y="11727"/>
                      <a:pt x="23016" y="11679"/>
                      <a:pt x="22987" y="11630"/>
                    </a:cubicBezTo>
                    <a:cubicBezTo>
                      <a:pt x="23228" y="11513"/>
                      <a:pt x="23314" y="11361"/>
                      <a:pt x="23277" y="11115"/>
                    </a:cubicBezTo>
                    <a:cubicBezTo>
                      <a:pt x="23263" y="11022"/>
                      <a:pt x="23210" y="10927"/>
                      <a:pt x="23115" y="10837"/>
                    </a:cubicBezTo>
                    <a:lnTo>
                      <a:pt x="23806" y="8878"/>
                    </a:lnTo>
                    <a:cubicBezTo>
                      <a:pt x="23823" y="8828"/>
                      <a:pt x="23797" y="8774"/>
                      <a:pt x="23748" y="8756"/>
                    </a:cubicBezTo>
                    <a:lnTo>
                      <a:pt x="20796" y="7716"/>
                    </a:lnTo>
                    <a:cubicBezTo>
                      <a:pt x="20786" y="7713"/>
                      <a:pt x="20775" y="7711"/>
                      <a:pt x="20765" y="7711"/>
                    </a:cubicBezTo>
                    <a:cubicBezTo>
                      <a:pt x="20726" y="7711"/>
                      <a:pt x="20688" y="7736"/>
                      <a:pt x="20675" y="7774"/>
                    </a:cubicBezTo>
                    <a:lnTo>
                      <a:pt x="18925" y="12742"/>
                    </a:lnTo>
                    <a:cubicBezTo>
                      <a:pt x="18908" y="12792"/>
                      <a:pt x="18934" y="12846"/>
                      <a:pt x="18983" y="12864"/>
                    </a:cubicBezTo>
                    <a:lnTo>
                      <a:pt x="19660" y="13103"/>
                    </a:lnTo>
                    <a:cubicBezTo>
                      <a:pt x="19625" y="13233"/>
                      <a:pt x="19583" y="13381"/>
                      <a:pt x="19539" y="13541"/>
                    </a:cubicBezTo>
                    <a:cubicBezTo>
                      <a:pt x="19180" y="14850"/>
                      <a:pt x="18519" y="17189"/>
                      <a:pt x="18139" y="18160"/>
                    </a:cubicBezTo>
                    <a:cubicBezTo>
                      <a:pt x="18087" y="18292"/>
                      <a:pt x="18022" y="18434"/>
                      <a:pt x="17938" y="18593"/>
                    </a:cubicBezTo>
                    <a:cubicBezTo>
                      <a:pt x="17867" y="18732"/>
                      <a:pt x="17785" y="18871"/>
                      <a:pt x="17720" y="18986"/>
                    </a:cubicBezTo>
                    <a:cubicBezTo>
                      <a:pt x="17634" y="18863"/>
                      <a:pt x="17541" y="18724"/>
                      <a:pt x="17441" y="18568"/>
                    </a:cubicBezTo>
                    <a:cubicBezTo>
                      <a:pt x="17409" y="18518"/>
                      <a:pt x="17377" y="18467"/>
                      <a:pt x="17347" y="18417"/>
                    </a:cubicBezTo>
                    <a:cubicBezTo>
                      <a:pt x="17402" y="17876"/>
                      <a:pt x="17399" y="17353"/>
                      <a:pt x="17397" y="17275"/>
                    </a:cubicBezTo>
                    <a:cubicBezTo>
                      <a:pt x="17431" y="17217"/>
                      <a:pt x="17590" y="16911"/>
                      <a:pt x="17393" y="16561"/>
                    </a:cubicBezTo>
                    <a:cubicBezTo>
                      <a:pt x="17201" y="16221"/>
                      <a:pt x="16568" y="16205"/>
                      <a:pt x="16411" y="16205"/>
                    </a:cubicBezTo>
                    <a:cubicBezTo>
                      <a:pt x="16403" y="16006"/>
                      <a:pt x="16348" y="14977"/>
                      <a:pt x="16124" y="14398"/>
                    </a:cubicBezTo>
                    <a:cubicBezTo>
                      <a:pt x="15861" y="13717"/>
                      <a:pt x="13735" y="12253"/>
                      <a:pt x="13580" y="12147"/>
                    </a:cubicBezTo>
                    <a:cubicBezTo>
                      <a:pt x="13544" y="12060"/>
                      <a:pt x="13492" y="12002"/>
                      <a:pt x="13428" y="11974"/>
                    </a:cubicBezTo>
                    <a:cubicBezTo>
                      <a:pt x="13396" y="11960"/>
                      <a:pt x="13365" y="11954"/>
                      <a:pt x="13337" y="11954"/>
                    </a:cubicBezTo>
                    <a:cubicBezTo>
                      <a:pt x="13306" y="11954"/>
                      <a:pt x="13278" y="11960"/>
                      <a:pt x="13257" y="11967"/>
                    </a:cubicBezTo>
                    <a:cubicBezTo>
                      <a:pt x="13250" y="11964"/>
                      <a:pt x="13242" y="11962"/>
                      <a:pt x="13235" y="11962"/>
                    </a:cubicBezTo>
                    <a:cubicBezTo>
                      <a:pt x="13229" y="11962"/>
                      <a:pt x="13224" y="11963"/>
                      <a:pt x="13219" y="11965"/>
                    </a:cubicBezTo>
                    <a:cubicBezTo>
                      <a:pt x="12921" y="11818"/>
                      <a:pt x="12560" y="11725"/>
                      <a:pt x="12308" y="11673"/>
                    </a:cubicBezTo>
                    <a:cubicBezTo>
                      <a:pt x="12231" y="11658"/>
                      <a:pt x="12167" y="11646"/>
                      <a:pt x="12126" y="11639"/>
                    </a:cubicBezTo>
                    <a:cubicBezTo>
                      <a:pt x="12135" y="11618"/>
                      <a:pt x="12144" y="11595"/>
                      <a:pt x="12147" y="11580"/>
                    </a:cubicBezTo>
                    <a:cubicBezTo>
                      <a:pt x="12152" y="11568"/>
                      <a:pt x="12150" y="11554"/>
                      <a:pt x="12144" y="11542"/>
                    </a:cubicBezTo>
                    <a:cubicBezTo>
                      <a:pt x="12138" y="11531"/>
                      <a:pt x="12127" y="11522"/>
                      <a:pt x="12115" y="11517"/>
                    </a:cubicBezTo>
                    <a:cubicBezTo>
                      <a:pt x="12110" y="11517"/>
                      <a:pt x="12107" y="11516"/>
                      <a:pt x="12103" y="11516"/>
                    </a:cubicBezTo>
                    <a:cubicBezTo>
                      <a:pt x="11754" y="11112"/>
                      <a:pt x="11311" y="10679"/>
                      <a:pt x="11306" y="10675"/>
                    </a:cubicBezTo>
                    <a:lnTo>
                      <a:pt x="11300" y="10670"/>
                    </a:lnTo>
                    <a:cubicBezTo>
                      <a:pt x="11294" y="10666"/>
                      <a:pt x="11173" y="10595"/>
                      <a:pt x="10855" y="10571"/>
                    </a:cubicBezTo>
                    <a:cubicBezTo>
                      <a:pt x="11612" y="10503"/>
                      <a:pt x="12043" y="10010"/>
                      <a:pt x="12149" y="9658"/>
                    </a:cubicBezTo>
                    <a:cubicBezTo>
                      <a:pt x="12474" y="8470"/>
                      <a:pt x="12341" y="5388"/>
                      <a:pt x="12269" y="4119"/>
                    </a:cubicBezTo>
                    <a:cubicBezTo>
                      <a:pt x="12268" y="4081"/>
                      <a:pt x="12265" y="4046"/>
                      <a:pt x="12263" y="4013"/>
                    </a:cubicBezTo>
                    <a:lnTo>
                      <a:pt x="12263" y="4000"/>
                    </a:lnTo>
                    <a:cubicBezTo>
                      <a:pt x="12320" y="3939"/>
                      <a:pt x="12636" y="3582"/>
                      <a:pt x="12713" y="3096"/>
                    </a:cubicBezTo>
                    <a:cubicBezTo>
                      <a:pt x="12774" y="2703"/>
                      <a:pt x="12668" y="2329"/>
                      <a:pt x="12396" y="1982"/>
                    </a:cubicBezTo>
                    <a:cubicBezTo>
                      <a:pt x="12182" y="1708"/>
                      <a:pt x="11898" y="1497"/>
                      <a:pt x="11572" y="1369"/>
                    </a:cubicBezTo>
                    <a:cubicBezTo>
                      <a:pt x="11217" y="653"/>
                      <a:pt x="10091" y="136"/>
                      <a:pt x="8884" y="136"/>
                    </a:cubicBezTo>
                    <a:cubicBezTo>
                      <a:pt x="7810" y="136"/>
                      <a:pt x="6831" y="526"/>
                      <a:pt x="6120" y="1236"/>
                    </a:cubicBezTo>
                    <a:cubicBezTo>
                      <a:pt x="6026" y="652"/>
                      <a:pt x="5865" y="0"/>
                      <a:pt x="5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9" name="Google Shape;749;p37"/>
            <p:cNvGrpSpPr/>
            <p:nvPr/>
          </p:nvGrpSpPr>
          <p:grpSpPr>
            <a:xfrm>
              <a:off x="4825898" y="1492688"/>
              <a:ext cx="1147199" cy="637372"/>
              <a:chOff x="315275" y="3124950"/>
              <a:chExt cx="658175" cy="365675"/>
            </a:xfrm>
          </p:grpSpPr>
          <p:sp>
            <p:nvSpPr>
              <p:cNvPr id="750" name="Google Shape;750;p37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7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7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7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7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7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6" name="Google Shape;756;p37"/>
            <p:cNvGrpSpPr/>
            <p:nvPr/>
          </p:nvGrpSpPr>
          <p:grpSpPr>
            <a:xfrm>
              <a:off x="7112551" y="535097"/>
              <a:ext cx="1397100" cy="760518"/>
              <a:chOff x="238125" y="2409350"/>
              <a:chExt cx="760575" cy="414000"/>
            </a:xfrm>
          </p:grpSpPr>
          <p:sp>
            <p:nvSpPr>
              <p:cNvPr id="757" name="Google Shape;757;p37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7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7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7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7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7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7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7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7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7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7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7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B103A2A-F9C5-89B5-B49E-0BB55D512AF4}"/>
              </a:ext>
            </a:extLst>
          </p:cNvPr>
          <p:cNvSpPr/>
          <p:nvPr/>
        </p:nvSpPr>
        <p:spPr>
          <a:xfrm>
            <a:off x="486697" y="3368730"/>
            <a:ext cx="3923071" cy="1135626"/>
          </a:xfrm>
          <a:prstGeom prst="rect">
            <a:avLst/>
          </a:prstGeom>
          <a:solidFill>
            <a:srgbClr val="F7F9FA"/>
          </a:solidFill>
          <a:ln>
            <a:solidFill>
              <a:srgbClr val="F7F8F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>
          <a:extLst>
            <a:ext uri="{FF2B5EF4-FFF2-40B4-BE49-F238E27FC236}">
              <a16:creationId xmlns:a16="http://schemas.microsoft.com/office/drawing/2014/main" id="{62EBCBCE-C2CF-72B2-C883-515D90C0F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21">
            <a:extLst>
              <a:ext uri="{FF2B5EF4-FFF2-40B4-BE49-F238E27FC236}">
                <a16:creationId xmlns:a16="http://schemas.microsoft.com/office/drawing/2014/main" id="{71466DB5-4D08-4742-E26A-EA4066F404CA}"/>
              </a:ext>
            </a:extLst>
          </p:cNvPr>
          <p:cNvGrpSpPr/>
          <p:nvPr/>
        </p:nvGrpSpPr>
        <p:grpSpPr>
          <a:xfrm>
            <a:off x="134836" y="898951"/>
            <a:ext cx="3286438" cy="1346120"/>
            <a:chOff x="457200" y="1036100"/>
            <a:chExt cx="2964255" cy="1211700"/>
          </a:xfrm>
        </p:grpSpPr>
        <p:sp>
          <p:nvSpPr>
            <p:cNvPr id="591" name="Google Shape;591;p21">
              <a:extLst>
                <a:ext uri="{FF2B5EF4-FFF2-40B4-BE49-F238E27FC236}">
                  <a16:creationId xmlns:a16="http://schemas.microsoft.com/office/drawing/2014/main" id="{ADED3E4E-E9B2-56D5-EE16-DF70CD872BEA}"/>
                </a:ext>
              </a:extLst>
            </p:cNvPr>
            <p:cNvSpPr/>
            <p:nvPr/>
          </p:nvSpPr>
          <p:spPr>
            <a:xfrm>
              <a:off x="457200" y="1036100"/>
              <a:ext cx="2628900" cy="12117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1">
              <a:extLst>
                <a:ext uri="{FF2B5EF4-FFF2-40B4-BE49-F238E27FC236}">
                  <a16:creationId xmlns:a16="http://schemas.microsoft.com/office/drawing/2014/main" id="{C5590301-D8E4-1383-8E94-4627070B536D}"/>
                </a:ext>
              </a:extLst>
            </p:cNvPr>
            <p:cNvSpPr/>
            <p:nvPr/>
          </p:nvSpPr>
          <p:spPr>
            <a:xfrm>
              <a:off x="2816955" y="1323325"/>
              <a:ext cx="604500" cy="60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94" name="Google Shape;594;p21">
            <a:extLst>
              <a:ext uri="{FF2B5EF4-FFF2-40B4-BE49-F238E27FC236}">
                <a16:creationId xmlns:a16="http://schemas.microsoft.com/office/drawing/2014/main" id="{DCE4D423-369C-0E88-59F8-D56EE160AD18}"/>
              </a:ext>
            </a:extLst>
          </p:cNvPr>
          <p:cNvGrpSpPr/>
          <p:nvPr/>
        </p:nvGrpSpPr>
        <p:grpSpPr>
          <a:xfrm>
            <a:off x="6705604" y="1036100"/>
            <a:ext cx="1981191" cy="3701042"/>
            <a:chOff x="4572000" y="1208850"/>
            <a:chExt cx="1885951" cy="3523124"/>
          </a:xfrm>
        </p:grpSpPr>
        <p:sp>
          <p:nvSpPr>
            <p:cNvPr id="595" name="Google Shape;595;p21">
              <a:extLst>
                <a:ext uri="{FF2B5EF4-FFF2-40B4-BE49-F238E27FC236}">
                  <a16:creationId xmlns:a16="http://schemas.microsoft.com/office/drawing/2014/main" id="{7D73E246-4595-3F6D-09D8-5D81AC13EAA9}"/>
                </a:ext>
              </a:extLst>
            </p:cNvPr>
            <p:cNvSpPr/>
            <p:nvPr/>
          </p:nvSpPr>
          <p:spPr>
            <a:xfrm>
              <a:off x="5987719" y="3093832"/>
              <a:ext cx="119074" cy="819540"/>
            </a:xfrm>
            <a:custGeom>
              <a:avLst/>
              <a:gdLst/>
              <a:ahLst/>
              <a:cxnLst/>
              <a:rect l="l" t="t" r="r" b="b"/>
              <a:pathLst>
                <a:path w="3672" h="25273" extrusionOk="0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1">
              <a:extLst>
                <a:ext uri="{FF2B5EF4-FFF2-40B4-BE49-F238E27FC236}">
                  <a16:creationId xmlns:a16="http://schemas.microsoft.com/office/drawing/2014/main" id="{22038E7F-0942-DBC3-D9B3-FFD474593C28}"/>
                </a:ext>
              </a:extLst>
            </p:cNvPr>
            <p:cNvSpPr/>
            <p:nvPr/>
          </p:nvSpPr>
          <p:spPr>
            <a:xfrm>
              <a:off x="5803596" y="3038900"/>
              <a:ext cx="120014" cy="872170"/>
            </a:xfrm>
            <a:custGeom>
              <a:avLst/>
              <a:gdLst/>
              <a:ahLst/>
              <a:cxnLst/>
              <a:rect l="l" t="t" r="r" b="b"/>
              <a:pathLst>
                <a:path w="3701" h="26896" extrusionOk="0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1">
              <a:extLst>
                <a:ext uri="{FF2B5EF4-FFF2-40B4-BE49-F238E27FC236}">
                  <a16:creationId xmlns:a16="http://schemas.microsoft.com/office/drawing/2014/main" id="{1C3FB65B-791A-E176-2AFC-8B8746F96CE7}"/>
                </a:ext>
              </a:extLst>
            </p:cNvPr>
            <p:cNvSpPr/>
            <p:nvPr/>
          </p:nvSpPr>
          <p:spPr>
            <a:xfrm>
              <a:off x="5669768" y="2404422"/>
              <a:ext cx="257053" cy="311045"/>
            </a:xfrm>
            <a:custGeom>
              <a:avLst/>
              <a:gdLst/>
              <a:ahLst/>
              <a:cxnLst/>
              <a:rect l="l" t="t" r="r" b="b"/>
              <a:pathLst>
                <a:path w="7927" h="9592" extrusionOk="0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1">
              <a:extLst>
                <a:ext uri="{FF2B5EF4-FFF2-40B4-BE49-F238E27FC236}">
                  <a16:creationId xmlns:a16="http://schemas.microsoft.com/office/drawing/2014/main" id="{B9A24BEA-6139-BEDA-E268-22F086CB2740}"/>
                </a:ext>
              </a:extLst>
            </p:cNvPr>
            <p:cNvSpPr/>
            <p:nvPr/>
          </p:nvSpPr>
          <p:spPr>
            <a:xfrm>
              <a:off x="5505976" y="2490258"/>
              <a:ext cx="267203" cy="326739"/>
            </a:xfrm>
            <a:custGeom>
              <a:avLst/>
              <a:gdLst/>
              <a:ahLst/>
              <a:cxnLst/>
              <a:rect l="l" t="t" r="r" b="b"/>
              <a:pathLst>
                <a:path w="8240" h="10076" extrusionOk="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1">
              <a:extLst>
                <a:ext uri="{FF2B5EF4-FFF2-40B4-BE49-F238E27FC236}">
                  <a16:creationId xmlns:a16="http://schemas.microsoft.com/office/drawing/2014/main" id="{14192D48-2542-2E5F-EDC2-7E8871324410}"/>
                </a:ext>
              </a:extLst>
            </p:cNvPr>
            <p:cNvSpPr/>
            <p:nvPr/>
          </p:nvSpPr>
          <p:spPr>
            <a:xfrm>
              <a:off x="5247562" y="2038055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1">
              <a:extLst>
                <a:ext uri="{FF2B5EF4-FFF2-40B4-BE49-F238E27FC236}">
                  <a16:creationId xmlns:a16="http://schemas.microsoft.com/office/drawing/2014/main" id="{F0455A9F-B39F-67D6-56CF-81F2ED546F96}"/>
                </a:ext>
              </a:extLst>
            </p:cNvPr>
            <p:cNvSpPr/>
            <p:nvPr/>
          </p:nvSpPr>
          <p:spPr>
            <a:xfrm>
              <a:off x="5653165" y="2630539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1">
              <a:extLst>
                <a:ext uri="{FF2B5EF4-FFF2-40B4-BE49-F238E27FC236}">
                  <a16:creationId xmlns:a16="http://schemas.microsoft.com/office/drawing/2014/main" id="{27BDB7D9-A569-95B1-EC76-CC317E2BE404}"/>
                </a:ext>
              </a:extLst>
            </p:cNvPr>
            <p:cNvSpPr/>
            <p:nvPr/>
          </p:nvSpPr>
          <p:spPr>
            <a:xfrm>
              <a:off x="4572000" y="1208850"/>
              <a:ext cx="1126888" cy="1125461"/>
            </a:xfrm>
            <a:custGeom>
              <a:avLst/>
              <a:gdLst/>
              <a:ahLst/>
              <a:cxnLst/>
              <a:rect l="l" t="t" r="r" b="b"/>
              <a:pathLst>
                <a:path w="34751" h="34707" extrusionOk="0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1">
              <a:extLst>
                <a:ext uri="{FF2B5EF4-FFF2-40B4-BE49-F238E27FC236}">
                  <a16:creationId xmlns:a16="http://schemas.microsoft.com/office/drawing/2014/main" id="{C1A5EE85-6ADC-6F7C-A6B6-752888730F62}"/>
                </a:ext>
              </a:extLst>
            </p:cNvPr>
            <p:cNvSpPr/>
            <p:nvPr/>
          </p:nvSpPr>
          <p:spPr>
            <a:xfrm>
              <a:off x="4625084" y="1394790"/>
              <a:ext cx="1099163" cy="964913"/>
            </a:xfrm>
            <a:custGeom>
              <a:avLst/>
              <a:gdLst/>
              <a:ahLst/>
              <a:cxnLst/>
              <a:rect l="l" t="t" r="r" b="b"/>
              <a:pathLst>
                <a:path w="33896" h="29756" extrusionOk="0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1">
              <a:extLst>
                <a:ext uri="{FF2B5EF4-FFF2-40B4-BE49-F238E27FC236}">
                  <a16:creationId xmlns:a16="http://schemas.microsoft.com/office/drawing/2014/main" id="{38578175-F578-09AD-ABCF-4A11F2F614CD}"/>
                </a:ext>
              </a:extLst>
            </p:cNvPr>
            <p:cNvSpPr/>
            <p:nvPr/>
          </p:nvSpPr>
          <p:spPr>
            <a:xfrm>
              <a:off x="5651770" y="3750004"/>
              <a:ext cx="606362" cy="981970"/>
            </a:xfrm>
            <a:custGeom>
              <a:avLst/>
              <a:gdLst/>
              <a:ahLst/>
              <a:cxnLst/>
              <a:rect l="l" t="t" r="r" b="b"/>
              <a:pathLst>
                <a:path w="18699" h="30282" extrusionOk="0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>
              <a:extLst>
                <a:ext uri="{FF2B5EF4-FFF2-40B4-BE49-F238E27FC236}">
                  <a16:creationId xmlns:a16="http://schemas.microsoft.com/office/drawing/2014/main" id="{3A467C50-B5C0-44D9-0EDA-7AE3EE1C6538}"/>
                </a:ext>
              </a:extLst>
            </p:cNvPr>
            <p:cNvSpPr/>
            <p:nvPr/>
          </p:nvSpPr>
          <p:spPr>
            <a:xfrm>
              <a:off x="5388751" y="4322642"/>
              <a:ext cx="1069200" cy="409332"/>
            </a:xfrm>
            <a:custGeom>
              <a:avLst/>
              <a:gdLst/>
              <a:ahLst/>
              <a:cxnLst/>
              <a:rect l="l" t="t" r="r" b="b"/>
              <a:pathLst>
                <a:path w="32972" h="12623" extrusionOk="0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>
              <a:extLst>
                <a:ext uri="{FF2B5EF4-FFF2-40B4-BE49-F238E27FC236}">
                  <a16:creationId xmlns:a16="http://schemas.microsoft.com/office/drawing/2014/main" id="{C194AA94-2E3D-14EC-F85D-7C3F858C16C0}"/>
                </a:ext>
              </a:extLst>
            </p:cNvPr>
            <p:cNvSpPr/>
            <p:nvPr/>
          </p:nvSpPr>
          <p:spPr>
            <a:xfrm>
              <a:off x="5485190" y="2057414"/>
              <a:ext cx="650204" cy="2351999"/>
            </a:xfrm>
            <a:custGeom>
              <a:avLst/>
              <a:gdLst/>
              <a:ahLst/>
              <a:cxnLst/>
              <a:rect l="l" t="t" r="r" b="b"/>
              <a:pathLst>
                <a:path w="20051" h="72531" extrusionOk="0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21">
            <a:extLst>
              <a:ext uri="{FF2B5EF4-FFF2-40B4-BE49-F238E27FC236}">
                <a16:creationId xmlns:a16="http://schemas.microsoft.com/office/drawing/2014/main" id="{2A773C69-8218-CE2C-FBF6-E2298C7DB721}"/>
              </a:ext>
            </a:extLst>
          </p:cNvPr>
          <p:cNvGrpSpPr/>
          <p:nvPr/>
        </p:nvGrpSpPr>
        <p:grpSpPr>
          <a:xfrm>
            <a:off x="4648177" y="1311425"/>
            <a:ext cx="2943273" cy="612035"/>
            <a:chOff x="4648177" y="1311425"/>
            <a:chExt cx="2943273" cy="612035"/>
          </a:xfrm>
        </p:grpSpPr>
        <p:sp>
          <p:nvSpPr>
            <p:cNvPr id="607" name="Google Shape;607;p21">
              <a:extLst>
                <a:ext uri="{FF2B5EF4-FFF2-40B4-BE49-F238E27FC236}">
                  <a16:creationId xmlns:a16="http://schemas.microsoft.com/office/drawing/2014/main" id="{BB9CE5CA-225F-8F49-13F7-A98363174664}"/>
                </a:ext>
              </a:extLst>
            </p:cNvPr>
            <p:cNvSpPr/>
            <p:nvPr/>
          </p:nvSpPr>
          <p:spPr>
            <a:xfrm>
              <a:off x="6986950" y="1311425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608" name="Google Shape;608;p21">
              <a:extLst>
                <a:ext uri="{FF2B5EF4-FFF2-40B4-BE49-F238E27FC236}">
                  <a16:creationId xmlns:a16="http://schemas.microsoft.com/office/drawing/2014/main" id="{EF04E8E7-49FF-AEE5-179B-3548A009771A}"/>
                </a:ext>
              </a:extLst>
            </p:cNvPr>
            <p:cNvGrpSpPr/>
            <p:nvPr/>
          </p:nvGrpSpPr>
          <p:grpSpPr>
            <a:xfrm>
              <a:off x="4648177" y="1377710"/>
              <a:ext cx="2209990" cy="545750"/>
              <a:chOff x="6053052" y="800043"/>
              <a:chExt cx="2209990" cy="545750"/>
            </a:xfrm>
          </p:grpSpPr>
          <p:sp>
            <p:nvSpPr>
              <p:cNvPr id="609" name="Google Shape;609;p21">
                <a:extLst>
                  <a:ext uri="{FF2B5EF4-FFF2-40B4-BE49-F238E27FC236}">
                    <a16:creationId xmlns:a16="http://schemas.microsoft.com/office/drawing/2014/main" id="{93CBC0A3-3E11-5864-18C2-E211F351C068}"/>
                  </a:ext>
                </a:extLst>
              </p:cNvPr>
              <p:cNvSpPr txBox="1"/>
              <p:nvPr/>
            </p:nvSpPr>
            <p:spPr>
              <a:xfrm>
                <a:off x="6053052" y="800043"/>
                <a:ext cx="220999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en-US" sz="1600" b="1" dirty="0">
                    <a:latin typeface="Montserrat SemiBold" panose="00000700000000000000" pitchFamily="2" charset="0"/>
                    <a:ea typeface="Fira Sans Extra Condensed"/>
                    <a:cs typeface="Fira Sans Extra Condensed"/>
                    <a:sym typeface="Fira Sans Extra Condensed"/>
                  </a:rPr>
                  <a:t>Rafia Noor Nithin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10" name="Google Shape;610;p21">
                <a:extLst>
                  <a:ext uri="{FF2B5EF4-FFF2-40B4-BE49-F238E27FC236}">
                    <a16:creationId xmlns:a16="http://schemas.microsoft.com/office/drawing/2014/main" id="{AD2226A3-3AAF-E5B9-E4BB-E321E9D5904A}"/>
                  </a:ext>
                </a:extLst>
              </p:cNvPr>
              <p:cNvSpPr txBox="1"/>
              <p:nvPr/>
            </p:nvSpPr>
            <p:spPr>
              <a:xfrm>
                <a:off x="6053052" y="101399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latin typeface="Montserrat Medium" panose="00000600000000000000" pitchFamily="2" charset="0"/>
                    <a:ea typeface="Roboto"/>
                    <a:cs typeface="Roboto"/>
                    <a:sym typeface="Roboto"/>
                  </a:rPr>
                  <a:t>2022-2-60-120</a:t>
                </a:r>
              </a:p>
            </p:txBody>
          </p:sp>
        </p:grpSp>
      </p:grpSp>
      <p:grpSp>
        <p:nvGrpSpPr>
          <p:cNvPr id="611" name="Google Shape;611;p21">
            <a:extLst>
              <a:ext uri="{FF2B5EF4-FFF2-40B4-BE49-F238E27FC236}">
                <a16:creationId xmlns:a16="http://schemas.microsoft.com/office/drawing/2014/main" id="{DEB21F45-BD2C-2527-198F-4CFEDC271A38}"/>
              </a:ext>
            </a:extLst>
          </p:cNvPr>
          <p:cNvGrpSpPr/>
          <p:nvPr/>
        </p:nvGrpSpPr>
        <p:grpSpPr>
          <a:xfrm>
            <a:off x="3251181" y="2203696"/>
            <a:ext cx="2943277" cy="671250"/>
            <a:chOff x="3486123" y="2444463"/>
            <a:chExt cx="2943277" cy="671250"/>
          </a:xfrm>
        </p:grpSpPr>
        <p:sp>
          <p:nvSpPr>
            <p:cNvPr id="612" name="Google Shape;612;p21">
              <a:extLst>
                <a:ext uri="{FF2B5EF4-FFF2-40B4-BE49-F238E27FC236}">
                  <a16:creationId xmlns:a16="http://schemas.microsoft.com/office/drawing/2014/main" id="{0BA79FF9-F376-2E1C-3720-07315E8B17AC}"/>
                </a:ext>
              </a:extLst>
            </p:cNvPr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613" name="Google Shape;613;p21">
              <a:extLst>
                <a:ext uri="{FF2B5EF4-FFF2-40B4-BE49-F238E27FC236}">
                  <a16:creationId xmlns:a16="http://schemas.microsoft.com/office/drawing/2014/main" id="{3F33C160-607E-1CF7-83E4-9E172890E41D}"/>
                </a:ext>
              </a:extLst>
            </p:cNvPr>
            <p:cNvGrpSpPr/>
            <p:nvPr/>
          </p:nvGrpSpPr>
          <p:grpSpPr>
            <a:xfrm>
              <a:off x="3486123" y="2444463"/>
              <a:ext cx="2562770" cy="671250"/>
              <a:chOff x="6053048" y="700371"/>
              <a:chExt cx="2562770" cy="671250"/>
            </a:xfrm>
          </p:grpSpPr>
          <p:sp>
            <p:nvSpPr>
              <p:cNvPr id="614" name="Google Shape;614;p21">
                <a:extLst>
                  <a:ext uri="{FF2B5EF4-FFF2-40B4-BE49-F238E27FC236}">
                    <a16:creationId xmlns:a16="http://schemas.microsoft.com/office/drawing/2014/main" id="{D4BAE1C8-A75E-48CF-52FD-09D0E66DAA2A}"/>
                  </a:ext>
                </a:extLst>
              </p:cNvPr>
              <p:cNvSpPr txBox="1"/>
              <p:nvPr/>
            </p:nvSpPr>
            <p:spPr>
              <a:xfrm>
                <a:off x="6053051" y="700371"/>
                <a:ext cx="2562767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b="1" dirty="0">
                    <a:latin typeface="Montserrat SemiBold" panose="00000700000000000000" pitchFamily="2" charset="0"/>
                    <a:ea typeface="Fira Sans Extra Condensed"/>
                    <a:cs typeface="Fira Sans Extra Condensed"/>
                    <a:sym typeface="Fira Sans Extra Condensed"/>
                  </a:rPr>
                  <a:t>Fahimah Karim Oishi</a:t>
                </a:r>
              </a:p>
            </p:txBody>
          </p:sp>
          <p:sp>
            <p:nvSpPr>
              <p:cNvPr id="615" name="Google Shape;615;p21">
                <a:extLst>
                  <a:ext uri="{FF2B5EF4-FFF2-40B4-BE49-F238E27FC236}">
                    <a16:creationId xmlns:a16="http://schemas.microsoft.com/office/drawing/2014/main" id="{0BD32355-E47B-55F5-573F-518B7581081B}"/>
                  </a:ext>
                </a:extLst>
              </p:cNvPr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en" dirty="0">
                    <a:latin typeface="Montserrat Medium" panose="00000600000000000000" pitchFamily="2" charset="0"/>
                    <a:ea typeface="Roboto"/>
                    <a:cs typeface="Roboto"/>
                    <a:sym typeface="Roboto"/>
                  </a:rPr>
                  <a:t>2022-2-60-134</a:t>
                </a:r>
              </a:p>
            </p:txBody>
          </p:sp>
        </p:grpSp>
      </p:grpSp>
      <p:grpSp>
        <p:nvGrpSpPr>
          <p:cNvPr id="616" name="Google Shape;616;p21">
            <a:extLst>
              <a:ext uri="{FF2B5EF4-FFF2-40B4-BE49-F238E27FC236}">
                <a16:creationId xmlns:a16="http://schemas.microsoft.com/office/drawing/2014/main" id="{C460686A-535D-BD01-947F-389B15A7E813}"/>
              </a:ext>
            </a:extLst>
          </p:cNvPr>
          <p:cNvGrpSpPr/>
          <p:nvPr/>
        </p:nvGrpSpPr>
        <p:grpSpPr>
          <a:xfrm>
            <a:off x="1854190" y="3129354"/>
            <a:ext cx="2943277" cy="671250"/>
            <a:chOff x="3486123" y="2444463"/>
            <a:chExt cx="2943277" cy="671250"/>
          </a:xfrm>
        </p:grpSpPr>
        <p:sp>
          <p:nvSpPr>
            <p:cNvPr id="617" name="Google Shape;617;p21">
              <a:extLst>
                <a:ext uri="{FF2B5EF4-FFF2-40B4-BE49-F238E27FC236}">
                  <a16:creationId xmlns:a16="http://schemas.microsoft.com/office/drawing/2014/main" id="{F068623D-19B1-3293-5911-CFC53801F77F}"/>
                </a:ext>
              </a:extLst>
            </p:cNvPr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618" name="Google Shape;618;p21">
              <a:extLst>
                <a:ext uri="{FF2B5EF4-FFF2-40B4-BE49-F238E27FC236}">
                  <a16:creationId xmlns:a16="http://schemas.microsoft.com/office/drawing/2014/main" id="{20AFDE9C-86D8-D65C-866B-98C873FBBBC8}"/>
                </a:ext>
              </a:extLst>
            </p:cNvPr>
            <p:cNvGrpSpPr/>
            <p:nvPr/>
          </p:nvGrpSpPr>
          <p:grpSpPr>
            <a:xfrm>
              <a:off x="3486123" y="2444463"/>
              <a:ext cx="1981204" cy="671250"/>
              <a:chOff x="6053048" y="700371"/>
              <a:chExt cx="1981204" cy="671250"/>
            </a:xfrm>
          </p:grpSpPr>
          <p:sp>
            <p:nvSpPr>
              <p:cNvPr id="619" name="Google Shape;619;p21">
                <a:extLst>
                  <a:ext uri="{FF2B5EF4-FFF2-40B4-BE49-F238E27FC236}">
                    <a16:creationId xmlns:a16="http://schemas.microsoft.com/office/drawing/2014/main" id="{AD033A53-8DE0-0E79-E6B3-F9AB802464D1}"/>
                  </a:ext>
                </a:extLst>
              </p:cNvPr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b="1" dirty="0">
                    <a:latin typeface="Montserrat SemiBold" panose="00000700000000000000" pitchFamily="2" charset="0"/>
                    <a:ea typeface="Fira Sans Extra Condensed"/>
                    <a:cs typeface="Fira Sans Extra Condensed"/>
                    <a:sym typeface="Fira Sans Extra Condensed"/>
                  </a:rPr>
                  <a:t>   Bushra Hoque</a:t>
                </a:r>
              </a:p>
            </p:txBody>
          </p:sp>
          <p:sp>
            <p:nvSpPr>
              <p:cNvPr id="620" name="Google Shape;620;p21">
                <a:extLst>
                  <a:ext uri="{FF2B5EF4-FFF2-40B4-BE49-F238E27FC236}">
                    <a16:creationId xmlns:a16="http://schemas.microsoft.com/office/drawing/2014/main" id="{7FC766B5-5B57-8AD7-1ACD-23BE81072D1C}"/>
                  </a:ext>
                </a:extLst>
              </p:cNvPr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latin typeface="Montserrat Medium" panose="00000600000000000000" pitchFamily="2" charset="0"/>
                    <a:ea typeface="Roboto"/>
                    <a:cs typeface="Roboto"/>
                    <a:sym typeface="Roboto"/>
                  </a:rPr>
                  <a:t>   2022-1-60-154</a:t>
                </a:r>
              </a:p>
            </p:txBody>
          </p:sp>
        </p:grpSp>
      </p:grpSp>
      <p:grpSp>
        <p:nvGrpSpPr>
          <p:cNvPr id="621" name="Google Shape;621;p21">
            <a:extLst>
              <a:ext uri="{FF2B5EF4-FFF2-40B4-BE49-F238E27FC236}">
                <a16:creationId xmlns:a16="http://schemas.microsoft.com/office/drawing/2014/main" id="{769C2741-84F0-CE9E-E0B1-8AB5C24AEF53}"/>
              </a:ext>
            </a:extLst>
          </p:cNvPr>
          <p:cNvGrpSpPr/>
          <p:nvPr/>
        </p:nvGrpSpPr>
        <p:grpSpPr>
          <a:xfrm>
            <a:off x="457198" y="4055013"/>
            <a:ext cx="2943277" cy="671250"/>
            <a:chOff x="3486123" y="2444463"/>
            <a:chExt cx="2943277" cy="671250"/>
          </a:xfrm>
        </p:grpSpPr>
        <p:sp>
          <p:nvSpPr>
            <p:cNvPr id="622" name="Google Shape;622;p21">
              <a:extLst>
                <a:ext uri="{FF2B5EF4-FFF2-40B4-BE49-F238E27FC236}">
                  <a16:creationId xmlns:a16="http://schemas.microsoft.com/office/drawing/2014/main" id="{B0294BEE-2C64-00E1-20B4-0BCAC3265BF6}"/>
                </a:ext>
              </a:extLst>
            </p:cNvPr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623" name="Google Shape;623;p21">
              <a:extLst>
                <a:ext uri="{FF2B5EF4-FFF2-40B4-BE49-F238E27FC236}">
                  <a16:creationId xmlns:a16="http://schemas.microsoft.com/office/drawing/2014/main" id="{8357E973-E806-A6C4-CC81-F508EE139CF5}"/>
                </a:ext>
              </a:extLst>
            </p:cNvPr>
            <p:cNvGrpSpPr/>
            <p:nvPr/>
          </p:nvGrpSpPr>
          <p:grpSpPr>
            <a:xfrm>
              <a:off x="3486123" y="2444463"/>
              <a:ext cx="1981204" cy="671250"/>
              <a:chOff x="6053048" y="700371"/>
              <a:chExt cx="1981204" cy="671250"/>
            </a:xfrm>
          </p:grpSpPr>
          <p:sp>
            <p:nvSpPr>
              <p:cNvPr id="624" name="Google Shape;624;p21">
                <a:extLst>
                  <a:ext uri="{FF2B5EF4-FFF2-40B4-BE49-F238E27FC236}">
                    <a16:creationId xmlns:a16="http://schemas.microsoft.com/office/drawing/2014/main" id="{F94A47B2-F95B-B2A5-6339-693BEE905F42}"/>
                  </a:ext>
                </a:extLst>
              </p:cNvPr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600" b="1" dirty="0">
                    <a:latin typeface="Montserrat SemiBold" panose="00000700000000000000" pitchFamily="2" charset="0"/>
                    <a:ea typeface="Fira Sans Extra Condensed"/>
                    <a:cs typeface="Fira Sans Extra Condensed"/>
                    <a:sym typeface="Fira Sans Extra Condensed"/>
                  </a:rPr>
                  <a:t> Md. Omor Faruq</a:t>
                </a:r>
              </a:p>
            </p:txBody>
          </p:sp>
          <p:sp>
            <p:nvSpPr>
              <p:cNvPr id="625" name="Google Shape;625;p21">
                <a:extLst>
                  <a:ext uri="{FF2B5EF4-FFF2-40B4-BE49-F238E27FC236}">
                    <a16:creationId xmlns:a16="http://schemas.microsoft.com/office/drawing/2014/main" id="{54ADABFA-F45B-8D41-B398-6E63323D8778}"/>
                  </a:ext>
                </a:extLst>
              </p:cNvPr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latin typeface="Montserrat Medium" panose="00000600000000000000" pitchFamily="2" charset="0"/>
                    <a:ea typeface="Roboto"/>
                    <a:cs typeface="Roboto"/>
                    <a:sym typeface="Roboto"/>
                  </a:rPr>
                  <a:t> 2022-1-60-335</a:t>
                </a:r>
              </a:p>
            </p:txBody>
          </p:sp>
        </p:grpSp>
      </p:grpSp>
      <p:cxnSp>
        <p:nvCxnSpPr>
          <p:cNvPr id="626" name="Google Shape;626;p21">
            <a:extLst>
              <a:ext uri="{FF2B5EF4-FFF2-40B4-BE49-F238E27FC236}">
                <a16:creationId xmlns:a16="http://schemas.microsoft.com/office/drawing/2014/main" id="{AE3BD969-7723-A4DE-980C-971619C98639}"/>
              </a:ext>
            </a:extLst>
          </p:cNvPr>
          <p:cNvCxnSpPr>
            <a:cxnSpLocks/>
            <a:stCxn id="617" idx="4"/>
            <a:endCxn id="622" idx="6"/>
          </p:cNvCxnSpPr>
          <p:nvPr/>
        </p:nvCxnSpPr>
        <p:spPr>
          <a:xfrm rot="5400000">
            <a:off x="3636142" y="3531574"/>
            <a:ext cx="623409" cy="1094742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7" name="Google Shape;627;p21">
            <a:extLst>
              <a:ext uri="{FF2B5EF4-FFF2-40B4-BE49-F238E27FC236}">
                <a16:creationId xmlns:a16="http://schemas.microsoft.com/office/drawing/2014/main" id="{191AFC18-025C-23FB-2154-4D6D51FF7169}"/>
              </a:ext>
            </a:extLst>
          </p:cNvPr>
          <p:cNvCxnSpPr>
            <a:cxnSpLocks/>
            <a:stCxn id="612" idx="4"/>
            <a:endCxn id="617" idx="6"/>
          </p:cNvCxnSpPr>
          <p:nvPr/>
        </p:nvCxnSpPr>
        <p:spPr>
          <a:xfrm rot="5400000">
            <a:off x="5033134" y="2605917"/>
            <a:ext cx="623408" cy="1094741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8" name="Google Shape;628;p21">
            <a:extLst>
              <a:ext uri="{FF2B5EF4-FFF2-40B4-BE49-F238E27FC236}">
                <a16:creationId xmlns:a16="http://schemas.microsoft.com/office/drawing/2014/main" id="{6F8310AD-EFC1-E52A-CDF5-EAE60A7C9025}"/>
              </a:ext>
            </a:extLst>
          </p:cNvPr>
          <p:cNvCxnSpPr>
            <a:cxnSpLocks/>
            <a:stCxn id="607" idx="4"/>
            <a:endCxn id="612" idx="6"/>
          </p:cNvCxnSpPr>
          <p:nvPr/>
        </p:nvCxnSpPr>
        <p:spPr>
          <a:xfrm rot="5400000">
            <a:off x="6430125" y="1680258"/>
            <a:ext cx="623408" cy="1094742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1" name="Google Shape;631;p21">
            <a:extLst>
              <a:ext uri="{FF2B5EF4-FFF2-40B4-BE49-F238E27FC236}">
                <a16:creationId xmlns:a16="http://schemas.microsoft.com/office/drawing/2014/main" id="{B6B168E8-2F37-E25D-168D-E6EC52AFD38A}"/>
              </a:ext>
            </a:extLst>
          </p:cNvPr>
          <p:cNvSpPr txBox="1"/>
          <p:nvPr/>
        </p:nvSpPr>
        <p:spPr>
          <a:xfrm>
            <a:off x="291980" y="1138183"/>
            <a:ext cx="2806589" cy="47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US" sz="1600" b="1" dirty="0">
                <a:latin typeface="Montserrat Medium" panose="00000600000000000000" pitchFamily="2" charset="0"/>
              </a:rPr>
            </a:br>
            <a:r>
              <a:rPr lang="en-US" sz="1600" b="1" dirty="0">
                <a:solidFill>
                  <a:schemeClr val="tx2"/>
                </a:solidFill>
                <a:latin typeface="Montserrat Medium" panose="00000600000000000000" pitchFamily="2" charset="0"/>
              </a:rPr>
              <a:t>Dr. Raihan Ul Islam</a:t>
            </a:r>
          </a:p>
          <a:p>
            <a:r>
              <a:rPr lang="en-US" b="1" dirty="0">
                <a:solidFill>
                  <a:schemeClr val="tx1"/>
                </a:solidFill>
                <a:latin typeface="Montserrat Medium" panose="00000600000000000000" pitchFamily="2" charset="0"/>
              </a:rPr>
              <a:t>Associate Professor</a:t>
            </a:r>
            <a:br>
              <a:rPr lang="en-US" dirty="0">
                <a:latin typeface="Montserrat Medium" panose="00000600000000000000" pitchFamily="2" charset="0"/>
              </a:rPr>
            </a:br>
            <a:r>
              <a:rPr lang="en-US" dirty="0">
                <a:latin typeface="Montserrat Medium" panose="00000600000000000000" pitchFamily="2" charset="0"/>
              </a:rPr>
              <a:t>Department of Computer Science &amp; Engineering</a:t>
            </a:r>
          </a:p>
        </p:txBody>
      </p:sp>
      <p:grpSp>
        <p:nvGrpSpPr>
          <p:cNvPr id="632" name="Google Shape;632;p21">
            <a:extLst>
              <a:ext uri="{FF2B5EF4-FFF2-40B4-BE49-F238E27FC236}">
                <a16:creationId xmlns:a16="http://schemas.microsoft.com/office/drawing/2014/main" id="{BC022F96-C799-7DFA-68C9-261B9BF5892F}"/>
              </a:ext>
            </a:extLst>
          </p:cNvPr>
          <p:cNvGrpSpPr/>
          <p:nvPr/>
        </p:nvGrpSpPr>
        <p:grpSpPr>
          <a:xfrm>
            <a:off x="2901536" y="1385995"/>
            <a:ext cx="367726" cy="307374"/>
            <a:chOff x="4794038" y="3489860"/>
            <a:chExt cx="367726" cy="307374"/>
          </a:xfrm>
        </p:grpSpPr>
        <p:sp>
          <p:nvSpPr>
            <p:cNvPr id="633" name="Google Shape;633;p21">
              <a:extLst>
                <a:ext uri="{FF2B5EF4-FFF2-40B4-BE49-F238E27FC236}">
                  <a16:creationId xmlns:a16="http://schemas.microsoft.com/office/drawing/2014/main" id="{84BE1A00-981B-00BF-43E4-ABF940232554}"/>
                </a:ext>
              </a:extLst>
            </p:cNvPr>
            <p:cNvSpPr/>
            <p:nvPr/>
          </p:nvSpPr>
          <p:spPr>
            <a:xfrm>
              <a:off x="4794038" y="3744242"/>
              <a:ext cx="367726" cy="52992"/>
            </a:xfrm>
            <a:custGeom>
              <a:avLst/>
              <a:gdLst/>
              <a:ahLst/>
              <a:cxnLst/>
              <a:rect l="l" t="t" r="r" b="b"/>
              <a:pathLst>
                <a:path w="10742" h="1548" extrusionOk="0">
                  <a:moveTo>
                    <a:pt x="191" y="0"/>
                  </a:moveTo>
                  <a:cubicBezTo>
                    <a:pt x="96" y="0"/>
                    <a:pt x="1" y="72"/>
                    <a:pt x="25" y="167"/>
                  </a:cubicBezTo>
                  <a:lnTo>
                    <a:pt x="25" y="857"/>
                  </a:lnTo>
                  <a:cubicBezTo>
                    <a:pt x="1" y="1238"/>
                    <a:pt x="311" y="1548"/>
                    <a:pt x="692" y="1548"/>
                  </a:cubicBezTo>
                  <a:lnTo>
                    <a:pt x="10051" y="1548"/>
                  </a:lnTo>
                  <a:cubicBezTo>
                    <a:pt x="10432" y="1548"/>
                    <a:pt x="10741" y="1238"/>
                    <a:pt x="10741" y="857"/>
                  </a:cubicBezTo>
                  <a:lnTo>
                    <a:pt x="10741" y="167"/>
                  </a:lnTo>
                  <a:cubicBezTo>
                    <a:pt x="10741" y="72"/>
                    <a:pt x="10646" y="0"/>
                    <a:pt x="10551" y="0"/>
                  </a:cubicBezTo>
                  <a:lnTo>
                    <a:pt x="6717" y="0"/>
                  </a:lnTo>
                  <a:lnTo>
                    <a:pt x="6574" y="357"/>
                  </a:lnTo>
                  <a:cubicBezTo>
                    <a:pt x="6526" y="429"/>
                    <a:pt x="6455" y="500"/>
                    <a:pt x="6359" y="500"/>
                  </a:cubicBezTo>
                  <a:lnTo>
                    <a:pt x="4407" y="500"/>
                  </a:lnTo>
                  <a:cubicBezTo>
                    <a:pt x="4311" y="500"/>
                    <a:pt x="4216" y="429"/>
                    <a:pt x="4192" y="357"/>
                  </a:cubicBezTo>
                  <a:lnTo>
                    <a:pt x="40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>
              <a:extLst>
                <a:ext uri="{FF2B5EF4-FFF2-40B4-BE49-F238E27FC236}">
                  <a16:creationId xmlns:a16="http://schemas.microsoft.com/office/drawing/2014/main" id="{E90576D7-E141-449B-4EEB-772896E60B9C}"/>
                </a:ext>
              </a:extLst>
            </p:cNvPr>
            <p:cNvSpPr/>
            <p:nvPr/>
          </p:nvSpPr>
          <p:spPr>
            <a:xfrm>
              <a:off x="4929393" y="3629289"/>
              <a:ext cx="97049" cy="27728"/>
            </a:xfrm>
            <a:custGeom>
              <a:avLst/>
              <a:gdLst/>
              <a:ahLst/>
              <a:cxnLst/>
              <a:rect l="l" t="t" r="r" b="b"/>
              <a:pathLst>
                <a:path w="2835" h="810" extrusionOk="0">
                  <a:moveTo>
                    <a:pt x="0" y="0"/>
                  </a:moveTo>
                  <a:lnTo>
                    <a:pt x="0" y="453"/>
                  </a:lnTo>
                  <a:cubicBezTo>
                    <a:pt x="441" y="691"/>
                    <a:pt x="929" y="810"/>
                    <a:pt x="1417" y="810"/>
                  </a:cubicBezTo>
                  <a:cubicBezTo>
                    <a:pt x="1905" y="810"/>
                    <a:pt x="2394" y="691"/>
                    <a:pt x="2834" y="453"/>
                  </a:cubicBezTo>
                  <a:lnTo>
                    <a:pt x="2834" y="0"/>
                  </a:lnTo>
                  <a:lnTo>
                    <a:pt x="1548" y="477"/>
                  </a:lnTo>
                  <a:cubicBezTo>
                    <a:pt x="1524" y="500"/>
                    <a:pt x="1477" y="500"/>
                    <a:pt x="1429" y="500"/>
                  </a:cubicBezTo>
                  <a:cubicBezTo>
                    <a:pt x="1405" y="500"/>
                    <a:pt x="1358" y="500"/>
                    <a:pt x="1334" y="4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21">
              <a:extLst>
                <a:ext uri="{FF2B5EF4-FFF2-40B4-BE49-F238E27FC236}">
                  <a16:creationId xmlns:a16="http://schemas.microsoft.com/office/drawing/2014/main" id="{119CC69E-26F3-BE51-9D97-3D2CEF277F78}"/>
                </a:ext>
              </a:extLst>
            </p:cNvPr>
            <p:cNvSpPr/>
            <p:nvPr/>
          </p:nvSpPr>
          <p:spPr>
            <a:xfrm>
              <a:off x="4900843" y="3566507"/>
              <a:ext cx="155758" cy="57921"/>
            </a:xfrm>
            <a:custGeom>
              <a:avLst/>
              <a:gdLst/>
              <a:ahLst/>
              <a:cxnLst/>
              <a:rect l="l" t="t" r="r" b="b"/>
              <a:pathLst>
                <a:path w="4550" h="1692" extrusionOk="0">
                  <a:moveTo>
                    <a:pt x="2287" y="1"/>
                  </a:moveTo>
                  <a:lnTo>
                    <a:pt x="1" y="858"/>
                  </a:lnTo>
                  <a:lnTo>
                    <a:pt x="2287" y="1691"/>
                  </a:lnTo>
                  <a:lnTo>
                    <a:pt x="4549" y="858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>
              <a:extLst>
                <a:ext uri="{FF2B5EF4-FFF2-40B4-BE49-F238E27FC236}">
                  <a16:creationId xmlns:a16="http://schemas.microsoft.com/office/drawing/2014/main" id="{3624D6F8-AE34-056F-BF84-1042A0128450}"/>
                </a:ext>
              </a:extLst>
            </p:cNvPr>
            <p:cNvSpPr/>
            <p:nvPr/>
          </p:nvSpPr>
          <p:spPr>
            <a:xfrm>
              <a:off x="4809545" y="3489860"/>
              <a:ext cx="337532" cy="249521"/>
            </a:xfrm>
            <a:custGeom>
              <a:avLst/>
              <a:gdLst/>
              <a:ahLst/>
              <a:cxnLst/>
              <a:rect l="l" t="t" r="r" b="b"/>
              <a:pathLst>
                <a:path w="9860" h="7289" extrusionOk="0">
                  <a:moveTo>
                    <a:pt x="4942" y="1585"/>
                  </a:moveTo>
                  <a:cubicBezTo>
                    <a:pt x="4978" y="1585"/>
                    <a:pt x="5013" y="1597"/>
                    <a:pt x="5049" y="1620"/>
                  </a:cubicBezTo>
                  <a:lnTo>
                    <a:pt x="8240" y="2787"/>
                  </a:lnTo>
                  <a:cubicBezTo>
                    <a:pt x="8359" y="2835"/>
                    <a:pt x="8455" y="2954"/>
                    <a:pt x="8455" y="3073"/>
                  </a:cubicBezTo>
                  <a:cubicBezTo>
                    <a:pt x="8455" y="3216"/>
                    <a:pt x="8359" y="3335"/>
                    <a:pt x="8240" y="3383"/>
                  </a:cubicBezTo>
                  <a:lnTo>
                    <a:pt x="6978" y="3835"/>
                  </a:lnTo>
                  <a:lnTo>
                    <a:pt x="6978" y="4692"/>
                  </a:lnTo>
                  <a:cubicBezTo>
                    <a:pt x="6954" y="4788"/>
                    <a:pt x="6907" y="4883"/>
                    <a:pt x="6835" y="4954"/>
                  </a:cubicBezTo>
                  <a:cubicBezTo>
                    <a:pt x="6252" y="5324"/>
                    <a:pt x="5591" y="5508"/>
                    <a:pt x="4930" y="5508"/>
                  </a:cubicBezTo>
                  <a:cubicBezTo>
                    <a:pt x="4269" y="5508"/>
                    <a:pt x="3608" y="5324"/>
                    <a:pt x="3025" y="4954"/>
                  </a:cubicBezTo>
                  <a:cubicBezTo>
                    <a:pt x="2930" y="4883"/>
                    <a:pt x="2882" y="4788"/>
                    <a:pt x="2882" y="4692"/>
                  </a:cubicBezTo>
                  <a:lnTo>
                    <a:pt x="2882" y="3835"/>
                  </a:lnTo>
                  <a:lnTo>
                    <a:pt x="2572" y="3716"/>
                  </a:lnTo>
                  <a:lnTo>
                    <a:pt x="2572" y="4669"/>
                  </a:lnTo>
                  <a:cubicBezTo>
                    <a:pt x="2549" y="4859"/>
                    <a:pt x="2400" y="4954"/>
                    <a:pt x="2251" y="4954"/>
                  </a:cubicBezTo>
                  <a:cubicBezTo>
                    <a:pt x="2102" y="4954"/>
                    <a:pt x="1953" y="4859"/>
                    <a:pt x="1929" y="4669"/>
                  </a:cubicBezTo>
                  <a:lnTo>
                    <a:pt x="1929" y="3478"/>
                  </a:lnTo>
                  <a:lnTo>
                    <a:pt x="1644" y="3383"/>
                  </a:lnTo>
                  <a:cubicBezTo>
                    <a:pt x="1501" y="3335"/>
                    <a:pt x="1429" y="3216"/>
                    <a:pt x="1429" y="3073"/>
                  </a:cubicBezTo>
                  <a:cubicBezTo>
                    <a:pt x="1429" y="2954"/>
                    <a:pt x="1501" y="2835"/>
                    <a:pt x="1644" y="2787"/>
                  </a:cubicBezTo>
                  <a:lnTo>
                    <a:pt x="4835" y="1620"/>
                  </a:lnTo>
                  <a:cubicBezTo>
                    <a:pt x="4870" y="1597"/>
                    <a:pt x="4906" y="1585"/>
                    <a:pt x="4942" y="1585"/>
                  </a:cubicBezTo>
                  <a:close/>
                  <a:moveTo>
                    <a:pt x="905" y="1"/>
                  </a:moveTo>
                  <a:cubicBezTo>
                    <a:pt x="405" y="1"/>
                    <a:pt x="0" y="406"/>
                    <a:pt x="0" y="930"/>
                  </a:cubicBezTo>
                  <a:lnTo>
                    <a:pt x="0" y="6788"/>
                  </a:lnTo>
                  <a:lnTo>
                    <a:pt x="3596" y="6788"/>
                  </a:lnTo>
                  <a:cubicBezTo>
                    <a:pt x="3858" y="6788"/>
                    <a:pt x="4097" y="6931"/>
                    <a:pt x="4192" y="7169"/>
                  </a:cubicBezTo>
                  <a:lnTo>
                    <a:pt x="4168" y="7169"/>
                  </a:lnTo>
                  <a:lnTo>
                    <a:pt x="4216" y="7288"/>
                  </a:lnTo>
                  <a:lnTo>
                    <a:pt x="5644" y="7288"/>
                  </a:lnTo>
                  <a:lnTo>
                    <a:pt x="5692" y="7169"/>
                  </a:lnTo>
                  <a:cubicBezTo>
                    <a:pt x="5787" y="6931"/>
                    <a:pt x="6002" y="6788"/>
                    <a:pt x="6264" y="6788"/>
                  </a:cubicBezTo>
                  <a:lnTo>
                    <a:pt x="9860" y="6788"/>
                  </a:lnTo>
                  <a:lnTo>
                    <a:pt x="9860" y="930"/>
                  </a:lnTo>
                  <a:cubicBezTo>
                    <a:pt x="9860" y="406"/>
                    <a:pt x="9455" y="1"/>
                    <a:pt x="8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89353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">
          <a:extLst>
            <a:ext uri="{FF2B5EF4-FFF2-40B4-BE49-F238E27FC236}">
              <a16:creationId xmlns:a16="http://schemas.microsoft.com/office/drawing/2014/main" id="{4A647C56-C6AF-073E-7548-ADF8620D2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33">
            <a:extLst>
              <a:ext uri="{FF2B5EF4-FFF2-40B4-BE49-F238E27FC236}">
                <a16:creationId xmlns:a16="http://schemas.microsoft.com/office/drawing/2014/main" id="{B6C19A56-4C18-A897-D6D9-3686A96ADB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 </a:t>
            </a:r>
            <a:endParaRPr dirty="0"/>
          </a:p>
        </p:txBody>
      </p:sp>
      <p:sp>
        <p:nvSpPr>
          <p:cNvPr id="1519" name="Google Shape;1519;p33">
            <a:extLst>
              <a:ext uri="{FF2B5EF4-FFF2-40B4-BE49-F238E27FC236}">
                <a16:creationId xmlns:a16="http://schemas.microsoft.com/office/drawing/2014/main" id="{30AF8744-28BF-5A08-2312-64BCDB04C68C}"/>
              </a:ext>
            </a:extLst>
          </p:cNvPr>
          <p:cNvSpPr txBox="1"/>
          <p:nvPr/>
        </p:nvSpPr>
        <p:spPr>
          <a:xfrm>
            <a:off x="3100985" y="5213125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template has been created by </a:t>
            </a:r>
            <a:r>
              <a:rPr lang="en" sz="800" b="1" u="sng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0" name="Google Shape;1520;p33">
            <a:extLst>
              <a:ext uri="{FF2B5EF4-FFF2-40B4-BE49-F238E27FC236}">
                <a16:creationId xmlns:a16="http://schemas.microsoft.com/office/drawing/2014/main" id="{7ECA7A47-2896-F5E3-3C11-672A977BBE94}"/>
              </a:ext>
            </a:extLst>
          </p:cNvPr>
          <p:cNvSpPr/>
          <p:nvPr/>
        </p:nvSpPr>
        <p:spPr>
          <a:xfrm rot="5400000">
            <a:off x="4178397" y="1744588"/>
            <a:ext cx="796500" cy="749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21" name="Google Shape;1521;p33">
            <a:extLst>
              <a:ext uri="{FF2B5EF4-FFF2-40B4-BE49-F238E27FC236}">
                <a16:creationId xmlns:a16="http://schemas.microsoft.com/office/drawing/2014/main" id="{0EF11661-053B-745B-8705-863F7D8F707D}"/>
              </a:ext>
            </a:extLst>
          </p:cNvPr>
          <p:cNvSpPr txBox="1"/>
          <p:nvPr/>
        </p:nvSpPr>
        <p:spPr>
          <a:xfrm>
            <a:off x="3880050" y="2509238"/>
            <a:ext cx="13839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Objective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522" name="Google Shape;1522;p33">
            <a:extLst>
              <a:ext uri="{FF2B5EF4-FFF2-40B4-BE49-F238E27FC236}">
                <a16:creationId xmlns:a16="http://schemas.microsoft.com/office/drawing/2014/main" id="{C1BCE9F0-DC1D-6B16-159B-588A982177AC}"/>
              </a:ext>
            </a:extLst>
          </p:cNvPr>
          <p:cNvGrpSpPr/>
          <p:nvPr/>
        </p:nvGrpSpPr>
        <p:grpSpPr>
          <a:xfrm>
            <a:off x="4390506" y="1929037"/>
            <a:ext cx="372283" cy="380501"/>
            <a:chOff x="7241199" y="4130056"/>
            <a:chExt cx="596035" cy="609192"/>
          </a:xfrm>
        </p:grpSpPr>
        <p:sp>
          <p:nvSpPr>
            <p:cNvPr id="1523" name="Google Shape;1523;p33">
              <a:extLst>
                <a:ext uri="{FF2B5EF4-FFF2-40B4-BE49-F238E27FC236}">
                  <a16:creationId xmlns:a16="http://schemas.microsoft.com/office/drawing/2014/main" id="{E7995B8C-0BD1-6BC5-0C2F-5D8E265DB1FB}"/>
                </a:ext>
              </a:extLst>
            </p:cNvPr>
            <p:cNvSpPr/>
            <p:nvPr/>
          </p:nvSpPr>
          <p:spPr>
            <a:xfrm>
              <a:off x="7279347" y="4172734"/>
              <a:ext cx="500028" cy="540507"/>
            </a:xfrm>
            <a:custGeom>
              <a:avLst/>
              <a:gdLst/>
              <a:ahLst/>
              <a:cxnLst/>
              <a:rect l="l" t="t" r="r" b="b"/>
              <a:pathLst>
                <a:path w="500028" h="540507" extrusionOk="0">
                  <a:moveTo>
                    <a:pt x="446706" y="245235"/>
                  </a:moveTo>
                  <a:lnTo>
                    <a:pt x="446706" y="109499"/>
                  </a:lnTo>
                  <a:cubicBezTo>
                    <a:pt x="446706" y="60076"/>
                    <a:pt x="406461" y="19868"/>
                    <a:pt x="356993" y="19868"/>
                  </a:cubicBezTo>
                  <a:cubicBezTo>
                    <a:pt x="346335" y="19868"/>
                    <a:pt x="336107" y="21743"/>
                    <a:pt x="326615" y="25167"/>
                  </a:cubicBezTo>
                  <a:cubicBezTo>
                    <a:pt x="316828" y="10041"/>
                    <a:pt x="299812" y="1"/>
                    <a:pt x="280482" y="1"/>
                  </a:cubicBezTo>
                  <a:lnTo>
                    <a:pt x="263439" y="1"/>
                  </a:lnTo>
                  <a:cubicBezTo>
                    <a:pt x="258511" y="1"/>
                    <a:pt x="254515" y="3997"/>
                    <a:pt x="254515" y="8925"/>
                  </a:cubicBezTo>
                  <a:cubicBezTo>
                    <a:pt x="254515" y="13853"/>
                    <a:pt x="258511" y="17849"/>
                    <a:pt x="263439" y="17849"/>
                  </a:cubicBezTo>
                  <a:lnTo>
                    <a:pt x="280479" y="17849"/>
                  </a:lnTo>
                  <a:cubicBezTo>
                    <a:pt x="300915" y="17849"/>
                    <a:pt x="317542" y="34455"/>
                    <a:pt x="317542" y="54867"/>
                  </a:cubicBezTo>
                  <a:lnTo>
                    <a:pt x="317542" y="78313"/>
                  </a:lnTo>
                  <a:cubicBezTo>
                    <a:pt x="305552" y="77417"/>
                    <a:pt x="291859" y="76903"/>
                    <a:pt x="276123" y="76903"/>
                  </a:cubicBezTo>
                  <a:lnTo>
                    <a:pt x="274344" y="76903"/>
                  </a:lnTo>
                  <a:cubicBezTo>
                    <a:pt x="237118" y="76903"/>
                    <a:pt x="190025" y="79112"/>
                    <a:pt x="156005" y="96333"/>
                  </a:cubicBezTo>
                  <a:cubicBezTo>
                    <a:pt x="141473" y="103690"/>
                    <a:pt x="130037" y="113228"/>
                    <a:pt x="121610" y="125059"/>
                  </a:cubicBezTo>
                  <a:lnTo>
                    <a:pt x="121610" y="54865"/>
                  </a:lnTo>
                  <a:cubicBezTo>
                    <a:pt x="121610" y="34454"/>
                    <a:pt x="138237" y="17847"/>
                    <a:pt x="158673" y="17847"/>
                  </a:cubicBezTo>
                  <a:lnTo>
                    <a:pt x="202758" y="17847"/>
                  </a:lnTo>
                  <a:cubicBezTo>
                    <a:pt x="207686" y="17847"/>
                    <a:pt x="211681" y="13852"/>
                    <a:pt x="211681" y="8924"/>
                  </a:cubicBezTo>
                  <a:cubicBezTo>
                    <a:pt x="211681" y="3995"/>
                    <a:pt x="207686" y="0"/>
                    <a:pt x="202758" y="0"/>
                  </a:cubicBezTo>
                  <a:lnTo>
                    <a:pt x="158675" y="0"/>
                  </a:lnTo>
                  <a:cubicBezTo>
                    <a:pt x="128397" y="0"/>
                    <a:pt x="103764" y="24613"/>
                    <a:pt x="103764" y="54865"/>
                  </a:cubicBezTo>
                  <a:lnTo>
                    <a:pt x="103764" y="152412"/>
                  </a:lnTo>
                  <a:lnTo>
                    <a:pt x="78078" y="152412"/>
                  </a:lnTo>
                  <a:cubicBezTo>
                    <a:pt x="77432" y="152357"/>
                    <a:pt x="76060" y="151668"/>
                    <a:pt x="75670" y="151233"/>
                  </a:cubicBezTo>
                  <a:lnTo>
                    <a:pt x="55203" y="123739"/>
                  </a:lnTo>
                  <a:cubicBezTo>
                    <a:pt x="59035" y="121045"/>
                    <a:pt x="61550" y="116600"/>
                    <a:pt x="61550" y="111570"/>
                  </a:cubicBezTo>
                  <a:lnTo>
                    <a:pt x="61550" y="79810"/>
                  </a:lnTo>
                  <a:cubicBezTo>
                    <a:pt x="61550" y="71609"/>
                    <a:pt x="54879" y="64937"/>
                    <a:pt x="46677" y="64937"/>
                  </a:cubicBezTo>
                  <a:lnTo>
                    <a:pt x="14873" y="64937"/>
                  </a:lnTo>
                  <a:cubicBezTo>
                    <a:pt x="6671" y="64937"/>
                    <a:pt x="0" y="71609"/>
                    <a:pt x="0" y="79810"/>
                  </a:cubicBezTo>
                  <a:lnTo>
                    <a:pt x="0" y="111570"/>
                  </a:lnTo>
                  <a:cubicBezTo>
                    <a:pt x="0" y="119772"/>
                    <a:pt x="6671" y="126443"/>
                    <a:pt x="14873" y="126443"/>
                  </a:cubicBezTo>
                  <a:lnTo>
                    <a:pt x="34967" y="126443"/>
                  </a:lnTo>
                  <a:lnTo>
                    <a:pt x="61352" y="161891"/>
                  </a:lnTo>
                  <a:cubicBezTo>
                    <a:pt x="64961" y="166739"/>
                    <a:pt x="71967" y="170259"/>
                    <a:pt x="78011" y="170259"/>
                  </a:cubicBezTo>
                  <a:lnTo>
                    <a:pt x="103764" y="170259"/>
                  </a:lnTo>
                  <a:lnTo>
                    <a:pt x="103764" y="245238"/>
                  </a:lnTo>
                  <a:cubicBezTo>
                    <a:pt x="73873" y="248176"/>
                    <a:pt x="50442" y="273431"/>
                    <a:pt x="50442" y="304056"/>
                  </a:cubicBezTo>
                  <a:lnTo>
                    <a:pt x="50442" y="309481"/>
                  </a:lnTo>
                  <a:cubicBezTo>
                    <a:pt x="50442" y="341679"/>
                    <a:pt x="76345" y="367929"/>
                    <a:pt x="108422" y="368558"/>
                  </a:cubicBezTo>
                  <a:cubicBezTo>
                    <a:pt x="121702" y="424099"/>
                    <a:pt x="162265" y="469170"/>
                    <a:pt x="215119" y="488783"/>
                  </a:cubicBezTo>
                  <a:lnTo>
                    <a:pt x="215119" y="525634"/>
                  </a:lnTo>
                  <a:cubicBezTo>
                    <a:pt x="215119" y="533835"/>
                    <a:pt x="221790" y="540507"/>
                    <a:pt x="229992" y="540507"/>
                  </a:cubicBezTo>
                  <a:lnTo>
                    <a:pt x="258680" y="540507"/>
                  </a:lnTo>
                  <a:cubicBezTo>
                    <a:pt x="263608" y="540507"/>
                    <a:pt x="267604" y="536511"/>
                    <a:pt x="267604" y="531583"/>
                  </a:cubicBezTo>
                  <a:cubicBezTo>
                    <a:pt x="267604" y="526655"/>
                    <a:pt x="263608" y="522659"/>
                    <a:pt x="258680" y="522659"/>
                  </a:cubicBezTo>
                  <a:lnTo>
                    <a:pt x="232968" y="522659"/>
                  </a:lnTo>
                  <a:lnTo>
                    <a:pt x="232968" y="494303"/>
                  </a:lnTo>
                  <a:cubicBezTo>
                    <a:pt x="246221" y="497614"/>
                    <a:pt x="260080" y="499384"/>
                    <a:pt x="274345" y="499384"/>
                  </a:cubicBezTo>
                  <a:lnTo>
                    <a:pt x="276124" y="499384"/>
                  </a:lnTo>
                  <a:cubicBezTo>
                    <a:pt x="276125" y="499384"/>
                    <a:pt x="276125" y="499384"/>
                    <a:pt x="276127" y="499384"/>
                  </a:cubicBezTo>
                  <a:cubicBezTo>
                    <a:pt x="290095" y="499384"/>
                    <a:pt x="304012" y="497652"/>
                    <a:pt x="317501" y="494295"/>
                  </a:cubicBezTo>
                  <a:lnTo>
                    <a:pt x="317501" y="522660"/>
                  </a:lnTo>
                  <a:lnTo>
                    <a:pt x="312222" y="522660"/>
                  </a:lnTo>
                  <a:cubicBezTo>
                    <a:pt x="307294" y="522660"/>
                    <a:pt x="303298" y="526656"/>
                    <a:pt x="303298" y="531584"/>
                  </a:cubicBezTo>
                  <a:cubicBezTo>
                    <a:pt x="303298" y="536512"/>
                    <a:pt x="307294" y="540508"/>
                    <a:pt x="312222" y="540508"/>
                  </a:cubicBezTo>
                  <a:lnTo>
                    <a:pt x="320476" y="540508"/>
                  </a:lnTo>
                  <a:cubicBezTo>
                    <a:pt x="328677" y="540508"/>
                    <a:pt x="335349" y="533836"/>
                    <a:pt x="335349" y="525635"/>
                  </a:cubicBezTo>
                  <a:lnTo>
                    <a:pt x="335349" y="488791"/>
                  </a:lnTo>
                  <a:cubicBezTo>
                    <a:pt x="342305" y="486225"/>
                    <a:pt x="349095" y="483223"/>
                    <a:pt x="355650" y="479766"/>
                  </a:cubicBezTo>
                  <a:cubicBezTo>
                    <a:pt x="360009" y="477467"/>
                    <a:pt x="361679" y="472069"/>
                    <a:pt x="359380" y="467709"/>
                  </a:cubicBezTo>
                  <a:cubicBezTo>
                    <a:pt x="357081" y="463350"/>
                    <a:pt x="351685" y="461680"/>
                    <a:pt x="347323" y="463978"/>
                  </a:cubicBezTo>
                  <a:cubicBezTo>
                    <a:pt x="325546" y="475463"/>
                    <a:pt x="300925" y="481535"/>
                    <a:pt x="276124" y="481534"/>
                  </a:cubicBezTo>
                  <a:lnTo>
                    <a:pt x="274345" y="481534"/>
                  </a:lnTo>
                  <a:cubicBezTo>
                    <a:pt x="190128" y="481534"/>
                    <a:pt x="121611" y="413089"/>
                    <a:pt x="121611" y="328959"/>
                  </a:cubicBezTo>
                  <a:lnTo>
                    <a:pt x="121611" y="189654"/>
                  </a:lnTo>
                  <a:cubicBezTo>
                    <a:pt x="121611" y="182750"/>
                    <a:pt x="122060" y="176296"/>
                    <a:pt x="122956" y="170258"/>
                  </a:cubicBezTo>
                  <a:lnTo>
                    <a:pt x="146761" y="170258"/>
                  </a:lnTo>
                  <a:cubicBezTo>
                    <a:pt x="151689" y="170258"/>
                    <a:pt x="155685" y="166262"/>
                    <a:pt x="155685" y="161334"/>
                  </a:cubicBezTo>
                  <a:cubicBezTo>
                    <a:pt x="155685" y="156406"/>
                    <a:pt x="151689" y="152410"/>
                    <a:pt x="146761" y="152410"/>
                  </a:cubicBezTo>
                  <a:lnTo>
                    <a:pt x="127358" y="152410"/>
                  </a:lnTo>
                  <a:cubicBezTo>
                    <a:pt x="133844" y="134532"/>
                    <a:pt x="145916" y="121441"/>
                    <a:pt x="164067" y="112253"/>
                  </a:cubicBezTo>
                  <a:cubicBezTo>
                    <a:pt x="187985" y="100147"/>
                    <a:pt x="221996" y="94747"/>
                    <a:pt x="274346" y="94747"/>
                  </a:cubicBezTo>
                  <a:lnTo>
                    <a:pt x="276125" y="94747"/>
                  </a:lnTo>
                  <a:cubicBezTo>
                    <a:pt x="328476" y="94747"/>
                    <a:pt x="362487" y="100147"/>
                    <a:pt x="386404" y="112253"/>
                  </a:cubicBezTo>
                  <a:cubicBezTo>
                    <a:pt x="415369" y="126914"/>
                    <a:pt x="428859" y="151509"/>
                    <a:pt x="428859" y="189653"/>
                  </a:cubicBezTo>
                  <a:lnTo>
                    <a:pt x="428859" y="328958"/>
                  </a:lnTo>
                  <a:cubicBezTo>
                    <a:pt x="428859" y="364484"/>
                    <a:pt x="416370" y="399076"/>
                    <a:pt x="393693" y="426359"/>
                  </a:cubicBezTo>
                  <a:cubicBezTo>
                    <a:pt x="390543" y="430149"/>
                    <a:pt x="391061" y="435775"/>
                    <a:pt x="394852" y="438925"/>
                  </a:cubicBezTo>
                  <a:cubicBezTo>
                    <a:pt x="398642" y="442074"/>
                    <a:pt x="404270" y="441558"/>
                    <a:pt x="407418" y="437766"/>
                  </a:cubicBezTo>
                  <a:cubicBezTo>
                    <a:pt x="424192" y="417585"/>
                    <a:pt x="435970" y="393825"/>
                    <a:pt x="442019" y="368556"/>
                  </a:cubicBezTo>
                  <a:cubicBezTo>
                    <a:pt x="474109" y="367941"/>
                    <a:pt x="500028" y="341685"/>
                    <a:pt x="500028" y="309477"/>
                  </a:cubicBezTo>
                  <a:lnTo>
                    <a:pt x="500028" y="304053"/>
                  </a:lnTo>
                  <a:cubicBezTo>
                    <a:pt x="500028" y="273428"/>
                    <a:pt x="476597" y="248174"/>
                    <a:pt x="446706" y="245235"/>
                  </a:cubicBezTo>
                  <a:close/>
                  <a:moveTo>
                    <a:pt x="43701" y="108597"/>
                  </a:moveTo>
                  <a:lnTo>
                    <a:pt x="17847" y="108597"/>
                  </a:lnTo>
                  <a:lnTo>
                    <a:pt x="17847" y="82786"/>
                  </a:lnTo>
                  <a:lnTo>
                    <a:pt x="43701" y="82786"/>
                  </a:lnTo>
                  <a:lnTo>
                    <a:pt x="43701" y="108597"/>
                  </a:lnTo>
                  <a:close/>
                  <a:moveTo>
                    <a:pt x="68289" y="309480"/>
                  </a:moveTo>
                  <a:lnTo>
                    <a:pt x="68289" y="304055"/>
                  </a:lnTo>
                  <a:cubicBezTo>
                    <a:pt x="68289" y="283283"/>
                    <a:pt x="83740" y="266056"/>
                    <a:pt x="103764" y="263214"/>
                  </a:cubicBezTo>
                  <a:lnTo>
                    <a:pt x="103764" y="288296"/>
                  </a:lnTo>
                  <a:lnTo>
                    <a:pt x="103764" y="297843"/>
                  </a:lnTo>
                  <a:lnTo>
                    <a:pt x="93650" y="297843"/>
                  </a:lnTo>
                  <a:cubicBezTo>
                    <a:pt x="88722" y="297843"/>
                    <a:pt x="84727" y="301838"/>
                    <a:pt x="84727" y="306767"/>
                  </a:cubicBezTo>
                  <a:cubicBezTo>
                    <a:pt x="84727" y="311695"/>
                    <a:pt x="88722" y="315690"/>
                    <a:pt x="93650" y="315690"/>
                  </a:cubicBezTo>
                  <a:lnTo>
                    <a:pt x="103764" y="315690"/>
                  </a:lnTo>
                  <a:lnTo>
                    <a:pt x="103764" y="328958"/>
                  </a:lnTo>
                  <a:cubicBezTo>
                    <a:pt x="103764" y="336251"/>
                    <a:pt x="104227" y="343437"/>
                    <a:pt x="105120" y="350492"/>
                  </a:cubicBezTo>
                  <a:cubicBezTo>
                    <a:pt x="84441" y="348256"/>
                    <a:pt x="68289" y="330719"/>
                    <a:pt x="68289" y="309480"/>
                  </a:cubicBezTo>
                  <a:close/>
                  <a:moveTo>
                    <a:pt x="428856" y="125056"/>
                  </a:moveTo>
                  <a:cubicBezTo>
                    <a:pt x="420430" y="113225"/>
                    <a:pt x="408995" y="103687"/>
                    <a:pt x="394462" y="96331"/>
                  </a:cubicBezTo>
                  <a:cubicBezTo>
                    <a:pt x="382685" y="90370"/>
                    <a:pt x="365807" y="83829"/>
                    <a:pt x="335389" y="80061"/>
                  </a:cubicBezTo>
                  <a:lnTo>
                    <a:pt x="335389" y="54865"/>
                  </a:lnTo>
                  <a:cubicBezTo>
                    <a:pt x="335389" y="50291"/>
                    <a:pt x="334817" y="45847"/>
                    <a:pt x="333756" y="41595"/>
                  </a:cubicBezTo>
                  <a:cubicBezTo>
                    <a:pt x="341051" y="39095"/>
                    <a:pt x="348859" y="37714"/>
                    <a:pt x="356991" y="37714"/>
                  </a:cubicBezTo>
                  <a:cubicBezTo>
                    <a:pt x="396618" y="37714"/>
                    <a:pt x="428856" y="69916"/>
                    <a:pt x="428856" y="109498"/>
                  </a:cubicBezTo>
                  <a:lnTo>
                    <a:pt x="428856" y="125056"/>
                  </a:lnTo>
                  <a:close/>
                  <a:moveTo>
                    <a:pt x="482179" y="309480"/>
                  </a:moveTo>
                  <a:cubicBezTo>
                    <a:pt x="482179" y="330726"/>
                    <a:pt x="466015" y="348269"/>
                    <a:pt x="445325" y="350495"/>
                  </a:cubicBezTo>
                  <a:cubicBezTo>
                    <a:pt x="446236" y="343380"/>
                    <a:pt x="446704" y="336188"/>
                    <a:pt x="446704" y="328959"/>
                  </a:cubicBezTo>
                  <a:lnTo>
                    <a:pt x="446704" y="315692"/>
                  </a:lnTo>
                  <a:lnTo>
                    <a:pt x="456816" y="315692"/>
                  </a:lnTo>
                  <a:cubicBezTo>
                    <a:pt x="461745" y="315692"/>
                    <a:pt x="465740" y="311696"/>
                    <a:pt x="465740" y="306768"/>
                  </a:cubicBezTo>
                  <a:cubicBezTo>
                    <a:pt x="465740" y="301840"/>
                    <a:pt x="461745" y="297844"/>
                    <a:pt x="456816" y="297844"/>
                  </a:cubicBezTo>
                  <a:lnTo>
                    <a:pt x="446704" y="297844"/>
                  </a:lnTo>
                  <a:lnTo>
                    <a:pt x="446704" y="263214"/>
                  </a:lnTo>
                  <a:cubicBezTo>
                    <a:pt x="466729" y="266056"/>
                    <a:pt x="482179" y="283283"/>
                    <a:pt x="482179" y="304055"/>
                  </a:cubicBezTo>
                  <a:lnTo>
                    <a:pt x="482179" y="3094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33">
              <a:extLst>
                <a:ext uri="{FF2B5EF4-FFF2-40B4-BE49-F238E27FC236}">
                  <a16:creationId xmlns:a16="http://schemas.microsoft.com/office/drawing/2014/main" id="{EEC68297-F073-CB2C-E882-885DAFD18D8D}"/>
                </a:ext>
              </a:extLst>
            </p:cNvPr>
            <p:cNvSpPr/>
            <p:nvPr/>
          </p:nvSpPr>
          <p:spPr>
            <a:xfrm>
              <a:off x="7537403" y="4443991"/>
              <a:ext cx="48476" cy="80317"/>
            </a:xfrm>
            <a:custGeom>
              <a:avLst/>
              <a:gdLst/>
              <a:ahLst/>
              <a:cxnLst/>
              <a:rect l="l" t="t" r="r" b="b"/>
              <a:pathLst>
                <a:path w="48476" h="80317" extrusionOk="0">
                  <a:moveTo>
                    <a:pt x="39552" y="62470"/>
                  </a:moveTo>
                  <a:lnTo>
                    <a:pt x="20822" y="62470"/>
                  </a:lnTo>
                  <a:cubicBezTo>
                    <a:pt x="19210" y="62470"/>
                    <a:pt x="17847" y="61107"/>
                    <a:pt x="17847" y="59495"/>
                  </a:cubicBezTo>
                  <a:lnTo>
                    <a:pt x="17847" y="8924"/>
                  </a:lnTo>
                  <a:cubicBezTo>
                    <a:pt x="17847" y="3995"/>
                    <a:pt x="13852" y="0"/>
                    <a:pt x="8924" y="0"/>
                  </a:cubicBezTo>
                  <a:cubicBezTo>
                    <a:pt x="3995" y="0"/>
                    <a:pt x="0" y="3995"/>
                    <a:pt x="0" y="8924"/>
                  </a:cubicBezTo>
                  <a:lnTo>
                    <a:pt x="0" y="59495"/>
                  </a:lnTo>
                  <a:cubicBezTo>
                    <a:pt x="0" y="70976"/>
                    <a:pt x="9341" y="80317"/>
                    <a:pt x="20822" y="80317"/>
                  </a:cubicBezTo>
                  <a:lnTo>
                    <a:pt x="39552" y="80317"/>
                  </a:lnTo>
                  <a:cubicBezTo>
                    <a:pt x="44481" y="80317"/>
                    <a:pt x="48476" y="76322"/>
                    <a:pt x="48476" y="71393"/>
                  </a:cubicBezTo>
                  <a:cubicBezTo>
                    <a:pt x="48476" y="66465"/>
                    <a:pt x="44481" y="62470"/>
                    <a:pt x="39552" y="624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33">
              <a:extLst>
                <a:ext uri="{FF2B5EF4-FFF2-40B4-BE49-F238E27FC236}">
                  <a16:creationId xmlns:a16="http://schemas.microsoft.com/office/drawing/2014/main" id="{9EE1F30C-7804-3D21-6A1F-0CE000640D9B}"/>
                </a:ext>
              </a:extLst>
            </p:cNvPr>
            <p:cNvSpPr/>
            <p:nvPr/>
          </p:nvSpPr>
          <p:spPr>
            <a:xfrm>
              <a:off x="7579420" y="4413548"/>
              <a:ext cx="119520" cy="79693"/>
            </a:xfrm>
            <a:custGeom>
              <a:avLst/>
              <a:gdLst/>
              <a:ahLst/>
              <a:cxnLst/>
              <a:rect l="l" t="t" r="r" b="b"/>
              <a:pathLst>
                <a:path w="119520" h="79693" extrusionOk="0">
                  <a:moveTo>
                    <a:pt x="117223" y="31810"/>
                  </a:moveTo>
                  <a:cubicBezTo>
                    <a:pt x="104730" y="11891"/>
                    <a:pt x="83248" y="0"/>
                    <a:pt x="59758" y="0"/>
                  </a:cubicBezTo>
                  <a:cubicBezTo>
                    <a:pt x="36271" y="0"/>
                    <a:pt x="14790" y="11891"/>
                    <a:pt x="2296" y="31810"/>
                  </a:cubicBezTo>
                  <a:cubicBezTo>
                    <a:pt x="-765" y="36691"/>
                    <a:pt x="-766" y="42999"/>
                    <a:pt x="2296" y="47886"/>
                  </a:cubicBezTo>
                  <a:cubicBezTo>
                    <a:pt x="14790" y="67804"/>
                    <a:pt x="36271" y="79694"/>
                    <a:pt x="59757" y="79694"/>
                  </a:cubicBezTo>
                  <a:cubicBezTo>
                    <a:pt x="83247" y="79694"/>
                    <a:pt x="104729" y="67802"/>
                    <a:pt x="117221" y="47887"/>
                  </a:cubicBezTo>
                  <a:cubicBezTo>
                    <a:pt x="120288" y="43000"/>
                    <a:pt x="120286" y="36688"/>
                    <a:pt x="117223" y="31810"/>
                  </a:cubicBezTo>
                  <a:close/>
                  <a:moveTo>
                    <a:pt x="18355" y="39847"/>
                  </a:moveTo>
                  <a:cubicBezTo>
                    <a:pt x="24441" y="30833"/>
                    <a:pt x="33103" y="24234"/>
                    <a:pt x="43032" y="20724"/>
                  </a:cubicBezTo>
                  <a:cubicBezTo>
                    <a:pt x="37698" y="25390"/>
                    <a:pt x="34307" y="32222"/>
                    <a:pt x="34307" y="39846"/>
                  </a:cubicBezTo>
                  <a:cubicBezTo>
                    <a:pt x="34307" y="47471"/>
                    <a:pt x="37698" y="54305"/>
                    <a:pt x="43033" y="58972"/>
                  </a:cubicBezTo>
                  <a:cubicBezTo>
                    <a:pt x="33103" y="55460"/>
                    <a:pt x="24440" y="48860"/>
                    <a:pt x="18355" y="39847"/>
                  </a:cubicBezTo>
                  <a:close/>
                  <a:moveTo>
                    <a:pt x="59758" y="47435"/>
                  </a:moveTo>
                  <a:cubicBezTo>
                    <a:pt x="55566" y="47434"/>
                    <a:pt x="52155" y="44030"/>
                    <a:pt x="52155" y="39846"/>
                  </a:cubicBezTo>
                  <a:cubicBezTo>
                    <a:pt x="52155" y="35663"/>
                    <a:pt x="55567" y="32260"/>
                    <a:pt x="59758" y="32260"/>
                  </a:cubicBezTo>
                  <a:cubicBezTo>
                    <a:pt x="63951" y="32260"/>
                    <a:pt x="67363" y="35663"/>
                    <a:pt x="67363" y="39846"/>
                  </a:cubicBezTo>
                  <a:cubicBezTo>
                    <a:pt x="67363" y="44031"/>
                    <a:pt x="63951" y="47435"/>
                    <a:pt x="59758" y="47435"/>
                  </a:cubicBezTo>
                  <a:close/>
                  <a:moveTo>
                    <a:pt x="76484" y="58970"/>
                  </a:moveTo>
                  <a:cubicBezTo>
                    <a:pt x="81819" y="54305"/>
                    <a:pt x="85210" y="47471"/>
                    <a:pt x="85210" y="39845"/>
                  </a:cubicBezTo>
                  <a:cubicBezTo>
                    <a:pt x="85210" y="32222"/>
                    <a:pt x="81819" y="25390"/>
                    <a:pt x="76485" y="20723"/>
                  </a:cubicBezTo>
                  <a:cubicBezTo>
                    <a:pt x="86414" y="24233"/>
                    <a:pt x="95076" y="30832"/>
                    <a:pt x="101162" y="39847"/>
                  </a:cubicBezTo>
                  <a:cubicBezTo>
                    <a:pt x="95077" y="48862"/>
                    <a:pt x="86414" y="55460"/>
                    <a:pt x="76484" y="589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33">
              <a:extLst>
                <a:ext uri="{FF2B5EF4-FFF2-40B4-BE49-F238E27FC236}">
                  <a16:creationId xmlns:a16="http://schemas.microsoft.com/office/drawing/2014/main" id="{08ED8D5C-A342-9C59-9E83-BA8C911999A1}"/>
                </a:ext>
              </a:extLst>
            </p:cNvPr>
            <p:cNvSpPr/>
            <p:nvPr/>
          </p:nvSpPr>
          <p:spPr>
            <a:xfrm>
              <a:off x="7410224" y="4413548"/>
              <a:ext cx="119520" cy="79693"/>
            </a:xfrm>
            <a:custGeom>
              <a:avLst/>
              <a:gdLst/>
              <a:ahLst/>
              <a:cxnLst/>
              <a:rect l="l" t="t" r="r" b="b"/>
              <a:pathLst>
                <a:path w="119520" h="79693" extrusionOk="0">
                  <a:moveTo>
                    <a:pt x="117223" y="31809"/>
                  </a:moveTo>
                  <a:cubicBezTo>
                    <a:pt x="104731" y="11891"/>
                    <a:pt x="83249" y="0"/>
                    <a:pt x="59759" y="0"/>
                  </a:cubicBezTo>
                  <a:cubicBezTo>
                    <a:pt x="36271" y="0"/>
                    <a:pt x="14789" y="11891"/>
                    <a:pt x="2297" y="31808"/>
                  </a:cubicBezTo>
                  <a:cubicBezTo>
                    <a:pt x="-765" y="36690"/>
                    <a:pt x="-766" y="42999"/>
                    <a:pt x="2297" y="47886"/>
                  </a:cubicBezTo>
                  <a:cubicBezTo>
                    <a:pt x="14789" y="67804"/>
                    <a:pt x="36272" y="79694"/>
                    <a:pt x="59759" y="79694"/>
                  </a:cubicBezTo>
                  <a:cubicBezTo>
                    <a:pt x="83249" y="79694"/>
                    <a:pt x="104730" y="67802"/>
                    <a:pt x="117223" y="47885"/>
                  </a:cubicBezTo>
                  <a:cubicBezTo>
                    <a:pt x="120287" y="43000"/>
                    <a:pt x="120287" y="36688"/>
                    <a:pt x="117223" y="31809"/>
                  </a:cubicBezTo>
                  <a:close/>
                  <a:moveTo>
                    <a:pt x="18357" y="39847"/>
                  </a:moveTo>
                  <a:cubicBezTo>
                    <a:pt x="24441" y="30833"/>
                    <a:pt x="33103" y="24234"/>
                    <a:pt x="43032" y="20723"/>
                  </a:cubicBezTo>
                  <a:cubicBezTo>
                    <a:pt x="37698" y="25389"/>
                    <a:pt x="34309" y="32222"/>
                    <a:pt x="34309" y="39845"/>
                  </a:cubicBezTo>
                  <a:cubicBezTo>
                    <a:pt x="34309" y="47471"/>
                    <a:pt x="37700" y="54304"/>
                    <a:pt x="43035" y="58970"/>
                  </a:cubicBezTo>
                  <a:cubicBezTo>
                    <a:pt x="33105" y="55460"/>
                    <a:pt x="24441" y="48860"/>
                    <a:pt x="18357" y="39847"/>
                  </a:cubicBezTo>
                  <a:close/>
                  <a:moveTo>
                    <a:pt x="59760" y="47435"/>
                  </a:moveTo>
                  <a:cubicBezTo>
                    <a:pt x="55567" y="47435"/>
                    <a:pt x="52156" y="44031"/>
                    <a:pt x="52156" y="39846"/>
                  </a:cubicBezTo>
                  <a:cubicBezTo>
                    <a:pt x="52156" y="35663"/>
                    <a:pt x="55567" y="32260"/>
                    <a:pt x="59760" y="32260"/>
                  </a:cubicBezTo>
                  <a:cubicBezTo>
                    <a:pt x="63953" y="32260"/>
                    <a:pt x="67364" y="35663"/>
                    <a:pt x="67364" y="39846"/>
                  </a:cubicBezTo>
                  <a:cubicBezTo>
                    <a:pt x="67364" y="44031"/>
                    <a:pt x="63953" y="47435"/>
                    <a:pt x="59760" y="47435"/>
                  </a:cubicBezTo>
                  <a:close/>
                  <a:moveTo>
                    <a:pt x="76485" y="58970"/>
                  </a:moveTo>
                  <a:cubicBezTo>
                    <a:pt x="81819" y="54304"/>
                    <a:pt x="85210" y="47471"/>
                    <a:pt x="85210" y="39845"/>
                  </a:cubicBezTo>
                  <a:cubicBezTo>
                    <a:pt x="85211" y="32222"/>
                    <a:pt x="81821" y="25390"/>
                    <a:pt x="76487" y="20724"/>
                  </a:cubicBezTo>
                  <a:cubicBezTo>
                    <a:pt x="86415" y="24236"/>
                    <a:pt x="95077" y="30833"/>
                    <a:pt x="101163" y="39847"/>
                  </a:cubicBezTo>
                  <a:cubicBezTo>
                    <a:pt x="95078" y="48862"/>
                    <a:pt x="86415" y="55460"/>
                    <a:pt x="76485" y="589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33">
              <a:extLst>
                <a:ext uri="{FF2B5EF4-FFF2-40B4-BE49-F238E27FC236}">
                  <a16:creationId xmlns:a16="http://schemas.microsoft.com/office/drawing/2014/main" id="{8B99A7A5-7B10-AF8E-7FC1-C56824B29E57}"/>
                </a:ext>
              </a:extLst>
            </p:cNvPr>
            <p:cNvSpPr/>
            <p:nvPr/>
          </p:nvSpPr>
          <p:spPr>
            <a:xfrm>
              <a:off x="7414385" y="4373530"/>
              <a:ext cx="114074" cy="29358"/>
            </a:xfrm>
            <a:custGeom>
              <a:avLst/>
              <a:gdLst/>
              <a:ahLst/>
              <a:cxnLst/>
              <a:rect l="l" t="t" r="r" b="b"/>
              <a:pathLst>
                <a:path w="114074" h="29358" extrusionOk="0">
                  <a:moveTo>
                    <a:pt x="109200" y="12482"/>
                  </a:moveTo>
                  <a:cubicBezTo>
                    <a:pt x="76538" y="-4161"/>
                    <a:pt x="37538" y="-4161"/>
                    <a:pt x="4875" y="12482"/>
                  </a:cubicBezTo>
                  <a:cubicBezTo>
                    <a:pt x="483" y="14719"/>
                    <a:pt x="-1263" y="20093"/>
                    <a:pt x="974" y="24483"/>
                  </a:cubicBezTo>
                  <a:cubicBezTo>
                    <a:pt x="3215" y="28875"/>
                    <a:pt x="8587" y="30619"/>
                    <a:pt x="12978" y="28384"/>
                  </a:cubicBezTo>
                  <a:cubicBezTo>
                    <a:pt x="40568" y="14327"/>
                    <a:pt x="73510" y="14327"/>
                    <a:pt x="101098" y="28384"/>
                  </a:cubicBezTo>
                  <a:cubicBezTo>
                    <a:pt x="102395" y="29045"/>
                    <a:pt x="103779" y="29358"/>
                    <a:pt x="105143" y="29358"/>
                  </a:cubicBezTo>
                  <a:cubicBezTo>
                    <a:pt x="108391" y="29358"/>
                    <a:pt x="111525" y="27577"/>
                    <a:pt x="113100" y="24483"/>
                  </a:cubicBezTo>
                  <a:cubicBezTo>
                    <a:pt x="115337" y="20093"/>
                    <a:pt x="113592" y="14719"/>
                    <a:pt x="109200" y="124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33">
              <a:extLst>
                <a:ext uri="{FF2B5EF4-FFF2-40B4-BE49-F238E27FC236}">
                  <a16:creationId xmlns:a16="http://schemas.microsoft.com/office/drawing/2014/main" id="{EA91F6E5-7D77-803A-350E-2D7E14EA61CF}"/>
                </a:ext>
              </a:extLst>
            </p:cNvPr>
            <p:cNvSpPr/>
            <p:nvPr/>
          </p:nvSpPr>
          <p:spPr>
            <a:xfrm>
              <a:off x="7498966" y="4557182"/>
              <a:ext cx="111230" cy="17847"/>
            </a:xfrm>
            <a:custGeom>
              <a:avLst/>
              <a:gdLst/>
              <a:ahLst/>
              <a:cxnLst/>
              <a:rect l="l" t="t" r="r" b="b"/>
              <a:pathLst>
                <a:path w="111230" h="17847" extrusionOk="0">
                  <a:moveTo>
                    <a:pt x="102306" y="0"/>
                  </a:moveTo>
                  <a:lnTo>
                    <a:pt x="8924" y="0"/>
                  </a:lnTo>
                  <a:cubicBezTo>
                    <a:pt x="3995" y="0"/>
                    <a:pt x="0" y="3995"/>
                    <a:pt x="0" y="8924"/>
                  </a:cubicBezTo>
                  <a:cubicBezTo>
                    <a:pt x="0" y="13852"/>
                    <a:pt x="3995" y="17847"/>
                    <a:pt x="8924" y="17847"/>
                  </a:cubicBezTo>
                  <a:lnTo>
                    <a:pt x="102306" y="17847"/>
                  </a:lnTo>
                  <a:cubicBezTo>
                    <a:pt x="107235" y="17847"/>
                    <a:pt x="111230" y="13853"/>
                    <a:pt x="111230" y="8924"/>
                  </a:cubicBezTo>
                  <a:cubicBezTo>
                    <a:pt x="111230" y="3995"/>
                    <a:pt x="107235" y="0"/>
                    <a:pt x="102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33">
              <a:extLst>
                <a:ext uri="{FF2B5EF4-FFF2-40B4-BE49-F238E27FC236}">
                  <a16:creationId xmlns:a16="http://schemas.microsoft.com/office/drawing/2014/main" id="{E39FDCF2-F362-E046-5510-A7DB83F16EC9}"/>
                </a:ext>
              </a:extLst>
            </p:cNvPr>
            <p:cNvSpPr/>
            <p:nvPr/>
          </p:nvSpPr>
          <p:spPr>
            <a:xfrm>
              <a:off x="7524329" y="4586866"/>
              <a:ext cx="60505" cy="17847"/>
            </a:xfrm>
            <a:custGeom>
              <a:avLst/>
              <a:gdLst/>
              <a:ahLst/>
              <a:cxnLst/>
              <a:rect l="l" t="t" r="r" b="b"/>
              <a:pathLst>
                <a:path w="60505" h="17847" extrusionOk="0">
                  <a:moveTo>
                    <a:pt x="51582" y="0"/>
                  </a:moveTo>
                  <a:lnTo>
                    <a:pt x="8924" y="0"/>
                  </a:lnTo>
                  <a:cubicBezTo>
                    <a:pt x="3995" y="0"/>
                    <a:pt x="0" y="3995"/>
                    <a:pt x="0" y="8924"/>
                  </a:cubicBezTo>
                  <a:cubicBezTo>
                    <a:pt x="0" y="13852"/>
                    <a:pt x="3995" y="17847"/>
                    <a:pt x="8924" y="17847"/>
                  </a:cubicBezTo>
                  <a:lnTo>
                    <a:pt x="51582" y="17847"/>
                  </a:lnTo>
                  <a:cubicBezTo>
                    <a:pt x="56510" y="17847"/>
                    <a:pt x="60505" y="13852"/>
                    <a:pt x="60505" y="8924"/>
                  </a:cubicBezTo>
                  <a:cubicBezTo>
                    <a:pt x="60505" y="3995"/>
                    <a:pt x="56510" y="0"/>
                    <a:pt x="51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33">
              <a:extLst>
                <a:ext uri="{FF2B5EF4-FFF2-40B4-BE49-F238E27FC236}">
                  <a16:creationId xmlns:a16="http://schemas.microsoft.com/office/drawing/2014/main" id="{6022356C-BCBC-965E-6B3F-20579E42889E}"/>
                </a:ext>
              </a:extLst>
            </p:cNvPr>
            <p:cNvSpPr/>
            <p:nvPr/>
          </p:nvSpPr>
          <p:spPr>
            <a:xfrm>
              <a:off x="7578182" y="4373530"/>
              <a:ext cx="114074" cy="29358"/>
            </a:xfrm>
            <a:custGeom>
              <a:avLst/>
              <a:gdLst/>
              <a:ahLst/>
              <a:cxnLst/>
              <a:rect l="l" t="t" r="r" b="b"/>
              <a:pathLst>
                <a:path w="114074" h="29358" extrusionOk="0">
                  <a:moveTo>
                    <a:pt x="109200" y="12482"/>
                  </a:moveTo>
                  <a:cubicBezTo>
                    <a:pt x="76538" y="-4161"/>
                    <a:pt x="37537" y="-4161"/>
                    <a:pt x="4875" y="12482"/>
                  </a:cubicBezTo>
                  <a:cubicBezTo>
                    <a:pt x="483" y="14719"/>
                    <a:pt x="-1263" y="20093"/>
                    <a:pt x="974" y="24483"/>
                  </a:cubicBezTo>
                  <a:cubicBezTo>
                    <a:pt x="3212" y="28875"/>
                    <a:pt x="8587" y="30619"/>
                    <a:pt x="12977" y="28384"/>
                  </a:cubicBezTo>
                  <a:cubicBezTo>
                    <a:pt x="40567" y="14327"/>
                    <a:pt x="73509" y="14327"/>
                    <a:pt x="101097" y="28384"/>
                  </a:cubicBezTo>
                  <a:cubicBezTo>
                    <a:pt x="102394" y="29045"/>
                    <a:pt x="103778" y="29358"/>
                    <a:pt x="105141" y="29358"/>
                  </a:cubicBezTo>
                  <a:cubicBezTo>
                    <a:pt x="108390" y="29358"/>
                    <a:pt x="111524" y="27577"/>
                    <a:pt x="113100" y="24483"/>
                  </a:cubicBezTo>
                  <a:cubicBezTo>
                    <a:pt x="115337" y="20093"/>
                    <a:pt x="113592" y="14719"/>
                    <a:pt x="109200" y="124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33">
              <a:extLst>
                <a:ext uri="{FF2B5EF4-FFF2-40B4-BE49-F238E27FC236}">
                  <a16:creationId xmlns:a16="http://schemas.microsoft.com/office/drawing/2014/main" id="{C58F0A05-D3CF-799E-C0EB-68327DDFB8D0}"/>
                </a:ext>
              </a:extLst>
            </p:cNvPr>
            <p:cNvSpPr/>
            <p:nvPr/>
          </p:nvSpPr>
          <p:spPr>
            <a:xfrm>
              <a:off x="7241199" y="4570126"/>
              <a:ext cx="169273" cy="169122"/>
            </a:xfrm>
            <a:custGeom>
              <a:avLst/>
              <a:gdLst/>
              <a:ahLst/>
              <a:cxnLst/>
              <a:rect l="l" t="t" r="r" b="b"/>
              <a:pathLst>
                <a:path w="169273" h="169122" extrusionOk="0">
                  <a:moveTo>
                    <a:pt x="160350" y="151275"/>
                  </a:moveTo>
                  <a:lnTo>
                    <a:pt x="17847" y="151275"/>
                  </a:lnTo>
                  <a:lnTo>
                    <a:pt x="17847" y="8924"/>
                  </a:lnTo>
                  <a:cubicBezTo>
                    <a:pt x="17847" y="3995"/>
                    <a:pt x="13852" y="0"/>
                    <a:pt x="8924" y="0"/>
                  </a:cubicBezTo>
                  <a:cubicBezTo>
                    <a:pt x="3995" y="0"/>
                    <a:pt x="0" y="3995"/>
                    <a:pt x="0" y="8924"/>
                  </a:cubicBezTo>
                  <a:lnTo>
                    <a:pt x="0" y="154250"/>
                  </a:lnTo>
                  <a:cubicBezTo>
                    <a:pt x="0" y="162451"/>
                    <a:pt x="6671" y="169122"/>
                    <a:pt x="14873" y="169122"/>
                  </a:cubicBezTo>
                  <a:lnTo>
                    <a:pt x="160350" y="169122"/>
                  </a:lnTo>
                  <a:cubicBezTo>
                    <a:pt x="165278" y="169122"/>
                    <a:pt x="169274" y="165127"/>
                    <a:pt x="169274" y="160199"/>
                  </a:cubicBezTo>
                  <a:cubicBezTo>
                    <a:pt x="169274" y="155270"/>
                    <a:pt x="165279" y="151275"/>
                    <a:pt x="160350" y="1512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33">
              <a:extLst>
                <a:ext uri="{FF2B5EF4-FFF2-40B4-BE49-F238E27FC236}">
                  <a16:creationId xmlns:a16="http://schemas.microsoft.com/office/drawing/2014/main" id="{3E92F543-51D0-9169-0491-8421444080A0}"/>
                </a:ext>
              </a:extLst>
            </p:cNvPr>
            <p:cNvSpPr/>
            <p:nvPr/>
          </p:nvSpPr>
          <p:spPr>
            <a:xfrm>
              <a:off x="7241199" y="4130056"/>
              <a:ext cx="169273" cy="169122"/>
            </a:xfrm>
            <a:custGeom>
              <a:avLst/>
              <a:gdLst/>
              <a:ahLst/>
              <a:cxnLst/>
              <a:rect l="l" t="t" r="r" b="b"/>
              <a:pathLst>
                <a:path w="169273" h="169122" extrusionOk="0">
                  <a:moveTo>
                    <a:pt x="160350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160199"/>
                  </a:lnTo>
                  <a:cubicBezTo>
                    <a:pt x="0" y="165127"/>
                    <a:pt x="3995" y="169122"/>
                    <a:pt x="8924" y="169122"/>
                  </a:cubicBezTo>
                  <a:cubicBezTo>
                    <a:pt x="13852" y="169122"/>
                    <a:pt x="17847" y="165127"/>
                    <a:pt x="17847" y="160199"/>
                  </a:cubicBezTo>
                  <a:lnTo>
                    <a:pt x="17847" y="17847"/>
                  </a:lnTo>
                  <a:lnTo>
                    <a:pt x="160350" y="17847"/>
                  </a:lnTo>
                  <a:cubicBezTo>
                    <a:pt x="165278" y="17847"/>
                    <a:pt x="169274" y="13852"/>
                    <a:pt x="169274" y="8924"/>
                  </a:cubicBezTo>
                  <a:cubicBezTo>
                    <a:pt x="169274" y="3995"/>
                    <a:pt x="165278" y="0"/>
                    <a:pt x="160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33">
              <a:extLst>
                <a:ext uri="{FF2B5EF4-FFF2-40B4-BE49-F238E27FC236}">
                  <a16:creationId xmlns:a16="http://schemas.microsoft.com/office/drawing/2014/main" id="{C5AED19D-FB9A-523D-FCA9-9D3034226529}"/>
                </a:ext>
              </a:extLst>
            </p:cNvPr>
            <p:cNvSpPr/>
            <p:nvPr/>
          </p:nvSpPr>
          <p:spPr>
            <a:xfrm>
              <a:off x="7667961" y="4570126"/>
              <a:ext cx="169273" cy="169122"/>
            </a:xfrm>
            <a:custGeom>
              <a:avLst/>
              <a:gdLst/>
              <a:ahLst/>
              <a:cxnLst/>
              <a:rect l="l" t="t" r="r" b="b"/>
              <a:pathLst>
                <a:path w="169273" h="169122" extrusionOk="0">
                  <a:moveTo>
                    <a:pt x="160350" y="0"/>
                  </a:moveTo>
                  <a:cubicBezTo>
                    <a:pt x="155422" y="0"/>
                    <a:pt x="151426" y="3995"/>
                    <a:pt x="151426" y="8924"/>
                  </a:cubicBezTo>
                  <a:lnTo>
                    <a:pt x="151426" y="151275"/>
                  </a:lnTo>
                  <a:lnTo>
                    <a:pt x="8924" y="151275"/>
                  </a:lnTo>
                  <a:cubicBezTo>
                    <a:pt x="3995" y="151275"/>
                    <a:pt x="0" y="155270"/>
                    <a:pt x="0" y="160199"/>
                  </a:cubicBezTo>
                  <a:cubicBezTo>
                    <a:pt x="0" y="165127"/>
                    <a:pt x="3995" y="169122"/>
                    <a:pt x="8924" y="169122"/>
                  </a:cubicBezTo>
                  <a:lnTo>
                    <a:pt x="154401" y="169122"/>
                  </a:lnTo>
                  <a:cubicBezTo>
                    <a:pt x="162602" y="169122"/>
                    <a:pt x="169274" y="162451"/>
                    <a:pt x="169274" y="154250"/>
                  </a:cubicBezTo>
                  <a:lnTo>
                    <a:pt x="169274" y="8924"/>
                  </a:lnTo>
                  <a:cubicBezTo>
                    <a:pt x="169274" y="3995"/>
                    <a:pt x="165278" y="0"/>
                    <a:pt x="160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33">
              <a:extLst>
                <a:ext uri="{FF2B5EF4-FFF2-40B4-BE49-F238E27FC236}">
                  <a16:creationId xmlns:a16="http://schemas.microsoft.com/office/drawing/2014/main" id="{E9168712-1D46-6954-5620-C9405A4BD3DA}"/>
                </a:ext>
              </a:extLst>
            </p:cNvPr>
            <p:cNvSpPr/>
            <p:nvPr/>
          </p:nvSpPr>
          <p:spPr>
            <a:xfrm>
              <a:off x="7667961" y="4130056"/>
              <a:ext cx="169273" cy="169122"/>
            </a:xfrm>
            <a:custGeom>
              <a:avLst/>
              <a:gdLst/>
              <a:ahLst/>
              <a:cxnLst/>
              <a:rect l="l" t="t" r="r" b="b"/>
              <a:pathLst>
                <a:path w="169273" h="169122" extrusionOk="0">
                  <a:moveTo>
                    <a:pt x="154401" y="0"/>
                  </a:moveTo>
                  <a:lnTo>
                    <a:pt x="8924" y="0"/>
                  </a:lnTo>
                  <a:cubicBezTo>
                    <a:pt x="3995" y="0"/>
                    <a:pt x="0" y="3995"/>
                    <a:pt x="0" y="8924"/>
                  </a:cubicBezTo>
                  <a:cubicBezTo>
                    <a:pt x="0" y="13852"/>
                    <a:pt x="3995" y="17847"/>
                    <a:pt x="8924" y="17847"/>
                  </a:cubicBezTo>
                  <a:lnTo>
                    <a:pt x="151426" y="17847"/>
                  </a:lnTo>
                  <a:lnTo>
                    <a:pt x="151426" y="160199"/>
                  </a:lnTo>
                  <a:cubicBezTo>
                    <a:pt x="151426" y="165127"/>
                    <a:pt x="155422" y="169122"/>
                    <a:pt x="160350" y="169122"/>
                  </a:cubicBezTo>
                  <a:cubicBezTo>
                    <a:pt x="165278" y="169122"/>
                    <a:pt x="169274" y="165127"/>
                    <a:pt x="169274" y="160199"/>
                  </a:cubicBezTo>
                  <a:lnTo>
                    <a:pt x="169274" y="14873"/>
                  </a:lnTo>
                  <a:cubicBezTo>
                    <a:pt x="169274" y="6671"/>
                    <a:pt x="162601" y="0"/>
                    <a:pt x="15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33">
              <a:extLst>
                <a:ext uri="{FF2B5EF4-FFF2-40B4-BE49-F238E27FC236}">
                  <a16:creationId xmlns:a16="http://schemas.microsoft.com/office/drawing/2014/main" id="{44905F42-6A92-5B4F-8235-B9E72BB9641D}"/>
                </a:ext>
              </a:extLst>
            </p:cNvPr>
            <p:cNvSpPr/>
            <p:nvPr/>
          </p:nvSpPr>
          <p:spPr>
            <a:xfrm>
              <a:off x="7622110" y="4600378"/>
              <a:ext cx="175697" cy="96036"/>
            </a:xfrm>
            <a:custGeom>
              <a:avLst/>
              <a:gdLst/>
              <a:ahLst/>
              <a:cxnLst/>
              <a:rect l="l" t="t" r="r" b="b"/>
              <a:pathLst>
                <a:path w="175697" h="96036" extrusionOk="0">
                  <a:moveTo>
                    <a:pt x="166774" y="78190"/>
                  </a:moveTo>
                  <a:lnTo>
                    <a:pt x="93145" y="78190"/>
                  </a:lnTo>
                  <a:cubicBezTo>
                    <a:pt x="92181" y="78172"/>
                    <a:pt x="89981" y="77261"/>
                    <a:pt x="89289" y="76595"/>
                  </a:cubicBezTo>
                  <a:lnTo>
                    <a:pt x="15231" y="2610"/>
                  </a:lnTo>
                  <a:cubicBezTo>
                    <a:pt x="11745" y="-873"/>
                    <a:pt x="6094" y="-869"/>
                    <a:pt x="2610" y="2616"/>
                  </a:cubicBezTo>
                  <a:cubicBezTo>
                    <a:pt x="-872" y="6104"/>
                    <a:pt x="-870" y="11753"/>
                    <a:pt x="2616" y="15237"/>
                  </a:cubicBezTo>
                  <a:lnTo>
                    <a:pt x="76675" y="89222"/>
                  </a:lnTo>
                  <a:cubicBezTo>
                    <a:pt x="80692" y="93234"/>
                    <a:pt x="87462" y="96037"/>
                    <a:pt x="93140" y="96037"/>
                  </a:cubicBezTo>
                  <a:lnTo>
                    <a:pt x="166774" y="96037"/>
                  </a:lnTo>
                  <a:cubicBezTo>
                    <a:pt x="171702" y="96037"/>
                    <a:pt x="175697" y="92042"/>
                    <a:pt x="175697" y="87113"/>
                  </a:cubicBezTo>
                  <a:cubicBezTo>
                    <a:pt x="175697" y="82185"/>
                    <a:pt x="171702" y="78190"/>
                    <a:pt x="166774" y="781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33">
              <a:extLst>
                <a:ext uri="{FF2B5EF4-FFF2-40B4-BE49-F238E27FC236}">
                  <a16:creationId xmlns:a16="http://schemas.microsoft.com/office/drawing/2014/main" id="{19C9B0B4-6A3E-6844-44AB-7A90802AF222}"/>
                </a:ext>
              </a:extLst>
            </p:cNvPr>
            <p:cNvSpPr/>
            <p:nvPr/>
          </p:nvSpPr>
          <p:spPr>
            <a:xfrm>
              <a:off x="7728658" y="4645715"/>
              <a:ext cx="69148" cy="17847"/>
            </a:xfrm>
            <a:custGeom>
              <a:avLst/>
              <a:gdLst/>
              <a:ahLst/>
              <a:cxnLst/>
              <a:rect l="l" t="t" r="r" b="b"/>
              <a:pathLst>
                <a:path w="69148" h="17847" extrusionOk="0">
                  <a:moveTo>
                    <a:pt x="60224" y="0"/>
                  </a:moveTo>
                  <a:lnTo>
                    <a:pt x="8924" y="0"/>
                  </a:lnTo>
                  <a:cubicBezTo>
                    <a:pt x="3995" y="0"/>
                    <a:pt x="0" y="3995"/>
                    <a:pt x="0" y="8924"/>
                  </a:cubicBezTo>
                  <a:cubicBezTo>
                    <a:pt x="0" y="13852"/>
                    <a:pt x="3995" y="17847"/>
                    <a:pt x="8924" y="17847"/>
                  </a:cubicBezTo>
                  <a:lnTo>
                    <a:pt x="60224" y="17847"/>
                  </a:lnTo>
                  <a:cubicBezTo>
                    <a:pt x="65153" y="17847"/>
                    <a:pt x="69148" y="13852"/>
                    <a:pt x="69148" y="8924"/>
                  </a:cubicBezTo>
                  <a:cubicBezTo>
                    <a:pt x="69148" y="3995"/>
                    <a:pt x="65154" y="0"/>
                    <a:pt x="60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33">
              <a:extLst>
                <a:ext uri="{FF2B5EF4-FFF2-40B4-BE49-F238E27FC236}">
                  <a16:creationId xmlns:a16="http://schemas.microsoft.com/office/drawing/2014/main" id="{29D58EE3-7AA2-1B0D-D60D-AA25488A5C9E}"/>
                </a:ext>
              </a:extLst>
            </p:cNvPr>
            <p:cNvSpPr/>
            <p:nvPr/>
          </p:nvSpPr>
          <p:spPr>
            <a:xfrm>
              <a:off x="7728658" y="4615490"/>
              <a:ext cx="69148" cy="17847"/>
            </a:xfrm>
            <a:custGeom>
              <a:avLst/>
              <a:gdLst/>
              <a:ahLst/>
              <a:cxnLst/>
              <a:rect l="l" t="t" r="r" b="b"/>
              <a:pathLst>
                <a:path w="69148" h="17847" extrusionOk="0">
                  <a:moveTo>
                    <a:pt x="60224" y="0"/>
                  </a:moveTo>
                  <a:lnTo>
                    <a:pt x="8924" y="0"/>
                  </a:lnTo>
                  <a:cubicBezTo>
                    <a:pt x="3995" y="0"/>
                    <a:pt x="0" y="3995"/>
                    <a:pt x="0" y="8924"/>
                  </a:cubicBezTo>
                  <a:cubicBezTo>
                    <a:pt x="0" y="13852"/>
                    <a:pt x="3995" y="17847"/>
                    <a:pt x="8924" y="17847"/>
                  </a:cubicBezTo>
                  <a:lnTo>
                    <a:pt x="60224" y="17847"/>
                  </a:lnTo>
                  <a:cubicBezTo>
                    <a:pt x="65153" y="17847"/>
                    <a:pt x="69148" y="13852"/>
                    <a:pt x="69148" y="8924"/>
                  </a:cubicBezTo>
                  <a:cubicBezTo>
                    <a:pt x="69148" y="3995"/>
                    <a:pt x="65154" y="0"/>
                    <a:pt x="60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33">
              <a:extLst>
                <a:ext uri="{FF2B5EF4-FFF2-40B4-BE49-F238E27FC236}">
                  <a16:creationId xmlns:a16="http://schemas.microsoft.com/office/drawing/2014/main" id="{A995C0BD-C87C-FFEE-BA55-BC55701BC8EF}"/>
                </a:ext>
              </a:extLst>
            </p:cNvPr>
            <p:cNvSpPr/>
            <p:nvPr/>
          </p:nvSpPr>
          <p:spPr>
            <a:xfrm>
              <a:off x="7280132" y="4631512"/>
              <a:ext cx="64949" cy="64902"/>
            </a:xfrm>
            <a:custGeom>
              <a:avLst/>
              <a:gdLst/>
              <a:ahLst/>
              <a:cxnLst/>
              <a:rect l="l" t="t" r="r" b="b"/>
              <a:pathLst>
                <a:path w="64949" h="64902" extrusionOk="0">
                  <a:moveTo>
                    <a:pt x="50076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50030"/>
                  </a:lnTo>
                  <a:cubicBezTo>
                    <a:pt x="0" y="58231"/>
                    <a:pt x="6671" y="64903"/>
                    <a:pt x="14873" y="64903"/>
                  </a:cubicBezTo>
                  <a:lnTo>
                    <a:pt x="50076" y="64903"/>
                  </a:lnTo>
                  <a:cubicBezTo>
                    <a:pt x="58278" y="64903"/>
                    <a:pt x="64949" y="58231"/>
                    <a:pt x="64949" y="50030"/>
                  </a:cubicBezTo>
                  <a:lnTo>
                    <a:pt x="64949" y="14873"/>
                  </a:lnTo>
                  <a:cubicBezTo>
                    <a:pt x="64949" y="6671"/>
                    <a:pt x="58278" y="0"/>
                    <a:pt x="50076" y="0"/>
                  </a:cubicBezTo>
                  <a:close/>
                  <a:moveTo>
                    <a:pt x="47102" y="47055"/>
                  </a:moveTo>
                  <a:lnTo>
                    <a:pt x="17847" y="47055"/>
                  </a:lnTo>
                  <a:lnTo>
                    <a:pt x="17847" y="17847"/>
                  </a:lnTo>
                  <a:lnTo>
                    <a:pt x="47102" y="17847"/>
                  </a:lnTo>
                  <a:lnTo>
                    <a:pt x="47102" y="470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33">
              <a:extLst>
                <a:ext uri="{FF2B5EF4-FFF2-40B4-BE49-F238E27FC236}">
                  <a16:creationId xmlns:a16="http://schemas.microsoft.com/office/drawing/2014/main" id="{6400A699-FD82-2075-2247-BCF8534D87D2}"/>
                </a:ext>
              </a:extLst>
            </p:cNvPr>
            <p:cNvSpPr/>
            <p:nvPr/>
          </p:nvSpPr>
          <p:spPr>
            <a:xfrm>
              <a:off x="7280132" y="4605217"/>
              <a:ext cx="64949" cy="17847"/>
            </a:xfrm>
            <a:custGeom>
              <a:avLst/>
              <a:gdLst/>
              <a:ahLst/>
              <a:cxnLst/>
              <a:rect l="l" t="t" r="r" b="b"/>
              <a:pathLst>
                <a:path w="64949" h="17847" extrusionOk="0">
                  <a:moveTo>
                    <a:pt x="56026" y="0"/>
                  </a:moveTo>
                  <a:lnTo>
                    <a:pt x="8924" y="0"/>
                  </a:lnTo>
                  <a:cubicBezTo>
                    <a:pt x="3995" y="0"/>
                    <a:pt x="0" y="3995"/>
                    <a:pt x="0" y="8924"/>
                  </a:cubicBezTo>
                  <a:cubicBezTo>
                    <a:pt x="0" y="13852"/>
                    <a:pt x="3994" y="17847"/>
                    <a:pt x="8924" y="17847"/>
                  </a:cubicBezTo>
                  <a:lnTo>
                    <a:pt x="56026" y="17847"/>
                  </a:lnTo>
                  <a:cubicBezTo>
                    <a:pt x="60954" y="17847"/>
                    <a:pt x="64949" y="13852"/>
                    <a:pt x="64949" y="8924"/>
                  </a:cubicBezTo>
                  <a:cubicBezTo>
                    <a:pt x="64949" y="3995"/>
                    <a:pt x="60954" y="0"/>
                    <a:pt x="56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33">
              <a:extLst>
                <a:ext uri="{FF2B5EF4-FFF2-40B4-BE49-F238E27FC236}">
                  <a16:creationId xmlns:a16="http://schemas.microsoft.com/office/drawing/2014/main" id="{2D4C3A1B-3339-F7CE-C908-9567C5735DFA}"/>
                </a:ext>
              </a:extLst>
            </p:cNvPr>
            <p:cNvSpPr/>
            <p:nvPr/>
          </p:nvSpPr>
          <p:spPr>
            <a:xfrm>
              <a:off x="7280132" y="4577850"/>
              <a:ext cx="64949" cy="17847"/>
            </a:xfrm>
            <a:custGeom>
              <a:avLst/>
              <a:gdLst/>
              <a:ahLst/>
              <a:cxnLst/>
              <a:rect l="l" t="t" r="r" b="b"/>
              <a:pathLst>
                <a:path w="64949" h="17847" extrusionOk="0">
                  <a:moveTo>
                    <a:pt x="56026" y="0"/>
                  </a:moveTo>
                  <a:lnTo>
                    <a:pt x="8924" y="0"/>
                  </a:lnTo>
                  <a:cubicBezTo>
                    <a:pt x="3995" y="0"/>
                    <a:pt x="0" y="3995"/>
                    <a:pt x="0" y="8924"/>
                  </a:cubicBezTo>
                  <a:cubicBezTo>
                    <a:pt x="0" y="13852"/>
                    <a:pt x="3994" y="17847"/>
                    <a:pt x="8924" y="17847"/>
                  </a:cubicBezTo>
                  <a:lnTo>
                    <a:pt x="56026" y="17847"/>
                  </a:lnTo>
                  <a:cubicBezTo>
                    <a:pt x="60954" y="17847"/>
                    <a:pt x="64949" y="13852"/>
                    <a:pt x="64949" y="8924"/>
                  </a:cubicBezTo>
                  <a:cubicBezTo>
                    <a:pt x="64949" y="3995"/>
                    <a:pt x="60954" y="0"/>
                    <a:pt x="56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33">
              <a:extLst>
                <a:ext uri="{FF2B5EF4-FFF2-40B4-BE49-F238E27FC236}">
                  <a16:creationId xmlns:a16="http://schemas.microsoft.com/office/drawing/2014/main" id="{4C45E0B0-8E6F-63FF-009F-7E77D5680AF6}"/>
                </a:ext>
              </a:extLst>
            </p:cNvPr>
            <p:cNvSpPr/>
            <p:nvPr/>
          </p:nvSpPr>
          <p:spPr>
            <a:xfrm>
              <a:off x="7279347" y="4166048"/>
              <a:ext cx="61548" cy="61504"/>
            </a:xfrm>
            <a:custGeom>
              <a:avLst/>
              <a:gdLst/>
              <a:ahLst/>
              <a:cxnLst/>
              <a:rect l="l" t="t" r="r" b="b"/>
              <a:pathLst>
                <a:path w="61548" h="61504" extrusionOk="0">
                  <a:moveTo>
                    <a:pt x="46676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46632"/>
                  </a:lnTo>
                  <a:cubicBezTo>
                    <a:pt x="0" y="54833"/>
                    <a:pt x="6671" y="61505"/>
                    <a:pt x="14873" y="61505"/>
                  </a:cubicBezTo>
                  <a:lnTo>
                    <a:pt x="46676" y="61505"/>
                  </a:lnTo>
                  <a:cubicBezTo>
                    <a:pt x="54877" y="61505"/>
                    <a:pt x="61549" y="54833"/>
                    <a:pt x="61549" y="46632"/>
                  </a:cubicBezTo>
                  <a:lnTo>
                    <a:pt x="61549" y="14873"/>
                  </a:lnTo>
                  <a:cubicBezTo>
                    <a:pt x="61549" y="6671"/>
                    <a:pt x="54877" y="0"/>
                    <a:pt x="46676" y="0"/>
                  </a:cubicBezTo>
                  <a:close/>
                  <a:moveTo>
                    <a:pt x="43701" y="43656"/>
                  </a:moveTo>
                  <a:lnTo>
                    <a:pt x="17847" y="43656"/>
                  </a:lnTo>
                  <a:lnTo>
                    <a:pt x="17847" y="17847"/>
                  </a:lnTo>
                  <a:lnTo>
                    <a:pt x="43701" y="17847"/>
                  </a:lnTo>
                  <a:lnTo>
                    <a:pt x="43701" y="436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33">
              <a:extLst>
                <a:ext uri="{FF2B5EF4-FFF2-40B4-BE49-F238E27FC236}">
                  <a16:creationId xmlns:a16="http://schemas.microsoft.com/office/drawing/2014/main" id="{EFDA8514-D99D-E019-88A4-15A2C48BE180}"/>
                </a:ext>
              </a:extLst>
            </p:cNvPr>
            <p:cNvSpPr/>
            <p:nvPr/>
          </p:nvSpPr>
          <p:spPr>
            <a:xfrm>
              <a:off x="7728669" y="4166048"/>
              <a:ext cx="69138" cy="17847"/>
            </a:xfrm>
            <a:custGeom>
              <a:avLst/>
              <a:gdLst/>
              <a:ahLst/>
              <a:cxnLst/>
              <a:rect l="l" t="t" r="r" b="b"/>
              <a:pathLst>
                <a:path w="69138" h="17847" extrusionOk="0">
                  <a:moveTo>
                    <a:pt x="60215" y="0"/>
                  </a:moveTo>
                  <a:lnTo>
                    <a:pt x="8924" y="0"/>
                  </a:lnTo>
                  <a:cubicBezTo>
                    <a:pt x="3995" y="0"/>
                    <a:pt x="0" y="3995"/>
                    <a:pt x="0" y="8924"/>
                  </a:cubicBezTo>
                  <a:cubicBezTo>
                    <a:pt x="0" y="13852"/>
                    <a:pt x="3994" y="17847"/>
                    <a:pt x="8924" y="17847"/>
                  </a:cubicBezTo>
                  <a:lnTo>
                    <a:pt x="60215" y="17847"/>
                  </a:lnTo>
                  <a:cubicBezTo>
                    <a:pt x="65143" y="17847"/>
                    <a:pt x="69139" y="13852"/>
                    <a:pt x="69139" y="8924"/>
                  </a:cubicBezTo>
                  <a:cubicBezTo>
                    <a:pt x="69139" y="3995"/>
                    <a:pt x="65143" y="0"/>
                    <a:pt x="60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33">
              <a:extLst>
                <a:ext uri="{FF2B5EF4-FFF2-40B4-BE49-F238E27FC236}">
                  <a16:creationId xmlns:a16="http://schemas.microsoft.com/office/drawing/2014/main" id="{9417B13C-D8FF-B5A5-FE2B-18CBB7C417DB}"/>
                </a:ext>
              </a:extLst>
            </p:cNvPr>
            <p:cNvSpPr/>
            <p:nvPr/>
          </p:nvSpPr>
          <p:spPr>
            <a:xfrm>
              <a:off x="7728669" y="4192450"/>
              <a:ext cx="69138" cy="17847"/>
            </a:xfrm>
            <a:custGeom>
              <a:avLst/>
              <a:gdLst/>
              <a:ahLst/>
              <a:cxnLst/>
              <a:rect l="l" t="t" r="r" b="b"/>
              <a:pathLst>
                <a:path w="69138" h="17847" extrusionOk="0">
                  <a:moveTo>
                    <a:pt x="60215" y="0"/>
                  </a:moveTo>
                  <a:lnTo>
                    <a:pt x="8924" y="0"/>
                  </a:lnTo>
                  <a:cubicBezTo>
                    <a:pt x="3995" y="0"/>
                    <a:pt x="0" y="3995"/>
                    <a:pt x="0" y="8924"/>
                  </a:cubicBezTo>
                  <a:cubicBezTo>
                    <a:pt x="0" y="13852"/>
                    <a:pt x="3994" y="17847"/>
                    <a:pt x="8924" y="17847"/>
                  </a:cubicBezTo>
                  <a:lnTo>
                    <a:pt x="60215" y="17847"/>
                  </a:lnTo>
                  <a:cubicBezTo>
                    <a:pt x="65143" y="17847"/>
                    <a:pt x="69139" y="13852"/>
                    <a:pt x="69139" y="8924"/>
                  </a:cubicBezTo>
                  <a:cubicBezTo>
                    <a:pt x="69139" y="3995"/>
                    <a:pt x="65143" y="0"/>
                    <a:pt x="60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33">
              <a:extLst>
                <a:ext uri="{FF2B5EF4-FFF2-40B4-BE49-F238E27FC236}">
                  <a16:creationId xmlns:a16="http://schemas.microsoft.com/office/drawing/2014/main" id="{C8230481-0545-3D20-CBBA-FBBD4E0467CC}"/>
                </a:ext>
              </a:extLst>
            </p:cNvPr>
            <p:cNvSpPr/>
            <p:nvPr/>
          </p:nvSpPr>
          <p:spPr>
            <a:xfrm>
              <a:off x="7728669" y="4218853"/>
              <a:ext cx="69138" cy="17847"/>
            </a:xfrm>
            <a:custGeom>
              <a:avLst/>
              <a:gdLst/>
              <a:ahLst/>
              <a:cxnLst/>
              <a:rect l="l" t="t" r="r" b="b"/>
              <a:pathLst>
                <a:path w="69138" h="17847" extrusionOk="0">
                  <a:moveTo>
                    <a:pt x="60215" y="0"/>
                  </a:moveTo>
                  <a:lnTo>
                    <a:pt x="8924" y="0"/>
                  </a:lnTo>
                  <a:cubicBezTo>
                    <a:pt x="3995" y="0"/>
                    <a:pt x="0" y="3995"/>
                    <a:pt x="0" y="8924"/>
                  </a:cubicBezTo>
                  <a:cubicBezTo>
                    <a:pt x="0" y="13852"/>
                    <a:pt x="3994" y="17847"/>
                    <a:pt x="8924" y="17847"/>
                  </a:cubicBezTo>
                  <a:lnTo>
                    <a:pt x="60215" y="17847"/>
                  </a:lnTo>
                  <a:cubicBezTo>
                    <a:pt x="65143" y="17847"/>
                    <a:pt x="69139" y="13852"/>
                    <a:pt x="69139" y="8924"/>
                  </a:cubicBezTo>
                  <a:cubicBezTo>
                    <a:pt x="69139" y="3995"/>
                    <a:pt x="65143" y="0"/>
                    <a:pt x="60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33">
              <a:extLst>
                <a:ext uri="{FF2B5EF4-FFF2-40B4-BE49-F238E27FC236}">
                  <a16:creationId xmlns:a16="http://schemas.microsoft.com/office/drawing/2014/main" id="{C8CE9541-04DC-7A2D-EEB7-86382A003F2E}"/>
                </a:ext>
              </a:extLst>
            </p:cNvPr>
            <p:cNvSpPr/>
            <p:nvPr/>
          </p:nvSpPr>
          <p:spPr>
            <a:xfrm>
              <a:off x="7728331" y="4568505"/>
              <a:ext cx="17847" cy="33317"/>
            </a:xfrm>
            <a:custGeom>
              <a:avLst/>
              <a:gdLst/>
              <a:ahLst/>
              <a:cxnLst/>
              <a:rect l="l" t="t" r="r" b="b"/>
              <a:pathLst>
                <a:path w="17847" h="33317" extrusionOk="0">
                  <a:moveTo>
                    <a:pt x="8924" y="0"/>
                  </a:moveTo>
                  <a:cubicBezTo>
                    <a:pt x="3995" y="0"/>
                    <a:pt x="0" y="3995"/>
                    <a:pt x="0" y="8924"/>
                  </a:cubicBezTo>
                  <a:lnTo>
                    <a:pt x="0" y="24394"/>
                  </a:lnTo>
                  <a:cubicBezTo>
                    <a:pt x="0" y="29322"/>
                    <a:pt x="3995" y="33318"/>
                    <a:pt x="8924" y="33318"/>
                  </a:cubicBezTo>
                  <a:cubicBezTo>
                    <a:pt x="13852" y="33318"/>
                    <a:pt x="17847" y="29322"/>
                    <a:pt x="17847" y="24394"/>
                  </a:cubicBezTo>
                  <a:lnTo>
                    <a:pt x="17847" y="8924"/>
                  </a:lnTo>
                  <a:cubicBezTo>
                    <a:pt x="17847" y="3995"/>
                    <a:pt x="13852" y="0"/>
                    <a:pt x="8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33">
              <a:extLst>
                <a:ext uri="{FF2B5EF4-FFF2-40B4-BE49-F238E27FC236}">
                  <a16:creationId xmlns:a16="http://schemas.microsoft.com/office/drawing/2014/main" id="{3F356FED-ECB9-10D4-1049-91379F145E70}"/>
                </a:ext>
              </a:extLst>
            </p:cNvPr>
            <p:cNvSpPr/>
            <p:nvPr/>
          </p:nvSpPr>
          <p:spPr>
            <a:xfrm>
              <a:off x="7753981" y="4568505"/>
              <a:ext cx="17847" cy="33317"/>
            </a:xfrm>
            <a:custGeom>
              <a:avLst/>
              <a:gdLst/>
              <a:ahLst/>
              <a:cxnLst/>
              <a:rect l="l" t="t" r="r" b="b"/>
              <a:pathLst>
                <a:path w="17847" h="33317" extrusionOk="0">
                  <a:moveTo>
                    <a:pt x="8924" y="0"/>
                  </a:moveTo>
                  <a:cubicBezTo>
                    <a:pt x="3995" y="0"/>
                    <a:pt x="0" y="3995"/>
                    <a:pt x="0" y="8924"/>
                  </a:cubicBezTo>
                  <a:lnTo>
                    <a:pt x="0" y="24394"/>
                  </a:lnTo>
                  <a:cubicBezTo>
                    <a:pt x="0" y="29322"/>
                    <a:pt x="3995" y="33318"/>
                    <a:pt x="8924" y="33318"/>
                  </a:cubicBezTo>
                  <a:cubicBezTo>
                    <a:pt x="13852" y="33318"/>
                    <a:pt x="17847" y="29322"/>
                    <a:pt x="17847" y="24394"/>
                  </a:cubicBezTo>
                  <a:lnTo>
                    <a:pt x="17847" y="8924"/>
                  </a:lnTo>
                  <a:cubicBezTo>
                    <a:pt x="17847" y="3995"/>
                    <a:pt x="13852" y="0"/>
                    <a:pt x="8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33">
              <a:extLst>
                <a:ext uri="{FF2B5EF4-FFF2-40B4-BE49-F238E27FC236}">
                  <a16:creationId xmlns:a16="http://schemas.microsoft.com/office/drawing/2014/main" id="{83A26DAD-8BD4-5B37-6469-C0828FCD570B}"/>
                </a:ext>
              </a:extLst>
            </p:cNvPr>
            <p:cNvSpPr/>
            <p:nvPr/>
          </p:nvSpPr>
          <p:spPr>
            <a:xfrm>
              <a:off x="7779632" y="4568505"/>
              <a:ext cx="17847" cy="33317"/>
            </a:xfrm>
            <a:custGeom>
              <a:avLst/>
              <a:gdLst/>
              <a:ahLst/>
              <a:cxnLst/>
              <a:rect l="l" t="t" r="r" b="b"/>
              <a:pathLst>
                <a:path w="17847" h="33317" extrusionOk="0">
                  <a:moveTo>
                    <a:pt x="8924" y="0"/>
                  </a:moveTo>
                  <a:cubicBezTo>
                    <a:pt x="3995" y="0"/>
                    <a:pt x="0" y="3995"/>
                    <a:pt x="0" y="8924"/>
                  </a:cubicBezTo>
                  <a:lnTo>
                    <a:pt x="0" y="24394"/>
                  </a:lnTo>
                  <a:cubicBezTo>
                    <a:pt x="0" y="29322"/>
                    <a:pt x="3995" y="33318"/>
                    <a:pt x="8924" y="33318"/>
                  </a:cubicBezTo>
                  <a:cubicBezTo>
                    <a:pt x="13852" y="33318"/>
                    <a:pt x="17847" y="29322"/>
                    <a:pt x="17847" y="24394"/>
                  </a:cubicBezTo>
                  <a:lnTo>
                    <a:pt x="17847" y="8924"/>
                  </a:lnTo>
                  <a:cubicBezTo>
                    <a:pt x="17847" y="3995"/>
                    <a:pt x="13852" y="0"/>
                    <a:pt x="8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8" name="Google Shape;1548;p33">
            <a:extLst>
              <a:ext uri="{FF2B5EF4-FFF2-40B4-BE49-F238E27FC236}">
                <a16:creationId xmlns:a16="http://schemas.microsoft.com/office/drawing/2014/main" id="{A4529E02-6B77-6808-FF11-AEC4EBBACDE3}"/>
              </a:ext>
            </a:extLst>
          </p:cNvPr>
          <p:cNvSpPr/>
          <p:nvPr/>
        </p:nvSpPr>
        <p:spPr>
          <a:xfrm>
            <a:off x="650881" y="1208050"/>
            <a:ext cx="1870200" cy="1870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200" dirty="0">
                <a:latin typeface="Montserrat Medium" panose="00000600000000000000" pitchFamily="2" charset="0"/>
              </a:rPr>
              <a:t>Automate accurate plant disease detection.</a:t>
            </a:r>
            <a:endParaRPr lang="en-US" sz="1200" dirty="0">
              <a:solidFill>
                <a:schemeClr val="dk1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49" name="Google Shape;1549;p33">
            <a:extLst>
              <a:ext uri="{FF2B5EF4-FFF2-40B4-BE49-F238E27FC236}">
                <a16:creationId xmlns:a16="http://schemas.microsoft.com/office/drawing/2014/main" id="{D121B4EC-62CB-2EE9-453E-27167564FA80}"/>
              </a:ext>
            </a:extLst>
          </p:cNvPr>
          <p:cNvSpPr/>
          <p:nvPr/>
        </p:nvSpPr>
        <p:spPr>
          <a:xfrm>
            <a:off x="1819645" y="1031800"/>
            <a:ext cx="701400" cy="5859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50" name="Google Shape;1550;p33">
            <a:extLst>
              <a:ext uri="{FF2B5EF4-FFF2-40B4-BE49-F238E27FC236}">
                <a16:creationId xmlns:a16="http://schemas.microsoft.com/office/drawing/2014/main" id="{4DEEC345-BE33-9529-61E4-7423D34F1814}"/>
              </a:ext>
            </a:extLst>
          </p:cNvPr>
          <p:cNvSpPr/>
          <p:nvPr/>
        </p:nvSpPr>
        <p:spPr>
          <a:xfrm>
            <a:off x="1296319" y="2754625"/>
            <a:ext cx="1870200" cy="1870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200" dirty="0">
                <a:latin typeface="Montserrat Medium" panose="00000600000000000000" pitchFamily="2" charset="0"/>
              </a:rPr>
              <a:t>Compare Custom CNN, Hybrid ML classifiers, and Pretrained models.</a:t>
            </a:r>
            <a:endParaRPr lang="en-US" sz="1200" dirty="0">
              <a:solidFill>
                <a:schemeClr val="dk1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51" name="Google Shape;1551;p33">
            <a:extLst>
              <a:ext uri="{FF2B5EF4-FFF2-40B4-BE49-F238E27FC236}">
                <a16:creationId xmlns:a16="http://schemas.microsoft.com/office/drawing/2014/main" id="{A3B0D82E-DA32-0B55-0A4E-B9950630CBB2}"/>
              </a:ext>
            </a:extLst>
          </p:cNvPr>
          <p:cNvSpPr/>
          <p:nvPr/>
        </p:nvSpPr>
        <p:spPr>
          <a:xfrm>
            <a:off x="2459870" y="2577803"/>
            <a:ext cx="701400" cy="5859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52" name="Google Shape;1552;p33">
            <a:extLst>
              <a:ext uri="{FF2B5EF4-FFF2-40B4-BE49-F238E27FC236}">
                <a16:creationId xmlns:a16="http://schemas.microsoft.com/office/drawing/2014/main" id="{D6E8A321-8B2E-DEB2-E982-E2E20C2FC241}"/>
              </a:ext>
            </a:extLst>
          </p:cNvPr>
          <p:cNvSpPr/>
          <p:nvPr/>
        </p:nvSpPr>
        <p:spPr>
          <a:xfrm>
            <a:off x="6622919" y="1208050"/>
            <a:ext cx="1870200" cy="1870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200" dirty="0">
                <a:latin typeface="Montserrat Medium" panose="00000600000000000000" pitchFamily="2" charset="0"/>
              </a:rPr>
              <a:t>Evaluate accuracy, efficiency, and generalizability.</a:t>
            </a:r>
            <a:endParaRPr lang="en-US" sz="1200" dirty="0">
              <a:solidFill>
                <a:schemeClr val="dk1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53" name="Google Shape;1553;p33">
            <a:extLst>
              <a:ext uri="{FF2B5EF4-FFF2-40B4-BE49-F238E27FC236}">
                <a16:creationId xmlns:a16="http://schemas.microsoft.com/office/drawing/2014/main" id="{27DFEC5B-AF8E-3523-0E34-C24C9182E798}"/>
              </a:ext>
            </a:extLst>
          </p:cNvPr>
          <p:cNvSpPr/>
          <p:nvPr/>
        </p:nvSpPr>
        <p:spPr>
          <a:xfrm>
            <a:off x="6622955" y="1031800"/>
            <a:ext cx="701400" cy="5859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54" name="Google Shape;1554;p33">
            <a:extLst>
              <a:ext uri="{FF2B5EF4-FFF2-40B4-BE49-F238E27FC236}">
                <a16:creationId xmlns:a16="http://schemas.microsoft.com/office/drawing/2014/main" id="{F2078742-E9E0-23E6-1AC5-E7108C34E103}"/>
              </a:ext>
            </a:extLst>
          </p:cNvPr>
          <p:cNvSpPr/>
          <p:nvPr/>
        </p:nvSpPr>
        <p:spPr>
          <a:xfrm>
            <a:off x="5977481" y="2754625"/>
            <a:ext cx="1870200" cy="1870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200" dirty="0">
                <a:latin typeface="Montserrat Medium" panose="00000600000000000000" pitchFamily="2" charset="0"/>
              </a:rPr>
              <a:t>Identify best-performing architecture.</a:t>
            </a:r>
            <a:endParaRPr lang="en-US" sz="1200" dirty="0">
              <a:solidFill>
                <a:schemeClr val="dk1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55" name="Google Shape;1555;p33">
            <a:extLst>
              <a:ext uri="{FF2B5EF4-FFF2-40B4-BE49-F238E27FC236}">
                <a16:creationId xmlns:a16="http://schemas.microsoft.com/office/drawing/2014/main" id="{22C09E8A-44B7-2BAE-9352-97612C7713A3}"/>
              </a:ext>
            </a:extLst>
          </p:cNvPr>
          <p:cNvSpPr/>
          <p:nvPr/>
        </p:nvSpPr>
        <p:spPr>
          <a:xfrm>
            <a:off x="5982730" y="2577803"/>
            <a:ext cx="701400" cy="5859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556" name="Google Shape;1556;p33">
            <a:extLst>
              <a:ext uri="{FF2B5EF4-FFF2-40B4-BE49-F238E27FC236}">
                <a16:creationId xmlns:a16="http://schemas.microsoft.com/office/drawing/2014/main" id="{4EC86805-9120-DC3F-6F91-D4F444F629B4}"/>
              </a:ext>
            </a:extLst>
          </p:cNvPr>
          <p:cNvCxnSpPr>
            <a:stCxn id="1521" idx="1"/>
            <a:endCxn id="1548" idx="6"/>
          </p:cNvCxnSpPr>
          <p:nvPr/>
        </p:nvCxnSpPr>
        <p:spPr>
          <a:xfrm rot="10800000">
            <a:off x="2521050" y="2143238"/>
            <a:ext cx="1359000" cy="5844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57" name="Google Shape;1557;p33">
            <a:extLst>
              <a:ext uri="{FF2B5EF4-FFF2-40B4-BE49-F238E27FC236}">
                <a16:creationId xmlns:a16="http://schemas.microsoft.com/office/drawing/2014/main" id="{A9A630AB-9841-DF77-02A1-AD7EB831D831}"/>
              </a:ext>
            </a:extLst>
          </p:cNvPr>
          <p:cNvCxnSpPr>
            <a:stCxn id="1521" idx="3"/>
            <a:endCxn id="1552" idx="2"/>
          </p:cNvCxnSpPr>
          <p:nvPr/>
        </p:nvCxnSpPr>
        <p:spPr>
          <a:xfrm rot="10800000" flipH="1">
            <a:off x="5263950" y="2143238"/>
            <a:ext cx="1359000" cy="5844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58" name="Google Shape;1558;p33">
            <a:extLst>
              <a:ext uri="{FF2B5EF4-FFF2-40B4-BE49-F238E27FC236}">
                <a16:creationId xmlns:a16="http://schemas.microsoft.com/office/drawing/2014/main" id="{16C3EEA7-5F84-45C5-31C9-73D6E6C9BAAD}"/>
              </a:ext>
            </a:extLst>
          </p:cNvPr>
          <p:cNvCxnSpPr>
            <a:stCxn id="1521" idx="2"/>
            <a:endCxn id="1550" idx="6"/>
          </p:cNvCxnSpPr>
          <p:nvPr/>
        </p:nvCxnSpPr>
        <p:spPr>
          <a:xfrm rot="5400000">
            <a:off x="3497400" y="2615138"/>
            <a:ext cx="743700" cy="14055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559" name="Google Shape;1559;p33">
            <a:extLst>
              <a:ext uri="{FF2B5EF4-FFF2-40B4-BE49-F238E27FC236}">
                <a16:creationId xmlns:a16="http://schemas.microsoft.com/office/drawing/2014/main" id="{26097505-6B21-907B-D80E-7227593F8519}"/>
              </a:ext>
            </a:extLst>
          </p:cNvPr>
          <p:cNvCxnSpPr>
            <a:stCxn id="1521" idx="2"/>
            <a:endCxn id="1554" idx="2"/>
          </p:cNvCxnSpPr>
          <p:nvPr/>
        </p:nvCxnSpPr>
        <p:spPr>
          <a:xfrm rot="-5400000" flipH="1">
            <a:off x="4902900" y="2615138"/>
            <a:ext cx="743700" cy="14055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3900074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>
          <a:extLst>
            <a:ext uri="{FF2B5EF4-FFF2-40B4-BE49-F238E27FC236}">
              <a16:creationId xmlns:a16="http://schemas.microsoft.com/office/drawing/2014/main" id="{E93994F6-1452-1C53-D4A6-0EDC5934B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3">
            <a:extLst>
              <a:ext uri="{FF2B5EF4-FFF2-40B4-BE49-F238E27FC236}">
                <a16:creationId xmlns:a16="http://schemas.microsoft.com/office/drawing/2014/main" id="{CA91F9B9-3751-6F0B-5473-4F45D05E4F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Dtasate Details </a:t>
            </a:r>
            <a:endParaRPr dirty="0"/>
          </a:p>
        </p:txBody>
      </p:sp>
      <p:grpSp>
        <p:nvGrpSpPr>
          <p:cNvPr id="762" name="Google Shape;762;p23">
            <a:extLst>
              <a:ext uri="{FF2B5EF4-FFF2-40B4-BE49-F238E27FC236}">
                <a16:creationId xmlns:a16="http://schemas.microsoft.com/office/drawing/2014/main" id="{36293464-2D7B-1278-1160-A4B1EC5E752F}"/>
              </a:ext>
            </a:extLst>
          </p:cNvPr>
          <p:cNvGrpSpPr/>
          <p:nvPr/>
        </p:nvGrpSpPr>
        <p:grpSpPr>
          <a:xfrm>
            <a:off x="3814310" y="2316970"/>
            <a:ext cx="1515381" cy="2343433"/>
            <a:chOff x="4018302" y="2724771"/>
            <a:chExt cx="1238056" cy="1914569"/>
          </a:xfrm>
        </p:grpSpPr>
        <p:grpSp>
          <p:nvGrpSpPr>
            <p:cNvPr id="763" name="Google Shape;763;p23">
              <a:extLst>
                <a:ext uri="{FF2B5EF4-FFF2-40B4-BE49-F238E27FC236}">
                  <a16:creationId xmlns:a16="http://schemas.microsoft.com/office/drawing/2014/main" id="{135173EF-BA4F-079D-3364-9BB67422B8B6}"/>
                </a:ext>
              </a:extLst>
            </p:cNvPr>
            <p:cNvGrpSpPr/>
            <p:nvPr/>
          </p:nvGrpSpPr>
          <p:grpSpPr>
            <a:xfrm>
              <a:off x="4153248" y="2724771"/>
              <a:ext cx="715851" cy="643548"/>
              <a:chOff x="7736286" y="1439290"/>
              <a:chExt cx="1487027" cy="1336834"/>
            </a:xfrm>
          </p:grpSpPr>
          <p:sp>
            <p:nvSpPr>
              <p:cNvPr id="764" name="Google Shape;764;p23">
                <a:extLst>
                  <a:ext uri="{FF2B5EF4-FFF2-40B4-BE49-F238E27FC236}">
                    <a16:creationId xmlns:a16="http://schemas.microsoft.com/office/drawing/2014/main" id="{E3369304-0852-EB62-2744-0AC8CB9F58D0}"/>
                  </a:ext>
                </a:extLst>
              </p:cNvPr>
              <p:cNvSpPr/>
              <p:nvPr/>
            </p:nvSpPr>
            <p:spPr>
              <a:xfrm>
                <a:off x="8922680" y="1571116"/>
                <a:ext cx="157975" cy="296894"/>
              </a:xfrm>
              <a:custGeom>
                <a:avLst/>
                <a:gdLst/>
                <a:ahLst/>
                <a:cxnLst/>
                <a:rect l="l" t="t" r="r" b="b"/>
                <a:pathLst>
                  <a:path w="157975" h="296894" extrusionOk="0">
                    <a:moveTo>
                      <a:pt x="157202" y="296894"/>
                    </a:moveTo>
                    <a:cubicBezTo>
                      <a:pt x="156154" y="296894"/>
                      <a:pt x="156250" y="277844"/>
                      <a:pt x="151011" y="246412"/>
                    </a:cubicBezTo>
                    <a:cubicBezTo>
                      <a:pt x="147942" y="228311"/>
                      <a:pt x="143581" y="210454"/>
                      <a:pt x="137962" y="192977"/>
                    </a:cubicBezTo>
                    <a:cubicBezTo>
                      <a:pt x="130910" y="171530"/>
                      <a:pt x="122118" y="150696"/>
                      <a:pt x="111672" y="130683"/>
                    </a:cubicBezTo>
                    <a:cubicBezTo>
                      <a:pt x="100979" y="110926"/>
                      <a:pt x="88750" y="92040"/>
                      <a:pt x="75096" y="74200"/>
                    </a:cubicBezTo>
                    <a:cubicBezTo>
                      <a:pt x="63728" y="59749"/>
                      <a:pt x="51380" y="46096"/>
                      <a:pt x="38139" y="33338"/>
                    </a:cubicBezTo>
                    <a:cubicBezTo>
                      <a:pt x="15375" y="11716"/>
                      <a:pt x="-913" y="762"/>
                      <a:pt x="40" y="0"/>
                    </a:cubicBezTo>
                    <a:cubicBezTo>
                      <a:pt x="4122" y="2044"/>
                      <a:pt x="7985" y="4501"/>
                      <a:pt x="11565" y="7334"/>
                    </a:cubicBezTo>
                    <a:cubicBezTo>
                      <a:pt x="16041" y="10289"/>
                      <a:pt x="20364" y="13468"/>
                      <a:pt x="24519" y="16859"/>
                    </a:cubicBezTo>
                    <a:cubicBezTo>
                      <a:pt x="29377" y="20860"/>
                      <a:pt x="35092" y="25146"/>
                      <a:pt x="40807" y="30671"/>
                    </a:cubicBezTo>
                    <a:cubicBezTo>
                      <a:pt x="54563" y="43164"/>
                      <a:pt x="67304" y="56732"/>
                      <a:pt x="78907" y="71247"/>
                    </a:cubicBezTo>
                    <a:cubicBezTo>
                      <a:pt x="93019" y="89175"/>
                      <a:pt x="105544" y="108297"/>
                      <a:pt x="116340" y="128397"/>
                    </a:cubicBezTo>
                    <a:cubicBezTo>
                      <a:pt x="126858" y="148595"/>
                      <a:pt x="135621" y="169659"/>
                      <a:pt x="142534" y="191357"/>
                    </a:cubicBezTo>
                    <a:cubicBezTo>
                      <a:pt x="148061" y="209101"/>
                      <a:pt x="152170" y="227255"/>
                      <a:pt x="154821" y="245650"/>
                    </a:cubicBezTo>
                    <a:cubicBezTo>
                      <a:pt x="156154" y="253460"/>
                      <a:pt x="156535" y="260604"/>
                      <a:pt x="157107" y="266891"/>
                    </a:cubicBezTo>
                    <a:cubicBezTo>
                      <a:pt x="157651" y="272239"/>
                      <a:pt x="157905" y="277612"/>
                      <a:pt x="157869" y="282988"/>
                    </a:cubicBezTo>
                    <a:cubicBezTo>
                      <a:pt x="158132" y="287634"/>
                      <a:pt x="157909" y="292295"/>
                      <a:pt x="157202" y="2968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23">
                <a:extLst>
                  <a:ext uri="{FF2B5EF4-FFF2-40B4-BE49-F238E27FC236}">
                    <a16:creationId xmlns:a16="http://schemas.microsoft.com/office/drawing/2014/main" id="{F49D1053-834F-8094-8BC5-1BCFB64022F4}"/>
                  </a:ext>
                </a:extLst>
              </p:cNvPr>
              <p:cNvSpPr/>
              <p:nvPr/>
            </p:nvSpPr>
            <p:spPr>
              <a:xfrm>
                <a:off x="8975679" y="1439290"/>
                <a:ext cx="247634" cy="494347"/>
              </a:xfrm>
              <a:custGeom>
                <a:avLst/>
                <a:gdLst/>
                <a:ahLst/>
                <a:cxnLst/>
                <a:rect l="l" t="t" r="r" b="b"/>
                <a:pathLst>
                  <a:path w="247634" h="494347" extrusionOk="0">
                    <a:moveTo>
                      <a:pt x="243078" y="494347"/>
                    </a:moveTo>
                    <a:cubicBezTo>
                      <a:pt x="242826" y="492387"/>
                      <a:pt x="242826" y="490402"/>
                      <a:pt x="243078" y="488442"/>
                    </a:cubicBezTo>
                    <a:cubicBezTo>
                      <a:pt x="243078" y="484061"/>
                      <a:pt x="243745" y="478917"/>
                      <a:pt x="244221" y="471488"/>
                    </a:cubicBezTo>
                    <a:cubicBezTo>
                      <a:pt x="244221" y="467773"/>
                      <a:pt x="244792" y="463772"/>
                      <a:pt x="245078" y="459296"/>
                    </a:cubicBezTo>
                    <a:cubicBezTo>
                      <a:pt x="245364" y="454819"/>
                      <a:pt x="245078" y="449771"/>
                      <a:pt x="245078" y="444818"/>
                    </a:cubicBezTo>
                    <a:cubicBezTo>
                      <a:pt x="245078" y="434340"/>
                      <a:pt x="245554" y="422434"/>
                      <a:pt x="244126" y="409385"/>
                    </a:cubicBezTo>
                    <a:cubicBezTo>
                      <a:pt x="243649" y="402812"/>
                      <a:pt x="243173" y="395954"/>
                      <a:pt x="242602" y="388906"/>
                    </a:cubicBezTo>
                    <a:cubicBezTo>
                      <a:pt x="242030" y="381857"/>
                      <a:pt x="240601" y="374428"/>
                      <a:pt x="239649" y="366713"/>
                    </a:cubicBezTo>
                    <a:cubicBezTo>
                      <a:pt x="237934" y="351377"/>
                      <a:pt x="233934" y="335375"/>
                      <a:pt x="230124" y="318421"/>
                    </a:cubicBezTo>
                    <a:cubicBezTo>
                      <a:pt x="220922" y="282014"/>
                      <a:pt x="208161" y="246601"/>
                      <a:pt x="192024" y="212693"/>
                    </a:cubicBezTo>
                    <a:cubicBezTo>
                      <a:pt x="175095" y="179045"/>
                      <a:pt x="154901" y="147141"/>
                      <a:pt x="131731" y="117443"/>
                    </a:cubicBezTo>
                    <a:cubicBezTo>
                      <a:pt x="120491" y="104203"/>
                      <a:pt x="110204" y="91345"/>
                      <a:pt x="99155" y="80582"/>
                    </a:cubicBezTo>
                    <a:cubicBezTo>
                      <a:pt x="93631" y="75152"/>
                      <a:pt x="88773" y="69532"/>
                      <a:pt x="83439" y="64675"/>
                    </a:cubicBezTo>
                    <a:lnTo>
                      <a:pt x="68008" y="51054"/>
                    </a:lnTo>
                    <a:cubicBezTo>
                      <a:pt x="59259" y="43122"/>
                      <a:pt x="50102" y="35651"/>
                      <a:pt x="40576" y="28670"/>
                    </a:cubicBezTo>
                    <a:cubicBezTo>
                      <a:pt x="36385" y="25527"/>
                      <a:pt x="32671" y="22479"/>
                      <a:pt x="28956" y="19907"/>
                    </a:cubicBezTo>
                    <a:lnTo>
                      <a:pt x="18764" y="13145"/>
                    </a:lnTo>
                    <a:lnTo>
                      <a:pt x="4763" y="3620"/>
                    </a:lnTo>
                    <a:cubicBezTo>
                      <a:pt x="3068" y="2560"/>
                      <a:pt x="1474" y="1349"/>
                      <a:pt x="0" y="0"/>
                    </a:cubicBezTo>
                    <a:cubicBezTo>
                      <a:pt x="1869" y="667"/>
                      <a:pt x="3633" y="1597"/>
                      <a:pt x="5239" y="2762"/>
                    </a:cubicBezTo>
                    <a:lnTo>
                      <a:pt x="19812" y="11430"/>
                    </a:lnTo>
                    <a:lnTo>
                      <a:pt x="30289" y="17812"/>
                    </a:lnTo>
                    <a:cubicBezTo>
                      <a:pt x="34099" y="20288"/>
                      <a:pt x="37909" y="23336"/>
                      <a:pt x="42196" y="26384"/>
                    </a:cubicBezTo>
                    <a:cubicBezTo>
                      <a:pt x="51973" y="33143"/>
                      <a:pt x="61355" y="40458"/>
                      <a:pt x="70295" y="48292"/>
                    </a:cubicBezTo>
                    <a:lnTo>
                      <a:pt x="85630" y="62484"/>
                    </a:lnTo>
                    <a:cubicBezTo>
                      <a:pt x="91059" y="67247"/>
                      <a:pt x="96107" y="72866"/>
                      <a:pt x="101632" y="78296"/>
                    </a:cubicBezTo>
                    <a:cubicBezTo>
                      <a:pt x="113345" y="89997"/>
                      <a:pt x="124441" y="102301"/>
                      <a:pt x="134874" y="115157"/>
                    </a:cubicBezTo>
                    <a:cubicBezTo>
                      <a:pt x="158491" y="144900"/>
                      <a:pt x="179013" y="176975"/>
                      <a:pt x="196119" y="210884"/>
                    </a:cubicBezTo>
                    <a:cubicBezTo>
                      <a:pt x="212439" y="245111"/>
                      <a:pt x="225206" y="280922"/>
                      <a:pt x="234219" y="317754"/>
                    </a:cubicBezTo>
                    <a:cubicBezTo>
                      <a:pt x="238048" y="333849"/>
                      <a:pt x="241068" y="350125"/>
                      <a:pt x="243268" y="366522"/>
                    </a:cubicBezTo>
                    <a:cubicBezTo>
                      <a:pt x="244126" y="374237"/>
                      <a:pt x="245459" y="381667"/>
                      <a:pt x="245935" y="388906"/>
                    </a:cubicBezTo>
                    <a:cubicBezTo>
                      <a:pt x="246412" y="396145"/>
                      <a:pt x="246793" y="403003"/>
                      <a:pt x="247174" y="409575"/>
                    </a:cubicBezTo>
                    <a:cubicBezTo>
                      <a:pt x="247787" y="421442"/>
                      <a:pt x="247787" y="433332"/>
                      <a:pt x="247174" y="445199"/>
                    </a:cubicBezTo>
                    <a:cubicBezTo>
                      <a:pt x="247174" y="450437"/>
                      <a:pt x="247174" y="455390"/>
                      <a:pt x="246697" y="459867"/>
                    </a:cubicBezTo>
                    <a:cubicBezTo>
                      <a:pt x="246221" y="464344"/>
                      <a:pt x="245745" y="468344"/>
                      <a:pt x="245364" y="472059"/>
                    </a:cubicBezTo>
                    <a:cubicBezTo>
                      <a:pt x="244507" y="479012"/>
                      <a:pt x="243840" y="484537"/>
                      <a:pt x="243364" y="488918"/>
                    </a:cubicBezTo>
                    <a:cubicBezTo>
                      <a:pt x="243512" y="490733"/>
                      <a:pt x="243416" y="492559"/>
                      <a:pt x="243078" y="4943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23">
                <a:extLst>
                  <a:ext uri="{FF2B5EF4-FFF2-40B4-BE49-F238E27FC236}">
                    <a16:creationId xmlns:a16="http://schemas.microsoft.com/office/drawing/2014/main" id="{88D92250-C7F3-1A3C-32B5-5E6F3CD09196}"/>
                  </a:ext>
                </a:extLst>
              </p:cNvPr>
              <p:cNvSpPr/>
              <p:nvPr/>
            </p:nvSpPr>
            <p:spPr>
              <a:xfrm>
                <a:off x="7889352" y="2417032"/>
                <a:ext cx="255667" cy="217455"/>
              </a:xfrm>
              <a:custGeom>
                <a:avLst/>
                <a:gdLst/>
                <a:ahLst/>
                <a:cxnLst/>
                <a:rect l="l" t="t" r="r" b="b"/>
                <a:pathLst>
                  <a:path w="255667" h="217455" extrusionOk="0">
                    <a:moveTo>
                      <a:pt x="0" y="0"/>
                    </a:moveTo>
                    <a:cubicBezTo>
                      <a:pt x="953" y="0"/>
                      <a:pt x="8192" y="17812"/>
                      <a:pt x="24384" y="44672"/>
                    </a:cubicBezTo>
                    <a:cubicBezTo>
                      <a:pt x="33969" y="60371"/>
                      <a:pt x="44664" y="75363"/>
                      <a:pt x="56388" y="89535"/>
                    </a:cubicBezTo>
                    <a:cubicBezTo>
                      <a:pt x="85059" y="124273"/>
                      <a:pt x="119662" y="153652"/>
                      <a:pt x="158591" y="176308"/>
                    </a:cubicBezTo>
                    <a:cubicBezTo>
                      <a:pt x="174444" y="185619"/>
                      <a:pt x="190968" y="193737"/>
                      <a:pt x="208026" y="200597"/>
                    </a:cubicBezTo>
                    <a:cubicBezTo>
                      <a:pt x="236601" y="212312"/>
                      <a:pt x="256318" y="216408"/>
                      <a:pt x="255651" y="217456"/>
                    </a:cubicBezTo>
                    <a:cubicBezTo>
                      <a:pt x="251074" y="217013"/>
                      <a:pt x="246546" y="216152"/>
                      <a:pt x="242126" y="214884"/>
                    </a:cubicBezTo>
                    <a:cubicBezTo>
                      <a:pt x="236877" y="213775"/>
                      <a:pt x="231694" y="212376"/>
                      <a:pt x="226600" y="210693"/>
                    </a:cubicBezTo>
                    <a:cubicBezTo>
                      <a:pt x="220599" y="208788"/>
                      <a:pt x="213646" y="206883"/>
                      <a:pt x="206312" y="203835"/>
                    </a:cubicBezTo>
                    <a:cubicBezTo>
                      <a:pt x="188915" y="197349"/>
                      <a:pt x="172066" y="189482"/>
                      <a:pt x="155924" y="180308"/>
                    </a:cubicBezTo>
                    <a:cubicBezTo>
                      <a:pt x="136212" y="168867"/>
                      <a:pt x="117507" y="155770"/>
                      <a:pt x="100013" y="141161"/>
                    </a:cubicBezTo>
                    <a:cubicBezTo>
                      <a:pt x="82751" y="126319"/>
                      <a:pt x="66816" y="110001"/>
                      <a:pt x="52388" y="92393"/>
                    </a:cubicBezTo>
                    <a:cubicBezTo>
                      <a:pt x="40705" y="77950"/>
                      <a:pt x="30194" y="62598"/>
                      <a:pt x="20955" y="46482"/>
                    </a:cubicBezTo>
                    <a:cubicBezTo>
                      <a:pt x="16764" y="39719"/>
                      <a:pt x="13811" y="33242"/>
                      <a:pt x="10954" y="27432"/>
                    </a:cubicBezTo>
                    <a:cubicBezTo>
                      <a:pt x="8465" y="22668"/>
                      <a:pt x="6239" y="17771"/>
                      <a:pt x="4286" y="12764"/>
                    </a:cubicBezTo>
                    <a:cubicBezTo>
                      <a:pt x="2489" y="8642"/>
                      <a:pt x="1055" y="4371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23">
                <a:extLst>
                  <a:ext uri="{FF2B5EF4-FFF2-40B4-BE49-F238E27FC236}">
                    <a16:creationId xmlns:a16="http://schemas.microsoft.com/office/drawing/2014/main" id="{B0183530-E219-4C6A-8EA3-8FB383CD9FA4}"/>
                  </a:ext>
                </a:extLst>
              </p:cNvPr>
              <p:cNvSpPr/>
              <p:nvPr/>
            </p:nvSpPr>
            <p:spPr>
              <a:xfrm>
                <a:off x="7736286" y="2407316"/>
                <a:ext cx="408812" cy="368808"/>
              </a:xfrm>
              <a:custGeom>
                <a:avLst/>
                <a:gdLst/>
                <a:ahLst/>
                <a:cxnLst/>
                <a:rect l="l" t="t" r="r" b="b"/>
                <a:pathLst>
                  <a:path w="408812" h="368808" extrusionOk="0">
                    <a:moveTo>
                      <a:pt x="0" y="0"/>
                    </a:moveTo>
                    <a:cubicBezTo>
                      <a:pt x="828" y="1790"/>
                      <a:pt x="1528" y="3636"/>
                      <a:pt x="2096" y="5525"/>
                    </a:cubicBezTo>
                    <a:cubicBezTo>
                      <a:pt x="3524" y="9716"/>
                      <a:pt x="5239" y="15050"/>
                      <a:pt x="7429" y="21622"/>
                    </a:cubicBezTo>
                    <a:cubicBezTo>
                      <a:pt x="8477" y="25241"/>
                      <a:pt x="9716" y="29147"/>
                      <a:pt x="11049" y="33338"/>
                    </a:cubicBezTo>
                    <a:cubicBezTo>
                      <a:pt x="12383" y="37529"/>
                      <a:pt x="14478" y="42005"/>
                      <a:pt x="16383" y="46863"/>
                    </a:cubicBezTo>
                    <a:cubicBezTo>
                      <a:pt x="20383" y="56388"/>
                      <a:pt x="24193" y="67723"/>
                      <a:pt x="30289" y="79439"/>
                    </a:cubicBezTo>
                    <a:lnTo>
                      <a:pt x="39814" y="97917"/>
                    </a:lnTo>
                    <a:cubicBezTo>
                      <a:pt x="42958" y="104394"/>
                      <a:pt x="46958" y="110681"/>
                      <a:pt x="50768" y="116967"/>
                    </a:cubicBezTo>
                    <a:cubicBezTo>
                      <a:pt x="58007" y="130588"/>
                      <a:pt x="67628" y="144018"/>
                      <a:pt x="77248" y="158401"/>
                    </a:cubicBezTo>
                    <a:cubicBezTo>
                      <a:pt x="121152" y="219802"/>
                      <a:pt x="177820" y="270979"/>
                      <a:pt x="243364" y="308420"/>
                    </a:cubicBezTo>
                    <a:cubicBezTo>
                      <a:pt x="257618" y="316551"/>
                      <a:pt x="272274" y="323958"/>
                      <a:pt x="287274" y="330613"/>
                    </a:cubicBezTo>
                    <a:cubicBezTo>
                      <a:pt x="294418" y="333756"/>
                      <a:pt x="301085" y="337090"/>
                      <a:pt x="307753" y="339566"/>
                    </a:cubicBezTo>
                    <a:lnTo>
                      <a:pt x="326803" y="346615"/>
                    </a:lnTo>
                    <a:cubicBezTo>
                      <a:pt x="337878" y="350738"/>
                      <a:pt x="349165" y="354267"/>
                      <a:pt x="360617" y="357188"/>
                    </a:cubicBezTo>
                    <a:cubicBezTo>
                      <a:pt x="365665" y="358616"/>
                      <a:pt x="370142" y="360045"/>
                      <a:pt x="374618" y="361093"/>
                    </a:cubicBezTo>
                    <a:lnTo>
                      <a:pt x="386620" y="363569"/>
                    </a:lnTo>
                    <a:lnTo>
                      <a:pt x="403098" y="367189"/>
                    </a:lnTo>
                    <a:cubicBezTo>
                      <a:pt x="405070" y="367456"/>
                      <a:pt x="406994" y="368001"/>
                      <a:pt x="408813" y="368808"/>
                    </a:cubicBezTo>
                    <a:cubicBezTo>
                      <a:pt x="406862" y="368809"/>
                      <a:pt x="404916" y="368618"/>
                      <a:pt x="403003" y="368237"/>
                    </a:cubicBezTo>
                    <a:lnTo>
                      <a:pt x="386239" y="365474"/>
                    </a:lnTo>
                    <a:lnTo>
                      <a:pt x="374047" y="363379"/>
                    </a:lnTo>
                    <a:cubicBezTo>
                      <a:pt x="369665" y="362522"/>
                      <a:pt x="364522" y="361188"/>
                      <a:pt x="359855" y="359855"/>
                    </a:cubicBezTo>
                    <a:cubicBezTo>
                      <a:pt x="348293" y="357299"/>
                      <a:pt x="336878" y="354120"/>
                      <a:pt x="325660" y="350330"/>
                    </a:cubicBezTo>
                    <a:lnTo>
                      <a:pt x="306038" y="343567"/>
                    </a:lnTo>
                    <a:cubicBezTo>
                      <a:pt x="299275" y="341090"/>
                      <a:pt x="292513" y="337757"/>
                      <a:pt x="285369" y="334804"/>
                    </a:cubicBezTo>
                    <a:cubicBezTo>
                      <a:pt x="270172" y="328242"/>
                      <a:pt x="255325" y="320898"/>
                      <a:pt x="240887" y="312801"/>
                    </a:cubicBezTo>
                    <a:cubicBezTo>
                      <a:pt x="174218" y="275499"/>
                      <a:pt x="116768" y="223713"/>
                      <a:pt x="72771" y="161258"/>
                    </a:cubicBezTo>
                    <a:cubicBezTo>
                      <a:pt x="63246" y="146685"/>
                      <a:pt x="53721" y="132683"/>
                      <a:pt x="46387" y="119253"/>
                    </a:cubicBezTo>
                    <a:cubicBezTo>
                      <a:pt x="42672" y="112395"/>
                      <a:pt x="38671" y="106013"/>
                      <a:pt x="35624" y="99536"/>
                    </a:cubicBezTo>
                    <a:lnTo>
                      <a:pt x="26860" y="80486"/>
                    </a:lnTo>
                    <a:cubicBezTo>
                      <a:pt x="21781" y="69736"/>
                      <a:pt x="17329" y="58700"/>
                      <a:pt x="13525" y="47435"/>
                    </a:cubicBezTo>
                    <a:cubicBezTo>
                      <a:pt x="11716" y="42482"/>
                      <a:pt x="9906" y="37910"/>
                      <a:pt x="8572" y="33719"/>
                    </a:cubicBezTo>
                    <a:cubicBezTo>
                      <a:pt x="7239" y="29528"/>
                      <a:pt x="6287" y="25432"/>
                      <a:pt x="5239" y="21812"/>
                    </a:cubicBezTo>
                    <a:cubicBezTo>
                      <a:pt x="3429" y="15145"/>
                      <a:pt x="2000" y="9716"/>
                      <a:pt x="857" y="5429"/>
                    </a:cubicBezTo>
                    <a:cubicBezTo>
                      <a:pt x="340" y="3664"/>
                      <a:pt x="51" y="1839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8" name="Google Shape;768;p23">
              <a:extLst>
                <a:ext uri="{FF2B5EF4-FFF2-40B4-BE49-F238E27FC236}">
                  <a16:creationId xmlns:a16="http://schemas.microsoft.com/office/drawing/2014/main" id="{F22D89A6-FB6E-69A8-3989-AD37DA5F01CC}"/>
                </a:ext>
              </a:extLst>
            </p:cNvPr>
            <p:cNvSpPr/>
            <p:nvPr/>
          </p:nvSpPr>
          <p:spPr>
            <a:xfrm>
              <a:off x="4044118" y="4562105"/>
              <a:ext cx="73681" cy="37391"/>
            </a:xfrm>
            <a:custGeom>
              <a:avLst/>
              <a:gdLst/>
              <a:ahLst/>
              <a:cxnLst/>
              <a:rect l="l" t="t" r="r" b="b"/>
              <a:pathLst>
                <a:path w="153161" h="77724" extrusionOk="0">
                  <a:moveTo>
                    <a:pt x="0" y="0"/>
                  </a:moveTo>
                  <a:lnTo>
                    <a:pt x="153162" y="0"/>
                  </a:lnTo>
                  <a:lnTo>
                    <a:pt x="153162" y="77724"/>
                  </a:lnTo>
                  <a:lnTo>
                    <a:pt x="0" y="7772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23">
              <a:extLst>
                <a:ext uri="{FF2B5EF4-FFF2-40B4-BE49-F238E27FC236}">
                  <a16:creationId xmlns:a16="http://schemas.microsoft.com/office/drawing/2014/main" id="{EFDF19A2-1692-A1AC-F885-5049B9334583}"/>
                </a:ext>
              </a:extLst>
            </p:cNvPr>
            <p:cNvSpPr/>
            <p:nvPr/>
          </p:nvSpPr>
          <p:spPr>
            <a:xfrm>
              <a:off x="4661575" y="4562105"/>
              <a:ext cx="73681" cy="37391"/>
            </a:xfrm>
            <a:custGeom>
              <a:avLst/>
              <a:gdLst/>
              <a:ahLst/>
              <a:cxnLst/>
              <a:rect l="l" t="t" r="r" b="b"/>
              <a:pathLst>
                <a:path w="153161" h="77724" extrusionOk="0">
                  <a:moveTo>
                    <a:pt x="0" y="0"/>
                  </a:moveTo>
                  <a:lnTo>
                    <a:pt x="153162" y="0"/>
                  </a:lnTo>
                  <a:lnTo>
                    <a:pt x="153162" y="77724"/>
                  </a:lnTo>
                  <a:lnTo>
                    <a:pt x="0" y="7772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23">
              <a:extLst>
                <a:ext uri="{FF2B5EF4-FFF2-40B4-BE49-F238E27FC236}">
                  <a16:creationId xmlns:a16="http://schemas.microsoft.com/office/drawing/2014/main" id="{3EE108D1-3879-30EA-7D76-85525E9DFEF1}"/>
                </a:ext>
              </a:extLst>
            </p:cNvPr>
            <p:cNvSpPr/>
            <p:nvPr/>
          </p:nvSpPr>
          <p:spPr>
            <a:xfrm>
              <a:off x="4098248" y="4282309"/>
              <a:ext cx="107589" cy="296647"/>
            </a:xfrm>
            <a:custGeom>
              <a:avLst/>
              <a:gdLst/>
              <a:ahLst/>
              <a:cxnLst/>
              <a:rect l="l" t="t" r="r" b="b"/>
              <a:pathLst>
                <a:path w="223645" h="616638" extrusionOk="0">
                  <a:moveTo>
                    <a:pt x="158446" y="381"/>
                  </a:moveTo>
                  <a:cubicBezTo>
                    <a:pt x="115048" y="1864"/>
                    <a:pt x="74413" y="22043"/>
                    <a:pt x="47003" y="55721"/>
                  </a:cubicBezTo>
                  <a:cubicBezTo>
                    <a:pt x="16376" y="93390"/>
                    <a:pt x="-222" y="140524"/>
                    <a:pt x="45" y="189071"/>
                  </a:cubicBezTo>
                  <a:cubicBezTo>
                    <a:pt x="-908" y="243650"/>
                    <a:pt x="13380" y="297656"/>
                    <a:pt x="32335" y="348329"/>
                  </a:cubicBezTo>
                  <a:cubicBezTo>
                    <a:pt x="70554" y="450376"/>
                    <a:pt x="132601" y="541814"/>
                    <a:pt x="213310" y="615029"/>
                  </a:cubicBezTo>
                  <a:cubicBezTo>
                    <a:pt x="219025" y="620173"/>
                    <a:pt x="227407" y="611791"/>
                    <a:pt x="221787" y="606647"/>
                  </a:cubicBezTo>
                  <a:cubicBezTo>
                    <a:pt x="151070" y="542393"/>
                    <a:pt x="94750" y="463903"/>
                    <a:pt x="56528" y="376333"/>
                  </a:cubicBezTo>
                  <a:cubicBezTo>
                    <a:pt x="18428" y="288703"/>
                    <a:pt x="-14243" y="172879"/>
                    <a:pt x="40145" y="84963"/>
                  </a:cubicBezTo>
                  <a:cubicBezTo>
                    <a:pt x="65672" y="43720"/>
                    <a:pt x="108820" y="12287"/>
                    <a:pt x="158541" y="11906"/>
                  </a:cubicBezTo>
                  <a:cubicBezTo>
                    <a:pt x="161829" y="11489"/>
                    <a:pt x="164156" y="8486"/>
                    <a:pt x="163740" y="5199"/>
                  </a:cubicBezTo>
                  <a:cubicBezTo>
                    <a:pt x="163395" y="2483"/>
                    <a:pt x="161257" y="344"/>
                    <a:pt x="158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23">
              <a:extLst>
                <a:ext uri="{FF2B5EF4-FFF2-40B4-BE49-F238E27FC236}">
                  <a16:creationId xmlns:a16="http://schemas.microsoft.com/office/drawing/2014/main" id="{3A745C1F-526E-26CE-ECFC-A75E93A548D1}"/>
                </a:ext>
              </a:extLst>
            </p:cNvPr>
            <p:cNvSpPr/>
            <p:nvPr/>
          </p:nvSpPr>
          <p:spPr>
            <a:xfrm>
              <a:off x="4210381" y="4384058"/>
              <a:ext cx="366942" cy="189428"/>
            </a:xfrm>
            <a:custGeom>
              <a:avLst/>
              <a:gdLst/>
              <a:ahLst/>
              <a:cxnLst/>
              <a:rect l="l" t="t" r="r" b="b"/>
              <a:pathLst>
                <a:path w="762761" h="393763" extrusionOk="0">
                  <a:moveTo>
                    <a:pt x="719042" y="234696"/>
                  </a:moveTo>
                  <a:lnTo>
                    <a:pt x="762762" y="54959"/>
                  </a:lnTo>
                  <a:lnTo>
                    <a:pt x="0" y="0"/>
                  </a:lnTo>
                  <a:lnTo>
                    <a:pt x="38100" y="251365"/>
                  </a:lnTo>
                  <a:lnTo>
                    <a:pt x="338518" y="393763"/>
                  </a:lnTo>
                  <a:lnTo>
                    <a:pt x="719042" y="2346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23">
              <a:extLst>
                <a:ext uri="{FF2B5EF4-FFF2-40B4-BE49-F238E27FC236}">
                  <a16:creationId xmlns:a16="http://schemas.microsoft.com/office/drawing/2014/main" id="{48408D5A-840F-FF03-D74C-8B86153E0AB9}"/>
                </a:ext>
              </a:extLst>
            </p:cNvPr>
            <p:cNvSpPr/>
            <p:nvPr/>
          </p:nvSpPr>
          <p:spPr>
            <a:xfrm>
              <a:off x="4468167" y="4022735"/>
              <a:ext cx="218617" cy="270487"/>
            </a:xfrm>
            <a:custGeom>
              <a:avLst/>
              <a:gdLst/>
              <a:ahLst/>
              <a:cxnLst/>
              <a:rect l="l" t="t" r="r" b="b"/>
              <a:pathLst>
                <a:path w="454437" h="562260" extrusionOk="0">
                  <a:moveTo>
                    <a:pt x="138113" y="0"/>
                  </a:moveTo>
                  <a:lnTo>
                    <a:pt x="0" y="50197"/>
                  </a:lnTo>
                  <a:lnTo>
                    <a:pt x="305753" y="562261"/>
                  </a:lnTo>
                  <a:lnTo>
                    <a:pt x="454438" y="428530"/>
                  </a:lnTo>
                  <a:lnTo>
                    <a:pt x="413671" y="174307"/>
                  </a:lnTo>
                  <a:lnTo>
                    <a:pt x="138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23">
              <a:extLst>
                <a:ext uri="{FF2B5EF4-FFF2-40B4-BE49-F238E27FC236}">
                  <a16:creationId xmlns:a16="http://schemas.microsoft.com/office/drawing/2014/main" id="{8FD316D1-09E4-F8FA-D511-AF17F324ABE0}"/>
                </a:ext>
              </a:extLst>
            </p:cNvPr>
            <p:cNvSpPr/>
            <p:nvPr/>
          </p:nvSpPr>
          <p:spPr>
            <a:xfrm rot="-4897369">
              <a:off x="4151770" y="4012030"/>
              <a:ext cx="489810" cy="489810"/>
            </a:xfrm>
            <a:custGeom>
              <a:avLst/>
              <a:gdLst/>
              <a:ahLst/>
              <a:cxnLst/>
              <a:rect l="l" t="t" r="r" b="b"/>
              <a:pathLst>
                <a:path w="1017650" h="1017651" extrusionOk="0">
                  <a:moveTo>
                    <a:pt x="1017651" y="508825"/>
                  </a:moveTo>
                  <a:cubicBezTo>
                    <a:pt x="1017651" y="789842"/>
                    <a:pt x="789842" y="1017651"/>
                    <a:pt x="508826" y="1017651"/>
                  </a:cubicBezTo>
                  <a:cubicBezTo>
                    <a:pt x="227809" y="1017651"/>
                    <a:pt x="0" y="789842"/>
                    <a:pt x="0" y="508825"/>
                  </a:cubicBezTo>
                  <a:cubicBezTo>
                    <a:pt x="0" y="227809"/>
                    <a:pt x="227809" y="0"/>
                    <a:pt x="508826" y="0"/>
                  </a:cubicBezTo>
                  <a:cubicBezTo>
                    <a:pt x="789842" y="0"/>
                    <a:pt x="1017651" y="227809"/>
                    <a:pt x="1017651" y="5088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23">
              <a:extLst>
                <a:ext uri="{FF2B5EF4-FFF2-40B4-BE49-F238E27FC236}">
                  <a16:creationId xmlns:a16="http://schemas.microsoft.com/office/drawing/2014/main" id="{A802A888-03F8-F042-ABEF-7AFD03584F53}"/>
                </a:ext>
              </a:extLst>
            </p:cNvPr>
            <p:cNvSpPr/>
            <p:nvPr/>
          </p:nvSpPr>
          <p:spPr>
            <a:xfrm>
              <a:off x="4222960" y="4083916"/>
              <a:ext cx="347911" cy="347744"/>
            </a:xfrm>
            <a:custGeom>
              <a:avLst/>
              <a:gdLst/>
              <a:ahLst/>
              <a:cxnLst/>
              <a:rect l="l" t="t" r="r" b="b"/>
              <a:pathLst>
                <a:path w="723201" h="722853" extrusionOk="0">
                  <a:moveTo>
                    <a:pt x="172085" y="54838"/>
                  </a:moveTo>
                  <a:lnTo>
                    <a:pt x="167418" y="58362"/>
                  </a:lnTo>
                  <a:lnTo>
                    <a:pt x="153511" y="67887"/>
                  </a:lnTo>
                  <a:lnTo>
                    <a:pt x="143224" y="75126"/>
                  </a:lnTo>
                  <a:cubicBezTo>
                    <a:pt x="139510" y="77984"/>
                    <a:pt x="135795" y="81413"/>
                    <a:pt x="131604" y="84651"/>
                  </a:cubicBezTo>
                  <a:lnTo>
                    <a:pt x="118459" y="96653"/>
                  </a:lnTo>
                  <a:cubicBezTo>
                    <a:pt x="113470" y="101151"/>
                    <a:pt x="108732" y="105921"/>
                    <a:pt x="104267" y="110940"/>
                  </a:cubicBezTo>
                  <a:cubicBezTo>
                    <a:pt x="80037" y="135770"/>
                    <a:pt x="59709" y="164127"/>
                    <a:pt x="43974" y="195046"/>
                  </a:cubicBezTo>
                  <a:cubicBezTo>
                    <a:pt x="23004" y="235826"/>
                    <a:pt x="10069" y="280256"/>
                    <a:pt x="5874" y="325919"/>
                  </a:cubicBezTo>
                  <a:lnTo>
                    <a:pt x="4159" y="344970"/>
                  </a:lnTo>
                  <a:cubicBezTo>
                    <a:pt x="4159" y="351542"/>
                    <a:pt x="4159" y="358114"/>
                    <a:pt x="4159" y="364781"/>
                  </a:cubicBezTo>
                  <a:cubicBezTo>
                    <a:pt x="4159" y="371449"/>
                    <a:pt x="4159" y="378116"/>
                    <a:pt x="4731" y="384879"/>
                  </a:cubicBezTo>
                  <a:cubicBezTo>
                    <a:pt x="5302" y="391642"/>
                    <a:pt x="6160" y="398500"/>
                    <a:pt x="6921" y="405358"/>
                  </a:cubicBezTo>
                  <a:lnTo>
                    <a:pt x="8065" y="415836"/>
                  </a:lnTo>
                  <a:cubicBezTo>
                    <a:pt x="8827" y="419264"/>
                    <a:pt x="9493" y="422694"/>
                    <a:pt x="10255" y="426122"/>
                  </a:cubicBezTo>
                  <a:cubicBezTo>
                    <a:pt x="11684" y="433076"/>
                    <a:pt x="13113" y="440029"/>
                    <a:pt x="14541" y="447173"/>
                  </a:cubicBezTo>
                  <a:cubicBezTo>
                    <a:pt x="15970" y="454316"/>
                    <a:pt x="18828" y="460984"/>
                    <a:pt x="20828" y="468032"/>
                  </a:cubicBezTo>
                  <a:cubicBezTo>
                    <a:pt x="22826" y="475185"/>
                    <a:pt x="25244" y="482214"/>
                    <a:pt x="28067" y="489083"/>
                  </a:cubicBezTo>
                  <a:cubicBezTo>
                    <a:pt x="33462" y="503221"/>
                    <a:pt x="39827" y="516970"/>
                    <a:pt x="47117" y="530231"/>
                  </a:cubicBezTo>
                  <a:cubicBezTo>
                    <a:pt x="50927" y="536994"/>
                    <a:pt x="54356" y="543947"/>
                    <a:pt x="58642" y="550614"/>
                  </a:cubicBezTo>
                  <a:lnTo>
                    <a:pt x="72073" y="569664"/>
                  </a:lnTo>
                  <a:cubicBezTo>
                    <a:pt x="74454" y="572903"/>
                    <a:pt x="76549" y="576332"/>
                    <a:pt x="79026" y="579189"/>
                  </a:cubicBezTo>
                  <a:lnTo>
                    <a:pt x="86836" y="588714"/>
                  </a:lnTo>
                  <a:cubicBezTo>
                    <a:pt x="92170" y="594810"/>
                    <a:pt x="97219" y="601192"/>
                    <a:pt x="102838" y="607193"/>
                  </a:cubicBezTo>
                  <a:cubicBezTo>
                    <a:pt x="126407" y="631172"/>
                    <a:pt x="152943" y="652042"/>
                    <a:pt x="181800" y="669296"/>
                  </a:cubicBezTo>
                  <a:cubicBezTo>
                    <a:pt x="189230" y="673487"/>
                    <a:pt x="197041" y="677202"/>
                    <a:pt x="204756" y="681202"/>
                  </a:cubicBezTo>
                  <a:cubicBezTo>
                    <a:pt x="208661" y="683107"/>
                    <a:pt x="212471" y="685393"/>
                    <a:pt x="216567" y="686917"/>
                  </a:cubicBezTo>
                  <a:lnTo>
                    <a:pt x="228759" y="691775"/>
                  </a:lnTo>
                  <a:cubicBezTo>
                    <a:pt x="245286" y="698303"/>
                    <a:pt x="262211" y="703775"/>
                    <a:pt x="279432" y="708158"/>
                  </a:cubicBezTo>
                  <a:cubicBezTo>
                    <a:pt x="297106" y="712035"/>
                    <a:pt x="315022" y="714708"/>
                    <a:pt x="333058" y="716159"/>
                  </a:cubicBezTo>
                  <a:lnTo>
                    <a:pt x="346774" y="717397"/>
                  </a:lnTo>
                  <a:lnTo>
                    <a:pt x="374396" y="717397"/>
                  </a:lnTo>
                  <a:cubicBezTo>
                    <a:pt x="379013" y="717523"/>
                    <a:pt x="383632" y="717268"/>
                    <a:pt x="388207" y="716635"/>
                  </a:cubicBezTo>
                  <a:lnTo>
                    <a:pt x="416116" y="713778"/>
                  </a:lnTo>
                  <a:lnTo>
                    <a:pt x="443738" y="708063"/>
                  </a:lnTo>
                  <a:cubicBezTo>
                    <a:pt x="518884" y="690521"/>
                    <a:pt x="586244" y="648914"/>
                    <a:pt x="635571" y="589572"/>
                  </a:cubicBezTo>
                  <a:lnTo>
                    <a:pt x="653002" y="567378"/>
                  </a:lnTo>
                  <a:lnTo>
                    <a:pt x="668147" y="543756"/>
                  </a:lnTo>
                  <a:cubicBezTo>
                    <a:pt x="670727" y="539931"/>
                    <a:pt x="673020" y="535920"/>
                    <a:pt x="675005" y="531755"/>
                  </a:cubicBezTo>
                  <a:lnTo>
                    <a:pt x="681292" y="519372"/>
                  </a:lnTo>
                  <a:lnTo>
                    <a:pt x="687483" y="507085"/>
                  </a:lnTo>
                  <a:lnTo>
                    <a:pt x="692531" y="494322"/>
                  </a:lnTo>
                  <a:cubicBezTo>
                    <a:pt x="699333" y="477522"/>
                    <a:pt x="704967" y="460272"/>
                    <a:pt x="709390" y="442696"/>
                  </a:cubicBezTo>
                  <a:cubicBezTo>
                    <a:pt x="713264" y="425375"/>
                    <a:pt x="715938" y="407807"/>
                    <a:pt x="717391" y="390118"/>
                  </a:cubicBezTo>
                  <a:lnTo>
                    <a:pt x="718630" y="376973"/>
                  </a:lnTo>
                  <a:cubicBezTo>
                    <a:pt x="718630" y="372687"/>
                    <a:pt x="718630" y="368306"/>
                    <a:pt x="718630" y="363924"/>
                  </a:cubicBezTo>
                  <a:cubicBezTo>
                    <a:pt x="718630" y="355256"/>
                    <a:pt x="718630" y="346589"/>
                    <a:pt x="718630" y="338016"/>
                  </a:cubicBezTo>
                  <a:cubicBezTo>
                    <a:pt x="717456" y="321045"/>
                    <a:pt x="715101" y="304177"/>
                    <a:pt x="711581" y="287534"/>
                  </a:cubicBezTo>
                  <a:cubicBezTo>
                    <a:pt x="708244" y="271389"/>
                    <a:pt x="703853" y="255480"/>
                    <a:pt x="698436" y="239909"/>
                  </a:cubicBezTo>
                  <a:cubicBezTo>
                    <a:pt x="695674" y="232194"/>
                    <a:pt x="692150" y="224859"/>
                    <a:pt x="688912" y="217335"/>
                  </a:cubicBezTo>
                  <a:lnTo>
                    <a:pt x="684244" y="206286"/>
                  </a:lnTo>
                  <a:cubicBezTo>
                    <a:pt x="682530" y="202571"/>
                    <a:pt x="680434" y="199237"/>
                    <a:pt x="678625" y="195713"/>
                  </a:cubicBezTo>
                  <a:lnTo>
                    <a:pt x="667195" y="174853"/>
                  </a:lnTo>
                  <a:cubicBezTo>
                    <a:pt x="663194" y="168186"/>
                    <a:pt x="658432" y="161899"/>
                    <a:pt x="654145" y="155803"/>
                  </a:cubicBezTo>
                  <a:cubicBezTo>
                    <a:pt x="645464" y="143246"/>
                    <a:pt x="635916" y="131310"/>
                    <a:pt x="625570" y="120084"/>
                  </a:cubicBezTo>
                  <a:cubicBezTo>
                    <a:pt x="620737" y="114459"/>
                    <a:pt x="615551" y="109146"/>
                    <a:pt x="610045" y="104177"/>
                  </a:cubicBezTo>
                  <a:cubicBezTo>
                    <a:pt x="604615" y="99224"/>
                    <a:pt x="599662" y="93890"/>
                    <a:pt x="594138" y="89223"/>
                  </a:cubicBezTo>
                  <a:lnTo>
                    <a:pt x="577279" y="75983"/>
                  </a:lnTo>
                  <a:lnTo>
                    <a:pt x="568992" y="69411"/>
                  </a:lnTo>
                  <a:lnTo>
                    <a:pt x="560229" y="63696"/>
                  </a:lnTo>
                  <a:lnTo>
                    <a:pt x="542893" y="52552"/>
                  </a:lnTo>
                  <a:cubicBezTo>
                    <a:pt x="537274" y="48837"/>
                    <a:pt x="530987" y="46265"/>
                    <a:pt x="525082" y="43027"/>
                  </a:cubicBezTo>
                  <a:cubicBezTo>
                    <a:pt x="519176" y="39788"/>
                    <a:pt x="513366" y="36931"/>
                    <a:pt x="507460" y="34169"/>
                  </a:cubicBezTo>
                  <a:lnTo>
                    <a:pt x="489553" y="27025"/>
                  </a:lnTo>
                  <a:cubicBezTo>
                    <a:pt x="446750" y="10439"/>
                    <a:pt x="401151" y="2257"/>
                    <a:pt x="355251" y="2927"/>
                  </a:cubicBezTo>
                  <a:cubicBezTo>
                    <a:pt x="320556" y="3073"/>
                    <a:pt x="286088" y="8534"/>
                    <a:pt x="253048" y="19119"/>
                  </a:cubicBezTo>
                  <a:cubicBezTo>
                    <a:pt x="246595" y="20889"/>
                    <a:pt x="240236" y="22987"/>
                    <a:pt x="233998" y="25406"/>
                  </a:cubicBezTo>
                  <a:lnTo>
                    <a:pt x="217615" y="32264"/>
                  </a:lnTo>
                  <a:cubicBezTo>
                    <a:pt x="212566" y="34455"/>
                    <a:pt x="208090" y="36169"/>
                    <a:pt x="203708" y="38169"/>
                  </a:cubicBezTo>
                  <a:lnTo>
                    <a:pt x="192564" y="44170"/>
                  </a:lnTo>
                  <a:lnTo>
                    <a:pt x="177419" y="52171"/>
                  </a:lnTo>
                  <a:lnTo>
                    <a:pt x="172180" y="54838"/>
                  </a:lnTo>
                  <a:cubicBezTo>
                    <a:pt x="172180" y="54838"/>
                    <a:pt x="173895" y="53695"/>
                    <a:pt x="177229" y="51790"/>
                  </a:cubicBezTo>
                  <a:lnTo>
                    <a:pt x="192087" y="43313"/>
                  </a:lnTo>
                  <a:lnTo>
                    <a:pt x="203137" y="37122"/>
                  </a:lnTo>
                  <a:cubicBezTo>
                    <a:pt x="207232" y="35026"/>
                    <a:pt x="211995" y="33121"/>
                    <a:pt x="217043" y="30930"/>
                  </a:cubicBezTo>
                  <a:lnTo>
                    <a:pt x="233426" y="23787"/>
                  </a:lnTo>
                  <a:cubicBezTo>
                    <a:pt x="239661" y="21302"/>
                    <a:pt x="246019" y="19140"/>
                    <a:pt x="252476" y="17310"/>
                  </a:cubicBezTo>
                  <a:cubicBezTo>
                    <a:pt x="285626" y="6370"/>
                    <a:pt x="320251" y="556"/>
                    <a:pt x="355156" y="69"/>
                  </a:cubicBezTo>
                  <a:cubicBezTo>
                    <a:pt x="401474" y="-841"/>
                    <a:pt x="447531" y="7213"/>
                    <a:pt x="490792" y="23787"/>
                  </a:cubicBezTo>
                  <a:lnTo>
                    <a:pt x="508984" y="30835"/>
                  </a:lnTo>
                  <a:cubicBezTo>
                    <a:pt x="514890" y="33597"/>
                    <a:pt x="520795" y="36740"/>
                    <a:pt x="526796" y="39788"/>
                  </a:cubicBezTo>
                  <a:cubicBezTo>
                    <a:pt x="532797" y="42837"/>
                    <a:pt x="539083" y="45504"/>
                    <a:pt x="544798" y="49313"/>
                  </a:cubicBezTo>
                  <a:lnTo>
                    <a:pt x="562324" y="60553"/>
                  </a:lnTo>
                  <a:lnTo>
                    <a:pt x="571278" y="66268"/>
                  </a:lnTo>
                  <a:lnTo>
                    <a:pt x="579660" y="72840"/>
                  </a:lnTo>
                  <a:lnTo>
                    <a:pt x="596710" y="86175"/>
                  </a:lnTo>
                  <a:cubicBezTo>
                    <a:pt x="602329" y="90843"/>
                    <a:pt x="607378" y="96272"/>
                    <a:pt x="612807" y="101320"/>
                  </a:cubicBezTo>
                  <a:cubicBezTo>
                    <a:pt x="618407" y="106318"/>
                    <a:pt x="623688" y="111662"/>
                    <a:pt x="628618" y="117322"/>
                  </a:cubicBezTo>
                  <a:cubicBezTo>
                    <a:pt x="638957" y="128655"/>
                    <a:pt x="648504" y="140684"/>
                    <a:pt x="657193" y="153326"/>
                  </a:cubicBezTo>
                  <a:cubicBezTo>
                    <a:pt x="661480" y="159899"/>
                    <a:pt x="666718" y="166185"/>
                    <a:pt x="670433" y="172948"/>
                  </a:cubicBezTo>
                  <a:lnTo>
                    <a:pt x="681958" y="193903"/>
                  </a:lnTo>
                  <a:cubicBezTo>
                    <a:pt x="683863" y="197522"/>
                    <a:pt x="686054" y="200952"/>
                    <a:pt x="687673" y="204666"/>
                  </a:cubicBezTo>
                  <a:lnTo>
                    <a:pt x="692531" y="215906"/>
                  </a:lnTo>
                  <a:cubicBezTo>
                    <a:pt x="695579" y="223430"/>
                    <a:pt x="699103" y="230860"/>
                    <a:pt x="702056" y="238671"/>
                  </a:cubicBezTo>
                  <a:cubicBezTo>
                    <a:pt x="707580" y="254523"/>
                    <a:pt x="712066" y="270718"/>
                    <a:pt x="715486" y="287153"/>
                  </a:cubicBezTo>
                  <a:cubicBezTo>
                    <a:pt x="719024" y="304024"/>
                    <a:pt x="721442" y="321111"/>
                    <a:pt x="722725" y="338302"/>
                  </a:cubicBezTo>
                  <a:cubicBezTo>
                    <a:pt x="723202" y="346970"/>
                    <a:pt x="722725" y="355733"/>
                    <a:pt x="723202" y="364591"/>
                  </a:cubicBezTo>
                  <a:cubicBezTo>
                    <a:pt x="723202" y="368972"/>
                    <a:pt x="723202" y="373354"/>
                    <a:pt x="723202" y="377831"/>
                  </a:cubicBezTo>
                  <a:lnTo>
                    <a:pt x="722059" y="391071"/>
                  </a:lnTo>
                  <a:cubicBezTo>
                    <a:pt x="720566" y="409013"/>
                    <a:pt x="717861" y="426833"/>
                    <a:pt x="713962" y="444411"/>
                  </a:cubicBezTo>
                  <a:cubicBezTo>
                    <a:pt x="709450" y="462190"/>
                    <a:pt x="703787" y="479658"/>
                    <a:pt x="697008" y="496703"/>
                  </a:cubicBezTo>
                  <a:lnTo>
                    <a:pt x="691864" y="509657"/>
                  </a:lnTo>
                  <a:lnTo>
                    <a:pt x="685578" y="522135"/>
                  </a:lnTo>
                  <a:lnTo>
                    <a:pt x="679196" y="534612"/>
                  </a:lnTo>
                  <a:cubicBezTo>
                    <a:pt x="677216" y="538890"/>
                    <a:pt x="674891" y="543000"/>
                    <a:pt x="672243" y="546900"/>
                  </a:cubicBezTo>
                  <a:lnTo>
                    <a:pt x="657003" y="570807"/>
                  </a:lnTo>
                  <a:lnTo>
                    <a:pt x="639286" y="593286"/>
                  </a:lnTo>
                  <a:cubicBezTo>
                    <a:pt x="589271" y="653510"/>
                    <a:pt x="520932" y="695725"/>
                    <a:pt x="444691" y="713492"/>
                  </a:cubicBezTo>
                  <a:lnTo>
                    <a:pt x="416687" y="719207"/>
                  </a:lnTo>
                  <a:lnTo>
                    <a:pt x="388112" y="722160"/>
                  </a:lnTo>
                  <a:cubicBezTo>
                    <a:pt x="383467" y="722714"/>
                    <a:pt x="378787" y="722937"/>
                    <a:pt x="374110" y="722826"/>
                  </a:cubicBezTo>
                  <a:lnTo>
                    <a:pt x="345535" y="722826"/>
                  </a:lnTo>
                  <a:lnTo>
                    <a:pt x="331724" y="721588"/>
                  </a:lnTo>
                  <a:cubicBezTo>
                    <a:pt x="295610" y="719108"/>
                    <a:pt x="260148" y="710710"/>
                    <a:pt x="226758" y="696728"/>
                  </a:cubicBezTo>
                  <a:lnTo>
                    <a:pt x="214376" y="691870"/>
                  </a:lnTo>
                  <a:cubicBezTo>
                    <a:pt x="210185" y="690251"/>
                    <a:pt x="206375" y="687870"/>
                    <a:pt x="202470" y="685964"/>
                  </a:cubicBezTo>
                  <a:cubicBezTo>
                    <a:pt x="194659" y="681869"/>
                    <a:pt x="186658" y="678154"/>
                    <a:pt x="179133" y="673868"/>
                  </a:cubicBezTo>
                  <a:cubicBezTo>
                    <a:pt x="164334" y="665049"/>
                    <a:pt x="150141" y="655248"/>
                    <a:pt x="136652" y="644531"/>
                  </a:cubicBezTo>
                  <a:cubicBezTo>
                    <a:pt x="123540" y="634155"/>
                    <a:pt x="111101" y="622956"/>
                    <a:pt x="99409" y="611003"/>
                  </a:cubicBezTo>
                  <a:cubicBezTo>
                    <a:pt x="93790" y="605002"/>
                    <a:pt x="88646" y="598525"/>
                    <a:pt x="83312" y="591953"/>
                  </a:cubicBezTo>
                  <a:lnTo>
                    <a:pt x="75406" y="582428"/>
                  </a:lnTo>
                  <a:cubicBezTo>
                    <a:pt x="72835" y="579285"/>
                    <a:pt x="70739" y="575856"/>
                    <a:pt x="68358" y="572903"/>
                  </a:cubicBezTo>
                  <a:lnTo>
                    <a:pt x="54737" y="553853"/>
                  </a:lnTo>
                  <a:cubicBezTo>
                    <a:pt x="50451" y="547090"/>
                    <a:pt x="46927" y="540041"/>
                    <a:pt x="43116" y="533279"/>
                  </a:cubicBezTo>
                  <a:cubicBezTo>
                    <a:pt x="35824" y="519789"/>
                    <a:pt x="29460" y="505818"/>
                    <a:pt x="24066" y="491464"/>
                  </a:cubicBezTo>
                  <a:cubicBezTo>
                    <a:pt x="21200" y="484546"/>
                    <a:pt x="18782" y="477451"/>
                    <a:pt x="16828" y="470223"/>
                  </a:cubicBezTo>
                  <a:cubicBezTo>
                    <a:pt x="14732" y="463080"/>
                    <a:pt x="12256" y="456126"/>
                    <a:pt x="10541" y="449078"/>
                  </a:cubicBezTo>
                  <a:cubicBezTo>
                    <a:pt x="8827" y="442029"/>
                    <a:pt x="7683" y="434790"/>
                    <a:pt x="6255" y="427837"/>
                  </a:cubicBezTo>
                  <a:cubicBezTo>
                    <a:pt x="5493" y="424313"/>
                    <a:pt x="4826" y="420789"/>
                    <a:pt x="4064" y="417360"/>
                  </a:cubicBezTo>
                  <a:lnTo>
                    <a:pt x="2921" y="406787"/>
                  </a:lnTo>
                  <a:cubicBezTo>
                    <a:pt x="2254" y="399833"/>
                    <a:pt x="1492" y="392975"/>
                    <a:pt x="825" y="386118"/>
                  </a:cubicBezTo>
                  <a:cubicBezTo>
                    <a:pt x="159" y="379260"/>
                    <a:pt x="825" y="372497"/>
                    <a:pt x="254" y="365734"/>
                  </a:cubicBezTo>
                  <a:cubicBezTo>
                    <a:pt x="-317" y="358971"/>
                    <a:pt x="254" y="352399"/>
                    <a:pt x="254" y="345827"/>
                  </a:cubicBezTo>
                  <a:lnTo>
                    <a:pt x="1969" y="326777"/>
                  </a:lnTo>
                  <a:cubicBezTo>
                    <a:pt x="6502" y="280651"/>
                    <a:pt x="19959" y="235846"/>
                    <a:pt x="41593" y="194855"/>
                  </a:cubicBezTo>
                  <a:cubicBezTo>
                    <a:pt x="57580" y="163849"/>
                    <a:pt x="78237" y="135483"/>
                    <a:pt x="102838" y="110750"/>
                  </a:cubicBezTo>
                  <a:cubicBezTo>
                    <a:pt x="107398" y="105755"/>
                    <a:pt x="112231" y="101017"/>
                    <a:pt x="117316" y="96558"/>
                  </a:cubicBezTo>
                  <a:lnTo>
                    <a:pt x="130937" y="85032"/>
                  </a:lnTo>
                  <a:cubicBezTo>
                    <a:pt x="135223" y="81603"/>
                    <a:pt x="139033" y="78174"/>
                    <a:pt x="142748" y="75507"/>
                  </a:cubicBezTo>
                  <a:lnTo>
                    <a:pt x="153225" y="68363"/>
                  </a:lnTo>
                  <a:lnTo>
                    <a:pt x="167418" y="58838"/>
                  </a:lnTo>
                  <a:cubicBezTo>
                    <a:pt x="170371" y="55790"/>
                    <a:pt x="172085" y="54838"/>
                    <a:pt x="172085" y="548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23">
              <a:extLst>
                <a:ext uri="{FF2B5EF4-FFF2-40B4-BE49-F238E27FC236}">
                  <a16:creationId xmlns:a16="http://schemas.microsoft.com/office/drawing/2014/main" id="{2041C423-86A5-DCDB-60B2-B3405D898AAE}"/>
                </a:ext>
              </a:extLst>
            </p:cNvPr>
            <p:cNvSpPr/>
            <p:nvPr/>
          </p:nvSpPr>
          <p:spPr>
            <a:xfrm rot="-411986">
              <a:off x="4329220" y="4189127"/>
              <a:ext cx="135141" cy="135141"/>
            </a:xfrm>
            <a:custGeom>
              <a:avLst/>
              <a:gdLst/>
              <a:ahLst/>
              <a:cxnLst/>
              <a:rect l="l" t="t" r="r" b="b"/>
              <a:pathLst>
                <a:path w="280987" h="280987" extrusionOk="0">
                  <a:moveTo>
                    <a:pt x="280988" y="140494"/>
                  </a:moveTo>
                  <a:cubicBezTo>
                    <a:pt x="280988" y="218086"/>
                    <a:pt x="218086" y="280987"/>
                    <a:pt x="140494" y="280987"/>
                  </a:cubicBezTo>
                  <a:cubicBezTo>
                    <a:pt x="62901" y="280987"/>
                    <a:pt x="0" y="218086"/>
                    <a:pt x="0" y="140494"/>
                  </a:cubicBezTo>
                  <a:cubicBezTo>
                    <a:pt x="0" y="62901"/>
                    <a:pt x="62901" y="0"/>
                    <a:pt x="140494" y="0"/>
                  </a:cubicBezTo>
                  <a:cubicBezTo>
                    <a:pt x="218086" y="0"/>
                    <a:pt x="280988" y="62901"/>
                    <a:pt x="280988" y="1404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23">
              <a:extLst>
                <a:ext uri="{FF2B5EF4-FFF2-40B4-BE49-F238E27FC236}">
                  <a16:creationId xmlns:a16="http://schemas.microsoft.com/office/drawing/2014/main" id="{5BDEABFA-FA41-C8A5-1786-B7FF1CE69821}"/>
                </a:ext>
              </a:extLst>
            </p:cNvPr>
            <p:cNvSpPr/>
            <p:nvPr/>
          </p:nvSpPr>
          <p:spPr>
            <a:xfrm rot="-46611">
              <a:off x="4347973" y="4208573"/>
              <a:ext cx="97060" cy="97060"/>
            </a:xfrm>
            <a:custGeom>
              <a:avLst/>
              <a:gdLst/>
              <a:ahLst/>
              <a:cxnLst/>
              <a:rect l="l" t="t" r="r" b="b"/>
              <a:pathLst>
                <a:path w="201739" h="201739" extrusionOk="0">
                  <a:moveTo>
                    <a:pt x="201739" y="100870"/>
                  </a:moveTo>
                  <a:cubicBezTo>
                    <a:pt x="201739" y="156579"/>
                    <a:pt x="156579" y="201739"/>
                    <a:pt x="100870" y="201739"/>
                  </a:cubicBezTo>
                  <a:cubicBezTo>
                    <a:pt x="45161" y="201739"/>
                    <a:pt x="0" y="156579"/>
                    <a:pt x="0" y="100870"/>
                  </a:cubicBezTo>
                  <a:cubicBezTo>
                    <a:pt x="0" y="45161"/>
                    <a:pt x="45161" y="0"/>
                    <a:pt x="100870" y="0"/>
                  </a:cubicBezTo>
                  <a:cubicBezTo>
                    <a:pt x="156579" y="0"/>
                    <a:pt x="201739" y="45161"/>
                    <a:pt x="201739" y="1008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23">
              <a:extLst>
                <a:ext uri="{FF2B5EF4-FFF2-40B4-BE49-F238E27FC236}">
                  <a16:creationId xmlns:a16="http://schemas.microsoft.com/office/drawing/2014/main" id="{6D04DC25-1B38-B26D-489A-4317876CA1AF}"/>
                </a:ext>
              </a:extLst>
            </p:cNvPr>
            <p:cNvSpPr/>
            <p:nvPr/>
          </p:nvSpPr>
          <p:spPr>
            <a:xfrm>
              <a:off x="4181200" y="4243383"/>
              <a:ext cx="80848" cy="207482"/>
            </a:xfrm>
            <a:custGeom>
              <a:avLst/>
              <a:gdLst/>
              <a:ahLst/>
              <a:cxnLst/>
              <a:rect l="l" t="t" r="r" b="b"/>
              <a:pathLst>
                <a:path w="168058" h="431292" extrusionOk="0">
                  <a:moveTo>
                    <a:pt x="89287" y="184"/>
                  </a:moveTo>
                  <a:cubicBezTo>
                    <a:pt x="87374" y="826"/>
                    <a:pt x="85392" y="1242"/>
                    <a:pt x="83382" y="1423"/>
                  </a:cubicBezTo>
                  <a:lnTo>
                    <a:pt x="66237" y="3899"/>
                  </a:lnTo>
                  <a:lnTo>
                    <a:pt x="2991" y="12090"/>
                  </a:lnTo>
                  <a:lnTo>
                    <a:pt x="4515" y="10471"/>
                  </a:lnTo>
                  <a:cubicBezTo>
                    <a:pt x="884" y="76240"/>
                    <a:pt x="13169" y="141915"/>
                    <a:pt x="40329" y="201924"/>
                  </a:cubicBezTo>
                  <a:cubicBezTo>
                    <a:pt x="70858" y="269645"/>
                    <a:pt x="113830" y="331034"/>
                    <a:pt x="167011" y="382899"/>
                  </a:cubicBezTo>
                  <a:lnTo>
                    <a:pt x="168059" y="383947"/>
                  </a:lnTo>
                  <a:lnTo>
                    <a:pt x="167106" y="384994"/>
                  </a:lnTo>
                  <a:lnTo>
                    <a:pt x="137674" y="419380"/>
                  </a:lnTo>
                  <a:lnTo>
                    <a:pt x="129673" y="428428"/>
                  </a:lnTo>
                  <a:cubicBezTo>
                    <a:pt x="127768" y="430429"/>
                    <a:pt x="126816" y="431381"/>
                    <a:pt x="126625" y="431286"/>
                  </a:cubicBezTo>
                  <a:cubicBezTo>
                    <a:pt x="127303" y="430066"/>
                    <a:pt x="128100" y="428918"/>
                    <a:pt x="129006" y="427857"/>
                  </a:cubicBezTo>
                  <a:lnTo>
                    <a:pt x="136341" y="418332"/>
                  </a:lnTo>
                  <a:lnTo>
                    <a:pt x="164916" y="383089"/>
                  </a:lnTo>
                  <a:lnTo>
                    <a:pt x="164916" y="385185"/>
                  </a:lnTo>
                  <a:cubicBezTo>
                    <a:pt x="141178" y="363129"/>
                    <a:pt x="119527" y="338928"/>
                    <a:pt x="100241" y="312890"/>
                  </a:cubicBezTo>
                  <a:cubicBezTo>
                    <a:pt x="74558" y="279079"/>
                    <a:pt x="52917" y="242381"/>
                    <a:pt x="35757" y="203543"/>
                  </a:cubicBezTo>
                  <a:cubicBezTo>
                    <a:pt x="8260" y="142886"/>
                    <a:pt x="-3688" y="76333"/>
                    <a:pt x="990" y="9900"/>
                  </a:cubicBezTo>
                  <a:lnTo>
                    <a:pt x="990" y="8376"/>
                  </a:lnTo>
                  <a:lnTo>
                    <a:pt x="2419" y="8376"/>
                  </a:lnTo>
                  <a:lnTo>
                    <a:pt x="65760" y="1708"/>
                  </a:lnTo>
                  <a:lnTo>
                    <a:pt x="83096" y="184"/>
                  </a:lnTo>
                  <a:cubicBezTo>
                    <a:pt x="85152" y="-61"/>
                    <a:pt x="87231" y="-61"/>
                    <a:pt x="89287" y="1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23">
              <a:extLst>
                <a:ext uri="{FF2B5EF4-FFF2-40B4-BE49-F238E27FC236}">
                  <a16:creationId xmlns:a16="http://schemas.microsoft.com/office/drawing/2014/main" id="{CA7F33AC-98B4-DCED-F8B1-02BF8D9F8D49}"/>
                </a:ext>
              </a:extLst>
            </p:cNvPr>
            <p:cNvSpPr/>
            <p:nvPr/>
          </p:nvSpPr>
          <p:spPr>
            <a:xfrm>
              <a:off x="4254629" y="4045263"/>
              <a:ext cx="257199" cy="61067"/>
            </a:xfrm>
            <a:custGeom>
              <a:avLst/>
              <a:gdLst/>
              <a:ahLst/>
              <a:cxnLst/>
              <a:rect l="l" t="t" r="r" b="b"/>
              <a:pathLst>
                <a:path w="534638" h="126939" extrusionOk="0">
                  <a:moveTo>
                    <a:pt x="0" y="28260"/>
                  </a:moveTo>
                  <a:cubicBezTo>
                    <a:pt x="1121" y="29430"/>
                    <a:pt x="2082" y="30743"/>
                    <a:pt x="2858" y="32166"/>
                  </a:cubicBezTo>
                  <a:lnTo>
                    <a:pt x="10573" y="43786"/>
                  </a:lnTo>
                  <a:lnTo>
                    <a:pt x="39148" y="88172"/>
                  </a:lnTo>
                  <a:lnTo>
                    <a:pt x="36957" y="88172"/>
                  </a:lnTo>
                  <a:cubicBezTo>
                    <a:pt x="67673" y="66114"/>
                    <a:pt x="100735" y="47523"/>
                    <a:pt x="135541" y="32737"/>
                  </a:cubicBezTo>
                  <a:cubicBezTo>
                    <a:pt x="157457" y="23805"/>
                    <a:pt x="179996" y="16483"/>
                    <a:pt x="202978" y="10829"/>
                  </a:cubicBezTo>
                  <a:cubicBezTo>
                    <a:pt x="228232" y="5027"/>
                    <a:pt x="253959" y="1520"/>
                    <a:pt x="279845" y="352"/>
                  </a:cubicBezTo>
                  <a:cubicBezTo>
                    <a:pt x="330690" y="-1696"/>
                    <a:pt x="381500" y="5204"/>
                    <a:pt x="429959" y="20736"/>
                  </a:cubicBezTo>
                  <a:cubicBezTo>
                    <a:pt x="466593" y="32125"/>
                    <a:pt x="501446" y="48606"/>
                    <a:pt x="533495" y="69694"/>
                  </a:cubicBezTo>
                  <a:lnTo>
                    <a:pt x="534638" y="70551"/>
                  </a:lnTo>
                  <a:lnTo>
                    <a:pt x="533876" y="71694"/>
                  </a:lnTo>
                  <a:lnTo>
                    <a:pt x="507111" y="112652"/>
                  </a:lnTo>
                  <a:lnTo>
                    <a:pt x="499872" y="123415"/>
                  </a:lnTo>
                  <a:cubicBezTo>
                    <a:pt x="499086" y="124689"/>
                    <a:pt x="498159" y="125872"/>
                    <a:pt x="497110" y="126939"/>
                  </a:cubicBezTo>
                  <a:cubicBezTo>
                    <a:pt x="497639" y="125524"/>
                    <a:pt x="498343" y="124180"/>
                    <a:pt x="499205" y="122939"/>
                  </a:cubicBezTo>
                  <a:lnTo>
                    <a:pt x="505778" y="111795"/>
                  </a:lnTo>
                  <a:cubicBezTo>
                    <a:pt x="512064" y="101698"/>
                    <a:pt x="520637" y="87696"/>
                    <a:pt x="531400" y="70170"/>
                  </a:cubicBezTo>
                  <a:lnTo>
                    <a:pt x="531400" y="72171"/>
                  </a:lnTo>
                  <a:cubicBezTo>
                    <a:pt x="499312" y="51730"/>
                    <a:pt x="464614" y="35711"/>
                    <a:pt x="428244" y="24546"/>
                  </a:cubicBezTo>
                  <a:cubicBezTo>
                    <a:pt x="355581" y="1498"/>
                    <a:pt x="278093" y="-1789"/>
                    <a:pt x="203740" y="15021"/>
                  </a:cubicBezTo>
                  <a:cubicBezTo>
                    <a:pt x="181036" y="20540"/>
                    <a:pt x="158755" y="27670"/>
                    <a:pt x="137065" y="36356"/>
                  </a:cubicBezTo>
                  <a:cubicBezTo>
                    <a:pt x="102415" y="50806"/>
                    <a:pt x="69374" y="68843"/>
                    <a:pt x="38481" y="90173"/>
                  </a:cubicBezTo>
                  <a:lnTo>
                    <a:pt x="37147" y="91125"/>
                  </a:lnTo>
                  <a:lnTo>
                    <a:pt x="36385" y="89696"/>
                  </a:lnTo>
                  <a:lnTo>
                    <a:pt x="9239" y="44548"/>
                  </a:lnTo>
                  <a:lnTo>
                    <a:pt x="2286" y="32451"/>
                  </a:lnTo>
                  <a:cubicBezTo>
                    <a:pt x="1397" y="31127"/>
                    <a:pt x="632" y="29724"/>
                    <a:pt x="0" y="282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23">
              <a:extLst>
                <a:ext uri="{FF2B5EF4-FFF2-40B4-BE49-F238E27FC236}">
                  <a16:creationId xmlns:a16="http://schemas.microsoft.com/office/drawing/2014/main" id="{57B0FE38-A6F8-6632-3BFB-4C037BA3A4FC}"/>
                </a:ext>
              </a:extLst>
            </p:cNvPr>
            <p:cNvSpPr/>
            <p:nvPr/>
          </p:nvSpPr>
          <p:spPr>
            <a:xfrm>
              <a:off x="4495633" y="4208761"/>
              <a:ext cx="138886" cy="224940"/>
            </a:xfrm>
            <a:custGeom>
              <a:avLst/>
              <a:gdLst/>
              <a:ahLst/>
              <a:cxnLst/>
              <a:rect l="l" t="t" r="r" b="b"/>
              <a:pathLst>
                <a:path w="288702" h="467582" extrusionOk="0">
                  <a:moveTo>
                    <a:pt x="288703" y="0"/>
                  </a:moveTo>
                  <a:cubicBezTo>
                    <a:pt x="287400" y="663"/>
                    <a:pt x="286026" y="1175"/>
                    <a:pt x="284607" y="1524"/>
                  </a:cubicBezTo>
                  <a:lnTo>
                    <a:pt x="272701" y="5429"/>
                  </a:lnTo>
                  <a:lnTo>
                    <a:pt x="227457" y="19145"/>
                  </a:lnTo>
                  <a:lnTo>
                    <a:pt x="228410" y="17336"/>
                  </a:lnTo>
                  <a:cubicBezTo>
                    <a:pt x="237938" y="53706"/>
                    <a:pt x="241824" y="91323"/>
                    <a:pt x="239935" y="128873"/>
                  </a:cubicBezTo>
                  <a:cubicBezTo>
                    <a:pt x="237111" y="178726"/>
                    <a:pt x="225064" y="227623"/>
                    <a:pt x="204406" y="273082"/>
                  </a:cubicBezTo>
                  <a:cubicBezTo>
                    <a:pt x="170031" y="347647"/>
                    <a:pt x="119658" y="413728"/>
                    <a:pt x="56864" y="466630"/>
                  </a:cubicBezTo>
                  <a:lnTo>
                    <a:pt x="55626" y="467583"/>
                  </a:lnTo>
                  <a:lnTo>
                    <a:pt x="54674" y="466535"/>
                  </a:lnTo>
                  <a:lnTo>
                    <a:pt x="14097" y="423767"/>
                  </a:lnTo>
                  <a:lnTo>
                    <a:pt x="3429" y="412147"/>
                  </a:lnTo>
                  <a:cubicBezTo>
                    <a:pt x="2142" y="410874"/>
                    <a:pt x="993" y="409469"/>
                    <a:pt x="0" y="407956"/>
                  </a:cubicBezTo>
                  <a:cubicBezTo>
                    <a:pt x="1486" y="409018"/>
                    <a:pt x="2859" y="410231"/>
                    <a:pt x="4096" y="411575"/>
                  </a:cubicBezTo>
                  <a:lnTo>
                    <a:pt x="15430" y="422529"/>
                  </a:lnTo>
                  <a:lnTo>
                    <a:pt x="56959" y="464249"/>
                  </a:lnTo>
                  <a:lnTo>
                    <a:pt x="54769" y="464249"/>
                  </a:lnTo>
                  <a:cubicBezTo>
                    <a:pt x="81804" y="440940"/>
                    <a:pt x="106554" y="415105"/>
                    <a:pt x="128683" y="387096"/>
                  </a:cubicBezTo>
                  <a:cubicBezTo>
                    <a:pt x="157271" y="351611"/>
                    <a:pt x="181273" y="312665"/>
                    <a:pt x="200120" y="271177"/>
                  </a:cubicBezTo>
                  <a:cubicBezTo>
                    <a:pt x="220654" y="226139"/>
                    <a:pt x="232729" y="177708"/>
                    <a:pt x="235743" y="128302"/>
                  </a:cubicBezTo>
                  <a:cubicBezTo>
                    <a:pt x="238030" y="91204"/>
                    <a:pt x="234820" y="53971"/>
                    <a:pt x="226218" y="17812"/>
                  </a:cubicBezTo>
                  <a:lnTo>
                    <a:pt x="226219" y="16383"/>
                  </a:lnTo>
                  <a:lnTo>
                    <a:pt x="227552" y="16383"/>
                  </a:lnTo>
                  <a:lnTo>
                    <a:pt x="273177" y="4001"/>
                  </a:lnTo>
                  <a:lnTo>
                    <a:pt x="285369" y="858"/>
                  </a:lnTo>
                  <a:cubicBezTo>
                    <a:pt x="286437" y="426"/>
                    <a:pt x="287558" y="137"/>
                    <a:pt x="288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23">
              <a:extLst>
                <a:ext uri="{FF2B5EF4-FFF2-40B4-BE49-F238E27FC236}">
                  <a16:creationId xmlns:a16="http://schemas.microsoft.com/office/drawing/2014/main" id="{5E1DAA95-8BB8-F30A-593D-4E7594948CD8}"/>
                </a:ext>
              </a:extLst>
            </p:cNvPr>
            <p:cNvSpPr/>
            <p:nvPr/>
          </p:nvSpPr>
          <p:spPr>
            <a:xfrm>
              <a:off x="4189059" y="4120311"/>
              <a:ext cx="47288" cy="91552"/>
            </a:xfrm>
            <a:custGeom>
              <a:avLst/>
              <a:gdLst/>
              <a:ahLst/>
              <a:cxnLst/>
              <a:rect l="l" t="t" r="r" b="b"/>
              <a:pathLst>
                <a:path w="98298" h="190309" extrusionOk="0">
                  <a:moveTo>
                    <a:pt x="9525" y="190309"/>
                  </a:moveTo>
                  <a:lnTo>
                    <a:pt x="0" y="188881"/>
                  </a:lnTo>
                  <a:cubicBezTo>
                    <a:pt x="0" y="187738"/>
                    <a:pt x="17907" y="79343"/>
                    <a:pt x="91250" y="0"/>
                  </a:cubicBezTo>
                  <a:lnTo>
                    <a:pt x="98298" y="6382"/>
                  </a:lnTo>
                  <a:cubicBezTo>
                    <a:pt x="26956" y="83725"/>
                    <a:pt x="9716" y="189262"/>
                    <a:pt x="9525" y="1903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23">
              <a:extLst>
                <a:ext uri="{FF2B5EF4-FFF2-40B4-BE49-F238E27FC236}">
                  <a16:creationId xmlns:a16="http://schemas.microsoft.com/office/drawing/2014/main" id="{73157F43-7EB3-682F-BB79-B2AE9273657A}"/>
                </a:ext>
              </a:extLst>
            </p:cNvPr>
            <p:cNvSpPr/>
            <p:nvPr/>
          </p:nvSpPr>
          <p:spPr>
            <a:xfrm>
              <a:off x="4466459" y="4432483"/>
              <a:ext cx="20787" cy="20805"/>
            </a:xfrm>
            <a:custGeom>
              <a:avLst/>
              <a:gdLst/>
              <a:ahLst/>
              <a:cxnLst/>
              <a:rect l="l" t="t" r="r" b="b"/>
              <a:pathLst>
                <a:path w="43210" h="43247" extrusionOk="0">
                  <a:moveTo>
                    <a:pt x="3738" y="9421"/>
                  </a:moveTo>
                  <a:cubicBezTo>
                    <a:pt x="10477" y="-437"/>
                    <a:pt x="23932" y="-2965"/>
                    <a:pt x="33790" y="3775"/>
                  </a:cubicBezTo>
                  <a:cubicBezTo>
                    <a:pt x="43648" y="10514"/>
                    <a:pt x="46175" y="23969"/>
                    <a:pt x="39436" y="33827"/>
                  </a:cubicBezTo>
                  <a:cubicBezTo>
                    <a:pt x="32715" y="43658"/>
                    <a:pt x="19310" y="46203"/>
                    <a:pt x="9453" y="39520"/>
                  </a:cubicBezTo>
                  <a:cubicBezTo>
                    <a:pt x="-410" y="32769"/>
                    <a:pt x="-2964" y="19317"/>
                    <a:pt x="3738" y="94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23">
              <a:extLst>
                <a:ext uri="{FF2B5EF4-FFF2-40B4-BE49-F238E27FC236}">
                  <a16:creationId xmlns:a16="http://schemas.microsoft.com/office/drawing/2014/main" id="{07D90753-4134-0DC0-D7D4-94B5AF3CB992}"/>
                </a:ext>
              </a:extLst>
            </p:cNvPr>
            <p:cNvSpPr/>
            <p:nvPr/>
          </p:nvSpPr>
          <p:spPr>
            <a:xfrm>
              <a:off x="4431427" y="4443946"/>
              <a:ext cx="20787" cy="20805"/>
            </a:xfrm>
            <a:custGeom>
              <a:avLst/>
              <a:gdLst/>
              <a:ahLst/>
              <a:cxnLst/>
              <a:rect l="l" t="t" r="r" b="b"/>
              <a:pathLst>
                <a:path w="43210" h="43247" extrusionOk="0">
                  <a:moveTo>
                    <a:pt x="3738" y="9421"/>
                  </a:moveTo>
                  <a:cubicBezTo>
                    <a:pt x="10477" y="-437"/>
                    <a:pt x="23932" y="-2965"/>
                    <a:pt x="33790" y="3775"/>
                  </a:cubicBezTo>
                  <a:cubicBezTo>
                    <a:pt x="43648" y="10514"/>
                    <a:pt x="46175" y="23969"/>
                    <a:pt x="39436" y="33827"/>
                  </a:cubicBezTo>
                  <a:cubicBezTo>
                    <a:pt x="32715" y="43658"/>
                    <a:pt x="19310" y="46203"/>
                    <a:pt x="9453" y="39520"/>
                  </a:cubicBezTo>
                  <a:cubicBezTo>
                    <a:pt x="-410" y="32769"/>
                    <a:pt x="-2964" y="19317"/>
                    <a:pt x="3738" y="94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23">
              <a:extLst>
                <a:ext uri="{FF2B5EF4-FFF2-40B4-BE49-F238E27FC236}">
                  <a16:creationId xmlns:a16="http://schemas.microsoft.com/office/drawing/2014/main" id="{31F7A384-0FDA-B96D-1853-F0913DF51C46}"/>
                </a:ext>
              </a:extLst>
            </p:cNvPr>
            <p:cNvSpPr/>
            <p:nvPr/>
          </p:nvSpPr>
          <p:spPr>
            <a:xfrm>
              <a:off x="4393878" y="4449280"/>
              <a:ext cx="20805" cy="20805"/>
            </a:xfrm>
            <a:custGeom>
              <a:avLst/>
              <a:gdLst/>
              <a:ahLst/>
              <a:cxnLst/>
              <a:rect l="l" t="t" r="r" b="b"/>
              <a:pathLst>
                <a:path w="43247" h="43247" extrusionOk="0">
                  <a:moveTo>
                    <a:pt x="3730" y="9486"/>
                  </a:moveTo>
                  <a:cubicBezTo>
                    <a:pt x="10434" y="-396"/>
                    <a:pt x="23880" y="-2973"/>
                    <a:pt x="33762" y="3731"/>
                  </a:cubicBezTo>
                  <a:cubicBezTo>
                    <a:pt x="43644" y="10434"/>
                    <a:pt x="46221" y="23880"/>
                    <a:pt x="39517" y="33762"/>
                  </a:cubicBezTo>
                  <a:cubicBezTo>
                    <a:pt x="32814" y="43644"/>
                    <a:pt x="19368" y="46221"/>
                    <a:pt x="9486" y="39517"/>
                  </a:cubicBezTo>
                  <a:cubicBezTo>
                    <a:pt x="9472" y="39508"/>
                    <a:pt x="9459" y="39499"/>
                    <a:pt x="9446" y="39490"/>
                  </a:cubicBezTo>
                  <a:cubicBezTo>
                    <a:pt x="-406" y="32774"/>
                    <a:pt x="-2962" y="19352"/>
                    <a:pt x="3730" y="94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23">
              <a:extLst>
                <a:ext uri="{FF2B5EF4-FFF2-40B4-BE49-F238E27FC236}">
                  <a16:creationId xmlns:a16="http://schemas.microsoft.com/office/drawing/2014/main" id="{E493C2C8-E451-51DA-7B2F-50E7BCFCA543}"/>
                </a:ext>
              </a:extLst>
            </p:cNvPr>
            <p:cNvSpPr/>
            <p:nvPr/>
          </p:nvSpPr>
          <p:spPr>
            <a:xfrm>
              <a:off x="4018302" y="4599567"/>
              <a:ext cx="728478" cy="39774"/>
            </a:xfrm>
            <a:custGeom>
              <a:avLst/>
              <a:gdLst/>
              <a:ahLst/>
              <a:cxnLst/>
              <a:rect l="l" t="t" r="r" b="b"/>
              <a:pathLst>
                <a:path w="1514284" h="82677" extrusionOk="0">
                  <a:moveTo>
                    <a:pt x="0" y="0"/>
                  </a:moveTo>
                  <a:lnTo>
                    <a:pt x="1514285" y="0"/>
                  </a:lnTo>
                  <a:lnTo>
                    <a:pt x="1514285" y="82677"/>
                  </a:lnTo>
                  <a:lnTo>
                    <a:pt x="0" y="826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23">
              <a:extLst>
                <a:ext uri="{FF2B5EF4-FFF2-40B4-BE49-F238E27FC236}">
                  <a16:creationId xmlns:a16="http://schemas.microsoft.com/office/drawing/2014/main" id="{0AD10F51-1A92-7045-D81F-3F370EF62D14}"/>
                </a:ext>
              </a:extLst>
            </p:cNvPr>
            <p:cNvSpPr/>
            <p:nvPr/>
          </p:nvSpPr>
          <p:spPr>
            <a:xfrm>
              <a:off x="4140455" y="4449444"/>
              <a:ext cx="505646" cy="169862"/>
            </a:xfrm>
            <a:custGeom>
              <a:avLst/>
              <a:gdLst/>
              <a:ahLst/>
              <a:cxnLst/>
              <a:rect l="l" t="t" r="r" b="b"/>
              <a:pathLst>
                <a:path w="1051083" h="353091" extrusionOk="0">
                  <a:moveTo>
                    <a:pt x="0" y="353092"/>
                  </a:moveTo>
                  <a:lnTo>
                    <a:pt x="98203" y="0"/>
                  </a:lnTo>
                  <a:cubicBezTo>
                    <a:pt x="98203" y="0"/>
                    <a:pt x="236220" y="182404"/>
                    <a:pt x="509778" y="176593"/>
                  </a:cubicBezTo>
                  <a:cubicBezTo>
                    <a:pt x="783336" y="170783"/>
                    <a:pt x="963454" y="0"/>
                    <a:pt x="963454" y="0"/>
                  </a:cubicBezTo>
                  <a:lnTo>
                    <a:pt x="1051084" y="3530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23">
              <a:extLst>
                <a:ext uri="{FF2B5EF4-FFF2-40B4-BE49-F238E27FC236}">
                  <a16:creationId xmlns:a16="http://schemas.microsoft.com/office/drawing/2014/main" id="{48DB027C-5037-9987-8C16-E1BFF5728008}"/>
                </a:ext>
              </a:extLst>
            </p:cNvPr>
            <p:cNvSpPr/>
            <p:nvPr/>
          </p:nvSpPr>
          <p:spPr>
            <a:xfrm>
              <a:off x="4020182" y="4598375"/>
              <a:ext cx="726554" cy="2383"/>
            </a:xfrm>
            <a:custGeom>
              <a:avLst/>
              <a:gdLst/>
              <a:ahLst/>
              <a:cxnLst/>
              <a:rect l="l" t="t" r="r" b="b"/>
              <a:pathLst>
                <a:path w="1510283" h="4953" extrusionOk="0">
                  <a:moveTo>
                    <a:pt x="1510284" y="2477"/>
                  </a:moveTo>
                  <a:cubicBezTo>
                    <a:pt x="1510284" y="3810"/>
                    <a:pt x="1172147" y="4953"/>
                    <a:pt x="755142" y="4953"/>
                  </a:cubicBezTo>
                  <a:cubicBezTo>
                    <a:pt x="338138" y="4953"/>
                    <a:pt x="0" y="3810"/>
                    <a:pt x="0" y="2477"/>
                  </a:cubicBezTo>
                  <a:cubicBezTo>
                    <a:pt x="0" y="1143"/>
                    <a:pt x="338042" y="0"/>
                    <a:pt x="755142" y="0"/>
                  </a:cubicBezTo>
                  <a:cubicBezTo>
                    <a:pt x="1172242" y="0"/>
                    <a:pt x="1510284" y="1048"/>
                    <a:pt x="1510284" y="24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23">
              <a:extLst>
                <a:ext uri="{FF2B5EF4-FFF2-40B4-BE49-F238E27FC236}">
                  <a16:creationId xmlns:a16="http://schemas.microsoft.com/office/drawing/2014/main" id="{24CA6CE7-FA87-18B7-CE6D-E0EC40522EA2}"/>
                </a:ext>
              </a:extLst>
            </p:cNvPr>
            <p:cNvSpPr/>
            <p:nvPr/>
          </p:nvSpPr>
          <p:spPr>
            <a:xfrm>
              <a:off x="4186125" y="4449444"/>
              <a:ext cx="417851" cy="87251"/>
            </a:xfrm>
            <a:custGeom>
              <a:avLst/>
              <a:gdLst/>
              <a:ahLst/>
              <a:cxnLst/>
              <a:rect l="l" t="t" r="r" b="b"/>
              <a:pathLst>
                <a:path w="868584" h="181369" extrusionOk="0">
                  <a:moveTo>
                    <a:pt x="868585" y="0"/>
                  </a:moveTo>
                  <a:cubicBezTo>
                    <a:pt x="868149" y="719"/>
                    <a:pt x="867639" y="1390"/>
                    <a:pt x="867061" y="2000"/>
                  </a:cubicBezTo>
                  <a:lnTo>
                    <a:pt x="862203" y="7429"/>
                  </a:lnTo>
                  <a:cubicBezTo>
                    <a:pt x="857726" y="12097"/>
                    <a:pt x="851821" y="19621"/>
                    <a:pt x="843153" y="27813"/>
                  </a:cubicBezTo>
                  <a:cubicBezTo>
                    <a:pt x="818447" y="51930"/>
                    <a:pt x="791096" y="73179"/>
                    <a:pt x="761619" y="91154"/>
                  </a:cubicBezTo>
                  <a:cubicBezTo>
                    <a:pt x="717897" y="117789"/>
                    <a:pt x="670806" y="138451"/>
                    <a:pt x="621601" y="152590"/>
                  </a:cubicBezTo>
                  <a:cubicBezTo>
                    <a:pt x="592563" y="160920"/>
                    <a:pt x="563045" y="167473"/>
                    <a:pt x="533209" y="172212"/>
                  </a:cubicBezTo>
                  <a:cubicBezTo>
                    <a:pt x="501149" y="177042"/>
                    <a:pt x="468838" y="180031"/>
                    <a:pt x="436435" y="181165"/>
                  </a:cubicBezTo>
                  <a:cubicBezTo>
                    <a:pt x="373546" y="182813"/>
                    <a:pt x="310792" y="174487"/>
                    <a:pt x="250507" y="156496"/>
                  </a:cubicBezTo>
                  <a:cubicBezTo>
                    <a:pt x="201359" y="142071"/>
                    <a:pt x="154293" y="121323"/>
                    <a:pt x="110490" y="94774"/>
                  </a:cubicBezTo>
                  <a:cubicBezTo>
                    <a:pt x="80926" y="77056"/>
                    <a:pt x="53058" y="56649"/>
                    <a:pt x="27241" y="33814"/>
                  </a:cubicBezTo>
                  <a:cubicBezTo>
                    <a:pt x="17717" y="26003"/>
                    <a:pt x="11430" y="18955"/>
                    <a:pt x="6763" y="14764"/>
                  </a:cubicBezTo>
                  <a:lnTo>
                    <a:pt x="1619" y="9525"/>
                  </a:lnTo>
                  <a:cubicBezTo>
                    <a:pt x="1004" y="8993"/>
                    <a:pt x="460" y="8385"/>
                    <a:pt x="0" y="7715"/>
                  </a:cubicBezTo>
                  <a:cubicBezTo>
                    <a:pt x="0" y="7715"/>
                    <a:pt x="667" y="7715"/>
                    <a:pt x="1905" y="9239"/>
                  </a:cubicBezTo>
                  <a:lnTo>
                    <a:pt x="7429" y="14002"/>
                  </a:lnTo>
                  <a:cubicBezTo>
                    <a:pt x="12383" y="18097"/>
                    <a:pt x="18955" y="24860"/>
                    <a:pt x="28480" y="32480"/>
                  </a:cubicBezTo>
                  <a:cubicBezTo>
                    <a:pt x="54676" y="54615"/>
                    <a:pt x="82719" y="74468"/>
                    <a:pt x="112300" y="91821"/>
                  </a:cubicBezTo>
                  <a:cubicBezTo>
                    <a:pt x="132693" y="103850"/>
                    <a:pt x="153744" y="114726"/>
                    <a:pt x="175355" y="124397"/>
                  </a:cubicBezTo>
                  <a:cubicBezTo>
                    <a:pt x="200144" y="135262"/>
                    <a:pt x="225595" y="144552"/>
                    <a:pt x="251555" y="152210"/>
                  </a:cubicBezTo>
                  <a:cubicBezTo>
                    <a:pt x="311310" y="169712"/>
                    <a:pt x="373431" y="177778"/>
                    <a:pt x="435674" y="176118"/>
                  </a:cubicBezTo>
                  <a:cubicBezTo>
                    <a:pt x="467885" y="175020"/>
                    <a:pt x="500006" y="172062"/>
                    <a:pt x="531876" y="167260"/>
                  </a:cubicBezTo>
                  <a:cubicBezTo>
                    <a:pt x="561503" y="162662"/>
                    <a:pt x="590828" y="156301"/>
                    <a:pt x="619697" y="148210"/>
                  </a:cubicBezTo>
                  <a:cubicBezTo>
                    <a:pt x="668648" y="134391"/>
                    <a:pt x="715566" y="114183"/>
                    <a:pt x="759238" y="88107"/>
                  </a:cubicBezTo>
                  <a:cubicBezTo>
                    <a:pt x="788697" y="70515"/>
                    <a:pt x="816190" y="49823"/>
                    <a:pt x="841248" y="26385"/>
                  </a:cubicBezTo>
                  <a:cubicBezTo>
                    <a:pt x="850773" y="18479"/>
                    <a:pt x="856488" y="11144"/>
                    <a:pt x="861155" y="6763"/>
                  </a:cubicBezTo>
                  <a:lnTo>
                    <a:pt x="866394" y="1714"/>
                  </a:lnTo>
                  <a:cubicBezTo>
                    <a:pt x="867054" y="1059"/>
                    <a:pt x="867790" y="483"/>
                    <a:pt x="868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23">
              <a:extLst>
                <a:ext uri="{FF2B5EF4-FFF2-40B4-BE49-F238E27FC236}">
                  <a16:creationId xmlns:a16="http://schemas.microsoft.com/office/drawing/2014/main" id="{C5FF7181-0EB4-D1F6-3016-E1881678CFDD}"/>
                </a:ext>
              </a:extLst>
            </p:cNvPr>
            <p:cNvSpPr/>
            <p:nvPr/>
          </p:nvSpPr>
          <p:spPr>
            <a:xfrm>
              <a:off x="4709142" y="3784628"/>
              <a:ext cx="155287" cy="77681"/>
            </a:xfrm>
            <a:custGeom>
              <a:avLst/>
              <a:gdLst/>
              <a:ahLst/>
              <a:cxnLst/>
              <a:rect l="l" t="t" r="r" b="b"/>
              <a:pathLst>
                <a:path w="322794" h="161476" extrusionOk="0">
                  <a:moveTo>
                    <a:pt x="248949" y="1413"/>
                  </a:moveTo>
                  <a:cubicBezTo>
                    <a:pt x="216278" y="33607"/>
                    <a:pt x="167796" y="33703"/>
                    <a:pt x="125124" y="35894"/>
                  </a:cubicBezTo>
                  <a:cubicBezTo>
                    <a:pt x="85786" y="37894"/>
                    <a:pt x="37208" y="42561"/>
                    <a:pt x="10824" y="76375"/>
                  </a:cubicBezTo>
                  <a:cubicBezTo>
                    <a:pt x="-15560" y="110188"/>
                    <a:pt x="10157" y="147717"/>
                    <a:pt x="46448" y="157909"/>
                  </a:cubicBezTo>
                  <a:cubicBezTo>
                    <a:pt x="89405" y="170005"/>
                    <a:pt x="132173" y="149051"/>
                    <a:pt x="169415" y="129334"/>
                  </a:cubicBezTo>
                  <a:cubicBezTo>
                    <a:pt x="212278" y="106093"/>
                    <a:pt x="268761" y="76661"/>
                    <a:pt x="314291" y="110855"/>
                  </a:cubicBezTo>
                  <a:cubicBezTo>
                    <a:pt x="320387" y="115427"/>
                    <a:pt x="326292" y="105140"/>
                    <a:pt x="320291" y="100568"/>
                  </a:cubicBezTo>
                  <a:cubicBezTo>
                    <a:pt x="291145" y="78661"/>
                    <a:pt x="251711" y="80375"/>
                    <a:pt x="218850" y="92281"/>
                  </a:cubicBezTo>
                  <a:cubicBezTo>
                    <a:pt x="178178" y="106950"/>
                    <a:pt x="143507" y="135525"/>
                    <a:pt x="101216" y="145907"/>
                  </a:cubicBezTo>
                  <a:cubicBezTo>
                    <a:pt x="78801" y="152773"/>
                    <a:pt x="54597" y="150691"/>
                    <a:pt x="33684" y="140097"/>
                  </a:cubicBezTo>
                  <a:cubicBezTo>
                    <a:pt x="12348" y="127524"/>
                    <a:pt x="5109" y="103521"/>
                    <a:pt x="20730" y="82947"/>
                  </a:cubicBezTo>
                  <a:cubicBezTo>
                    <a:pt x="48353" y="47990"/>
                    <a:pt x="102550" y="48752"/>
                    <a:pt x="142745" y="46847"/>
                  </a:cubicBezTo>
                  <a:cubicBezTo>
                    <a:pt x="182941" y="44942"/>
                    <a:pt x="226946" y="39608"/>
                    <a:pt x="257045" y="9700"/>
                  </a:cubicBezTo>
                  <a:cubicBezTo>
                    <a:pt x="259088" y="7090"/>
                    <a:pt x="258629" y="3319"/>
                    <a:pt x="256019" y="1276"/>
                  </a:cubicBezTo>
                  <a:cubicBezTo>
                    <a:pt x="253827" y="-441"/>
                    <a:pt x="250741" y="-423"/>
                    <a:pt x="248568" y="13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23">
              <a:extLst>
                <a:ext uri="{FF2B5EF4-FFF2-40B4-BE49-F238E27FC236}">
                  <a16:creationId xmlns:a16="http://schemas.microsoft.com/office/drawing/2014/main" id="{3BACC3B3-70DE-39F7-052A-25295EF64F7A}"/>
                </a:ext>
              </a:extLst>
            </p:cNvPr>
            <p:cNvSpPr/>
            <p:nvPr/>
          </p:nvSpPr>
          <p:spPr>
            <a:xfrm>
              <a:off x="4756970" y="4031901"/>
              <a:ext cx="289909" cy="183068"/>
            </a:xfrm>
            <a:custGeom>
              <a:avLst/>
              <a:gdLst/>
              <a:ahLst/>
              <a:cxnLst/>
              <a:rect l="l" t="t" r="r" b="b"/>
              <a:pathLst>
                <a:path w="602633" h="380543" extrusionOk="0">
                  <a:moveTo>
                    <a:pt x="1864" y="319003"/>
                  </a:moveTo>
                  <a:cubicBezTo>
                    <a:pt x="82065" y="383296"/>
                    <a:pt x="191793" y="394250"/>
                    <a:pt x="288471" y="365580"/>
                  </a:cubicBezTo>
                  <a:cubicBezTo>
                    <a:pt x="389913" y="335386"/>
                    <a:pt x="470589" y="260805"/>
                    <a:pt x="526596" y="172794"/>
                  </a:cubicBezTo>
                  <a:cubicBezTo>
                    <a:pt x="558750" y="121044"/>
                    <a:pt x="584195" y="65416"/>
                    <a:pt x="602320" y="7249"/>
                  </a:cubicBezTo>
                  <a:cubicBezTo>
                    <a:pt x="604701" y="10"/>
                    <a:pt x="592795" y="-3133"/>
                    <a:pt x="590795" y="4106"/>
                  </a:cubicBezTo>
                  <a:cubicBezTo>
                    <a:pt x="559553" y="101737"/>
                    <a:pt x="510023" y="196130"/>
                    <a:pt x="434490" y="266805"/>
                  </a:cubicBezTo>
                  <a:cubicBezTo>
                    <a:pt x="361528" y="334909"/>
                    <a:pt x="264564" y="374724"/>
                    <a:pt x="163980" y="368056"/>
                  </a:cubicBezTo>
                  <a:cubicBezTo>
                    <a:pt x="108162" y="365140"/>
                    <a:pt x="54577" y="345195"/>
                    <a:pt x="10437" y="310906"/>
                  </a:cubicBezTo>
                  <a:cubicBezTo>
                    <a:pt x="4531" y="306144"/>
                    <a:pt x="-3946" y="314526"/>
                    <a:pt x="2055" y="3192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23">
              <a:extLst>
                <a:ext uri="{FF2B5EF4-FFF2-40B4-BE49-F238E27FC236}">
                  <a16:creationId xmlns:a16="http://schemas.microsoft.com/office/drawing/2014/main" id="{B31F33E2-870B-94A2-9A66-409337DA3CB9}"/>
                </a:ext>
              </a:extLst>
            </p:cNvPr>
            <p:cNvSpPr/>
            <p:nvPr/>
          </p:nvSpPr>
          <p:spPr>
            <a:xfrm>
              <a:off x="4802016" y="4009393"/>
              <a:ext cx="314627" cy="170067"/>
            </a:xfrm>
            <a:custGeom>
              <a:avLst/>
              <a:gdLst/>
              <a:ahLst/>
              <a:cxnLst/>
              <a:rect l="l" t="t" r="r" b="b"/>
              <a:pathLst>
                <a:path w="654014" h="353518" extrusionOk="0">
                  <a:moveTo>
                    <a:pt x="3254" y="280033"/>
                  </a:moveTo>
                  <a:cubicBezTo>
                    <a:pt x="98175" y="344120"/>
                    <a:pt x="214772" y="367611"/>
                    <a:pt x="327104" y="345279"/>
                  </a:cubicBezTo>
                  <a:cubicBezTo>
                    <a:pt x="494329" y="309097"/>
                    <a:pt x="623303" y="175762"/>
                    <a:pt x="653907" y="7427"/>
                  </a:cubicBezTo>
                  <a:cubicBezTo>
                    <a:pt x="655240" y="-2"/>
                    <a:pt x="643810" y="-3241"/>
                    <a:pt x="642477" y="4284"/>
                  </a:cubicBezTo>
                  <a:cubicBezTo>
                    <a:pt x="623888" y="106236"/>
                    <a:pt x="567952" y="197594"/>
                    <a:pt x="485600" y="260506"/>
                  </a:cubicBezTo>
                  <a:cubicBezTo>
                    <a:pt x="398440" y="325985"/>
                    <a:pt x="288519" y="353465"/>
                    <a:pt x="180800" y="336706"/>
                  </a:cubicBezTo>
                  <a:cubicBezTo>
                    <a:pt x="119046" y="327666"/>
                    <a:pt x="60175" y="304632"/>
                    <a:pt x="8683" y="269365"/>
                  </a:cubicBezTo>
                  <a:cubicBezTo>
                    <a:pt x="2301" y="264983"/>
                    <a:pt x="-3604" y="275270"/>
                    <a:pt x="2682" y="2796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23">
              <a:extLst>
                <a:ext uri="{FF2B5EF4-FFF2-40B4-BE49-F238E27FC236}">
                  <a16:creationId xmlns:a16="http://schemas.microsoft.com/office/drawing/2014/main" id="{45299606-8C32-32DB-D049-C0792DFEDAC4}"/>
                </a:ext>
              </a:extLst>
            </p:cNvPr>
            <p:cNvSpPr/>
            <p:nvPr/>
          </p:nvSpPr>
          <p:spPr>
            <a:xfrm>
              <a:off x="4819815" y="3613404"/>
              <a:ext cx="280430" cy="219991"/>
            </a:xfrm>
            <a:custGeom>
              <a:avLst/>
              <a:gdLst/>
              <a:ahLst/>
              <a:cxnLst/>
              <a:rect l="l" t="t" r="r" b="b"/>
              <a:pathLst>
                <a:path w="582929" h="457295" extrusionOk="0">
                  <a:moveTo>
                    <a:pt x="0" y="318230"/>
                  </a:moveTo>
                  <a:lnTo>
                    <a:pt x="52006" y="457295"/>
                  </a:lnTo>
                  <a:lnTo>
                    <a:pt x="582930" y="149638"/>
                  </a:lnTo>
                  <a:lnTo>
                    <a:pt x="444341" y="0"/>
                  </a:lnTo>
                  <a:lnTo>
                    <a:pt x="180689" y="41053"/>
                  </a:lnTo>
                  <a:lnTo>
                    <a:pt x="0" y="3182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23">
              <a:extLst>
                <a:ext uri="{FF2B5EF4-FFF2-40B4-BE49-F238E27FC236}">
                  <a16:creationId xmlns:a16="http://schemas.microsoft.com/office/drawing/2014/main" id="{3E967BFE-6818-E5CF-A213-A72B0BEB3EE4}"/>
                </a:ext>
              </a:extLst>
            </p:cNvPr>
            <p:cNvSpPr/>
            <p:nvPr/>
          </p:nvSpPr>
          <p:spPr>
            <a:xfrm>
              <a:off x="4785379" y="3802503"/>
              <a:ext cx="238412" cy="270533"/>
            </a:xfrm>
            <a:custGeom>
              <a:avLst/>
              <a:gdLst/>
              <a:ahLst/>
              <a:cxnLst/>
              <a:rect l="l" t="t" r="r" b="b"/>
              <a:pathLst>
                <a:path w="495585" h="562355" extrusionOk="0">
                  <a:moveTo>
                    <a:pt x="362712" y="562356"/>
                  </a:moveTo>
                  <a:lnTo>
                    <a:pt x="495586" y="496062"/>
                  </a:lnTo>
                  <a:lnTo>
                    <a:pt x="134398" y="0"/>
                  </a:lnTo>
                  <a:lnTo>
                    <a:pt x="0" y="153448"/>
                  </a:lnTo>
                  <a:lnTo>
                    <a:pt x="68199" y="411385"/>
                  </a:lnTo>
                  <a:lnTo>
                    <a:pt x="362712" y="5623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23">
              <a:extLst>
                <a:ext uri="{FF2B5EF4-FFF2-40B4-BE49-F238E27FC236}">
                  <a16:creationId xmlns:a16="http://schemas.microsoft.com/office/drawing/2014/main" id="{CAB2C567-15F2-C187-1A76-785231339CF3}"/>
                </a:ext>
              </a:extLst>
            </p:cNvPr>
            <p:cNvSpPr/>
            <p:nvPr/>
          </p:nvSpPr>
          <p:spPr>
            <a:xfrm rot="-491102">
              <a:off x="4837605" y="3657275"/>
              <a:ext cx="392793" cy="392793"/>
            </a:xfrm>
            <a:custGeom>
              <a:avLst/>
              <a:gdLst/>
              <a:ahLst/>
              <a:cxnLst/>
              <a:rect l="l" t="t" r="r" b="b"/>
              <a:pathLst>
                <a:path w="816483" h="816483" extrusionOk="0">
                  <a:moveTo>
                    <a:pt x="816483" y="408241"/>
                  </a:moveTo>
                  <a:cubicBezTo>
                    <a:pt x="816483" y="633707"/>
                    <a:pt x="633707" y="816483"/>
                    <a:pt x="408242" y="816483"/>
                  </a:cubicBezTo>
                  <a:cubicBezTo>
                    <a:pt x="182776" y="816483"/>
                    <a:pt x="0" y="633707"/>
                    <a:pt x="0" y="408241"/>
                  </a:cubicBezTo>
                  <a:cubicBezTo>
                    <a:pt x="0" y="182776"/>
                    <a:pt x="182776" y="0"/>
                    <a:pt x="408242" y="0"/>
                  </a:cubicBezTo>
                  <a:cubicBezTo>
                    <a:pt x="633707" y="0"/>
                    <a:pt x="816483" y="182776"/>
                    <a:pt x="816483" y="4082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23">
              <a:extLst>
                <a:ext uri="{FF2B5EF4-FFF2-40B4-BE49-F238E27FC236}">
                  <a16:creationId xmlns:a16="http://schemas.microsoft.com/office/drawing/2014/main" id="{BFC8E15F-9F7C-3F53-A3C0-AF27D31E197A}"/>
                </a:ext>
              </a:extLst>
            </p:cNvPr>
            <p:cNvSpPr/>
            <p:nvPr/>
          </p:nvSpPr>
          <p:spPr>
            <a:xfrm>
              <a:off x="4893395" y="3713507"/>
              <a:ext cx="279658" cy="279737"/>
            </a:xfrm>
            <a:custGeom>
              <a:avLst/>
              <a:gdLst/>
              <a:ahLst/>
              <a:cxnLst/>
              <a:rect l="l" t="t" r="r" b="b"/>
              <a:pathLst>
                <a:path w="581323" h="581487" extrusionOk="0">
                  <a:moveTo>
                    <a:pt x="555050" y="408898"/>
                  </a:moveTo>
                  <a:cubicBezTo>
                    <a:pt x="555050" y="408898"/>
                    <a:pt x="555526" y="407374"/>
                    <a:pt x="556574" y="404421"/>
                  </a:cubicBezTo>
                  <a:lnTo>
                    <a:pt x="561241" y="391562"/>
                  </a:lnTo>
                  <a:lnTo>
                    <a:pt x="564860" y="382037"/>
                  </a:lnTo>
                  <a:cubicBezTo>
                    <a:pt x="566004" y="378513"/>
                    <a:pt x="566861" y="374513"/>
                    <a:pt x="568004" y="370322"/>
                  </a:cubicBezTo>
                  <a:cubicBezTo>
                    <a:pt x="570930" y="360619"/>
                    <a:pt x="573158" y="350720"/>
                    <a:pt x="574671" y="340699"/>
                  </a:cubicBezTo>
                  <a:cubicBezTo>
                    <a:pt x="579480" y="313300"/>
                    <a:pt x="580155" y="285335"/>
                    <a:pt x="576672" y="257736"/>
                  </a:cubicBezTo>
                  <a:cubicBezTo>
                    <a:pt x="572210" y="221219"/>
                    <a:pt x="560832" y="185886"/>
                    <a:pt x="543144" y="153628"/>
                  </a:cubicBezTo>
                  <a:cubicBezTo>
                    <a:pt x="521744" y="114473"/>
                    <a:pt x="491472" y="80873"/>
                    <a:pt x="454752" y="55521"/>
                  </a:cubicBezTo>
                  <a:cubicBezTo>
                    <a:pt x="444728" y="48593"/>
                    <a:pt x="434224" y="42386"/>
                    <a:pt x="423319" y="36947"/>
                  </a:cubicBezTo>
                  <a:cubicBezTo>
                    <a:pt x="417795" y="34184"/>
                    <a:pt x="412365" y="31136"/>
                    <a:pt x="406555" y="28660"/>
                  </a:cubicBezTo>
                  <a:lnTo>
                    <a:pt x="388839" y="21802"/>
                  </a:lnTo>
                  <a:cubicBezTo>
                    <a:pt x="385886" y="20659"/>
                    <a:pt x="382933" y="19325"/>
                    <a:pt x="379885" y="18468"/>
                  </a:cubicBezTo>
                  <a:lnTo>
                    <a:pt x="370360" y="15896"/>
                  </a:lnTo>
                  <a:cubicBezTo>
                    <a:pt x="364073" y="14277"/>
                    <a:pt x="357882" y="12277"/>
                    <a:pt x="351310" y="10848"/>
                  </a:cubicBezTo>
                  <a:cubicBezTo>
                    <a:pt x="338291" y="8239"/>
                    <a:pt x="325120" y="6457"/>
                    <a:pt x="311876" y="5514"/>
                  </a:cubicBezTo>
                  <a:cubicBezTo>
                    <a:pt x="298302" y="4609"/>
                    <a:pt x="284683" y="4609"/>
                    <a:pt x="271109" y="5514"/>
                  </a:cubicBezTo>
                  <a:cubicBezTo>
                    <a:pt x="264251" y="5990"/>
                    <a:pt x="257393" y="7133"/>
                    <a:pt x="250440" y="7991"/>
                  </a:cubicBezTo>
                  <a:cubicBezTo>
                    <a:pt x="243495" y="8735"/>
                    <a:pt x="236617" y="10009"/>
                    <a:pt x="229866" y="11801"/>
                  </a:cubicBezTo>
                  <a:cubicBezTo>
                    <a:pt x="215963" y="14848"/>
                    <a:pt x="202280" y="18826"/>
                    <a:pt x="188909" y="23707"/>
                  </a:cubicBezTo>
                  <a:cubicBezTo>
                    <a:pt x="175452" y="29183"/>
                    <a:pt x="162374" y="35547"/>
                    <a:pt x="149761" y="42757"/>
                  </a:cubicBezTo>
                  <a:cubicBezTo>
                    <a:pt x="123735" y="57350"/>
                    <a:pt x="100225" y="76036"/>
                    <a:pt x="80134" y="98097"/>
                  </a:cubicBezTo>
                  <a:cubicBezTo>
                    <a:pt x="38262" y="143600"/>
                    <a:pt x="12378" y="201522"/>
                    <a:pt x="6410" y="263070"/>
                  </a:cubicBezTo>
                  <a:cubicBezTo>
                    <a:pt x="3329" y="292713"/>
                    <a:pt x="5067" y="322659"/>
                    <a:pt x="11554" y="351748"/>
                  </a:cubicBezTo>
                  <a:cubicBezTo>
                    <a:pt x="14644" y="365942"/>
                    <a:pt x="18685" y="379911"/>
                    <a:pt x="23650" y="393563"/>
                  </a:cubicBezTo>
                  <a:cubicBezTo>
                    <a:pt x="28924" y="406658"/>
                    <a:pt x="35065" y="419386"/>
                    <a:pt x="42034" y="431663"/>
                  </a:cubicBezTo>
                  <a:cubicBezTo>
                    <a:pt x="45208" y="437891"/>
                    <a:pt x="48837" y="443876"/>
                    <a:pt x="52892" y="449570"/>
                  </a:cubicBezTo>
                  <a:cubicBezTo>
                    <a:pt x="56892" y="455285"/>
                    <a:pt x="60702" y="461095"/>
                    <a:pt x="64893" y="466619"/>
                  </a:cubicBezTo>
                  <a:cubicBezTo>
                    <a:pt x="73301" y="477300"/>
                    <a:pt x="82435" y="487388"/>
                    <a:pt x="92230" y="496814"/>
                  </a:cubicBezTo>
                  <a:cubicBezTo>
                    <a:pt x="101759" y="506062"/>
                    <a:pt x="111877" y="514684"/>
                    <a:pt x="122519" y="522626"/>
                  </a:cubicBezTo>
                  <a:cubicBezTo>
                    <a:pt x="127854" y="526532"/>
                    <a:pt x="133473" y="529865"/>
                    <a:pt x="138902" y="533390"/>
                  </a:cubicBezTo>
                  <a:lnTo>
                    <a:pt x="146999" y="538628"/>
                  </a:lnTo>
                  <a:cubicBezTo>
                    <a:pt x="149761" y="540343"/>
                    <a:pt x="152618" y="541581"/>
                    <a:pt x="155476" y="543105"/>
                  </a:cubicBezTo>
                  <a:lnTo>
                    <a:pt x="172431" y="551773"/>
                  </a:lnTo>
                  <a:cubicBezTo>
                    <a:pt x="178050" y="554440"/>
                    <a:pt x="184051" y="556440"/>
                    <a:pt x="189766" y="558726"/>
                  </a:cubicBezTo>
                  <a:cubicBezTo>
                    <a:pt x="201085" y="563211"/>
                    <a:pt x="212701" y="566903"/>
                    <a:pt x="224532" y="569775"/>
                  </a:cubicBezTo>
                  <a:cubicBezTo>
                    <a:pt x="304625" y="588856"/>
                    <a:pt x="389054" y="572809"/>
                    <a:pt x="456561" y="525674"/>
                  </a:cubicBezTo>
                  <a:cubicBezTo>
                    <a:pt x="479484" y="509778"/>
                    <a:pt x="499875" y="490511"/>
                    <a:pt x="517045" y="468524"/>
                  </a:cubicBezTo>
                  <a:cubicBezTo>
                    <a:pt x="523538" y="460728"/>
                    <a:pt x="529429" y="452450"/>
                    <a:pt x="534666" y="443759"/>
                  </a:cubicBezTo>
                  <a:cubicBezTo>
                    <a:pt x="537048" y="440044"/>
                    <a:pt x="539429" y="436711"/>
                    <a:pt x="541334" y="433568"/>
                  </a:cubicBezTo>
                  <a:lnTo>
                    <a:pt x="546001" y="424614"/>
                  </a:lnTo>
                  <a:cubicBezTo>
                    <a:pt x="548763" y="419375"/>
                    <a:pt x="550859" y="415089"/>
                    <a:pt x="552478" y="412517"/>
                  </a:cubicBezTo>
                  <a:cubicBezTo>
                    <a:pt x="554097" y="409945"/>
                    <a:pt x="554764" y="408422"/>
                    <a:pt x="554764" y="408422"/>
                  </a:cubicBezTo>
                  <a:cubicBezTo>
                    <a:pt x="554764" y="408422"/>
                    <a:pt x="554192" y="409850"/>
                    <a:pt x="552859" y="412708"/>
                  </a:cubicBezTo>
                  <a:lnTo>
                    <a:pt x="546858" y="425090"/>
                  </a:lnTo>
                  <a:lnTo>
                    <a:pt x="542382" y="434615"/>
                  </a:lnTo>
                  <a:cubicBezTo>
                    <a:pt x="540572" y="437854"/>
                    <a:pt x="538286" y="441283"/>
                    <a:pt x="535905" y="445093"/>
                  </a:cubicBezTo>
                  <a:cubicBezTo>
                    <a:pt x="530759" y="453863"/>
                    <a:pt x="524964" y="462237"/>
                    <a:pt x="518569" y="470143"/>
                  </a:cubicBezTo>
                  <a:cubicBezTo>
                    <a:pt x="501512" y="492388"/>
                    <a:pt x="481146" y="511887"/>
                    <a:pt x="458181" y="527960"/>
                  </a:cubicBezTo>
                  <a:cubicBezTo>
                    <a:pt x="390167" y="576163"/>
                    <a:pt x="304732" y="592848"/>
                    <a:pt x="223580" y="573776"/>
                  </a:cubicBezTo>
                  <a:cubicBezTo>
                    <a:pt x="211562" y="570905"/>
                    <a:pt x="199755" y="567213"/>
                    <a:pt x="188242" y="562727"/>
                  </a:cubicBezTo>
                  <a:cubicBezTo>
                    <a:pt x="182432" y="560345"/>
                    <a:pt x="176431" y="558345"/>
                    <a:pt x="170621" y="555678"/>
                  </a:cubicBezTo>
                  <a:lnTo>
                    <a:pt x="153381" y="547010"/>
                  </a:lnTo>
                  <a:cubicBezTo>
                    <a:pt x="150523" y="545486"/>
                    <a:pt x="147570" y="544153"/>
                    <a:pt x="144808" y="542438"/>
                  </a:cubicBezTo>
                  <a:lnTo>
                    <a:pt x="136521" y="537104"/>
                  </a:lnTo>
                  <a:cubicBezTo>
                    <a:pt x="130997" y="533580"/>
                    <a:pt x="125282" y="530151"/>
                    <a:pt x="119948" y="526246"/>
                  </a:cubicBezTo>
                  <a:cubicBezTo>
                    <a:pt x="109097" y="518235"/>
                    <a:pt x="98788" y="509517"/>
                    <a:pt x="89087" y="500147"/>
                  </a:cubicBezTo>
                  <a:cubicBezTo>
                    <a:pt x="79077" y="490590"/>
                    <a:pt x="69751" y="480342"/>
                    <a:pt x="61179" y="469477"/>
                  </a:cubicBezTo>
                  <a:cubicBezTo>
                    <a:pt x="56892" y="463857"/>
                    <a:pt x="53082" y="457951"/>
                    <a:pt x="48987" y="452141"/>
                  </a:cubicBezTo>
                  <a:cubicBezTo>
                    <a:pt x="44851" y="446345"/>
                    <a:pt x="41127" y="440266"/>
                    <a:pt x="37842" y="433949"/>
                  </a:cubicBezTo>
                  <a:cubicBezTo>
                    <a:pt x="23139" y="408634"/>
                    <a:pt x="12652" y="381097"/>
                    <a:pt x="6791" y="352415"/>
                  </a:cubicBezTo>
                  <a:cubicBezTo>
                    <a:pt x="183" y="322796"/>
                    <a:pt x="-1618" y="292308"/>
                    <a:pt x="1457" y="262118"/>
                  </a:cubicBezTo>
                  <a:cubicBezTo>
                    <a:pt x="7518" y="199518"/>
                    <a:pt x="33876" y="140615"/>
                    <a:pt x="76514" y="94382"/>
                  </a:cubicBezTo>
                  <a:cubicBezTo>
                    <a:pt x="96932" y="71931"/>
                    <a:pt x="120867" y="52951"/>
                    <a:pt x="147380" y="38185"/>
                  </a:cubicBezTo>
                  <a:cubicBezTo>
                    <a:pt x="160194" y="30921"/>
                    <a:pt x="173498" y="24556"/>
                    <a:pt x="187194" y="19135"/>
                  </a:cubicBezTo>
                  <a:cubicBezTo>
                    <a:pt x="200792" y="14204"/>
                    <a:pt x="214696" y="10163"/>
                    <a:pt x="228818" y="7038"/>
                  </a:cubicBezTo>
                  <a:cubicBezTo>
                    <a:pt x="235700" y="5254"/>
                    <a:pt x="242704" y="3981"/>
                    <a:pt x="249773" y="3228"/>
                  </a:cubicBezTo>
                  <a:cubicBezTo>
                    <a:pt x="256822" y="2371"/>
                    <a:pt x="263775" y="1228"/>
                    <a:pt x="270729" y="751"/>
                  </a:cubicBezTo>
                  <a:cubicBezTo>
                    <a:pt x="284553" y="-250"/>
                    <a:pt x="298433" y="-250"/>
                    <a:pt x="312257" y="751"/>
                  </a:cubicBezTo>
                  <a:cubicBezTo>
                    <a:pt x="325704" y="1664"/>
                    <a:pt x="339072" y="3510"/>
                    <a:pt x="352263" y="6276"/>
                  </a:cubicBezTo>
                  <a:cubicBezTo>
                    <a:pt x="358739" y="7705"/>
                    <a:pt x="365121" y="9705"/>
                    <a:pt x="371313" y="11324"/>
                  </a:cubicBezTo>
                  <a:lnTo>
                    <a:pt x="380838" y="13991"/>
                  </a:lnTo>
                  <a:cubicBezTo>
                    <a:pt x="383981" y="14944"/>
                    <a:pt x="386933" y="16277"/>
                    <a:pt x="390363" y="17420"/>
                  </a:cubicBezTo>
                  <a:lnTo>
                    <a:pt x="408270" y="24374"/>
                  </a:lnTo>
                  <a:cubicBezTo>
                    <a:pt x="414175" y="26945"/>
                    <a:pt x="419604" y="30089"/>
                    <a:pt x="425224" y="32851"/>
                  </a:cubicBezTo>
                  <a:cubicBezTo>
                    <a:pt x="436253" y="38463"/>
                    <a:pt x="446883" y="44828"/>
                    <a:pt x="457038" y="51901"/>
                  </a:cubicBezTo>
                  <a:cubicBezTo>
                    <a:pt x="525427" y="99593"/>
                    <a:pt x="569984" y="174410"/>
                    <a:pt x="579339" y="257260"/>
                  </a:cubicBezTo>
                  <a:cubicBezTo>
                    <a:pt x="582713" y="285081"/>
                    <a:pt x="581781" y="313256"/>
                    <a:pt x="576576" y="340794"/>
                  </a:cubicBezTo>
                  <a:cubicBezTo>
                    <a:pt x="574942" y="350865"/>
                    <a:pt x="572554" y="360799"/>
                    <a:pt x="569432" y="370512"/>
                  </a:cubicBezTo>
                  <a:cubicBezTo>
                    <a:pt x="568194" y="374798"/>
                    <a:pt x="567242" y="378703"/>
                    <a:pt x="566004" y="382228"/>
                  </a:cubicBezTo>
                  <a:lnTo>
                    <a:pt x="562193" y="391753"/>
                  </a:lnTo>
                  <a:lnTo>
                    <a:pt x="557050" y="404516"/>
                  </a:lnTo>
                  <a:cubicBezTo>
                    <a:pt x="555812" y="407088"/>
                    <a:pt x="555050" y="408898"/>
                    <a:pt x="555050" y="4088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23">
              <a:extLst>
                <a:ext uri="{FF2B5EF4-FFF2-40B4-BE49-F238E27FC236}">
                  <a16:creationId xmlns:a16="http://schemas.microsoft.com/office/drawing/2014/main" id="{D2239BBD-E548-54D4-7EAD-0C0D7325E339}"/>
                </a:ext>
              </a:extLst>
            </p:cNvPr>
            <p:cNvSpPr/>
            <p:nvPr/>
          </p:nvSpPr>
          <p:spPr>
            <a:xfrm rot="-3288065">
              <a:off x="4979853" y="3799912"/>
              <a:ext cx="108479" cy="108479"/>
            </a:xfrm>
            <a:custGeom>
              <a:avLst/>
              <a:gdLst/>
              <a:ahLst/>
              <a:cxnLst/>
              <a:rect l="l" t="t" r="r" b="b"/>
              <a:pathLst>
                <a:path w="225551" h="225551" extrusionOk="0">
                  <a:moveTo>
                    <a:pt x="225552" y="112776"/>
                  </a:moveTo>
                  <a:cubicBezTo>
                    <a:pt x="225552" y="175061"/>
                    <a:pt x="175061" y="225552"/>
                    <a:pt x="112776" y="225552"/>
                  </a:cubicBezTo>
                  <a:cubicBezTo>
                    <a:pt x="50491" y="225552"/>
                    <a:pt x="0" y="175061"/>
                    <a:pt x="0" y="112776"/>
                  </a:cubicBezTo>
                  <a:cubicBezTo>
                    <a:pt x="0" y="50491"/>
                    <a:pt x="50491" y="0"/>
                    <a:pt x="112776" y="0"/>
                  </a:cubicBezTo>
                  <a:cubicBezTo>
                    <a:pt x="175061" y="0"/>
                    <a:pt x="225552" y="50491"/>
                    <a:pt x="225552" y="1127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23">
              <a:extLst>
                <a:ext uri="{FF2B5EF4-FFF2-40B4-BE49-F238E27FC236}">
                  <a16:creationId xmlns:a16="http://schemas.microsoft.com/office/drawing/2014/main" id="{D2C0BB39-B26C-01B7-9F8F-8590B8229B9A}"/>
                </a:ext>
              </a:extLst>
            </p:cNvPr>
            <p:cNvSpPr/>
            <p:nvPr/>
          </p:nvSpPr>
          <p:spPr>
            <a:xfrm>
              <a:off x="4995104" y="3814873"/>
              <a:ext cx="77902" cy="77917"/>
            </a:xfrm>
            <a:custGeom>
              <a:avLst/>
              <a:gdLst/>
              <a:ahLst/>
              <a:cxnLst/>
              <a:rect l="l" t="t" r="r" b="b"/>
              <a:pathLst>
                <a:path w="161934" h="161965" extrusionOk="0">
                  <a:moveTo>
                    <a:pt x="154890" y="114037"/>
                  </a:moveTo>
                  <a:cubicBezTo>
                    <a:pt x="136635" y="154855"/>
                    <a:pt x="88747" y="173146"/>
                    <a:pt x="47928" y="154890"/>
                  </a:cubicBezTo>
                  <a:cubicBezTo>
                    <a:pt x="7110" y="136635"/>
                    <a:pt x="-11180" y="88747"/>
                    <a:pt x="7075" y="47928"/>
                  </a:cubicBezTo>
                  <a:cubicBezTo>
                    <a:pt x="25329" y="7114"/>
                    <a:pt x="73211" y="-11178"/>
                    <a:pt x="114028" y="7071"/>
                  </a:cubicBezTo>
                  <a:cubicBezTo>
                    <a:pt x="154810" y="25362"/>
                    <a:pt x="173090" y="73214"/>
                    <a:pt x="154890" y="1140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23">
              <a:extLst>
                <a:ext uri="{FF2B5EF4-FFF2-40B4-BE49-F238E27FC236}">
                  <a16:creationId xmlns:a16="http://schemas.microsoft.com/office/drawing/2014/main" id="{43BC0E97-6428-346B-3FFC-787C7FCCDF3D}"/>
                </a:ext>
              </a:extLst>
            </p:cNvPr>
            <p:cNvSpPr/>
            <p:nvPr/>
          </p:nvSpPr>
          <p:spPr>
            <a:xfrm>
              <a:off x="5046099" y="3655314"/>
              <a:ext cx="135083" cy="129550"/>
            </a:xfrm>
            <a:custGeom>
              <a:avLst/>
              <a:gdLst/>
              <a:ahLst/>
              <a:cxnLst/>
              <a:rect l="l" t="t" r="r" b="b"/>
              <a:pathLst>
                <a:path w="280797" h="269295" extrusionOk="0">
                  <a:moveTo>
                    <a:pt x="225552" y="269272"/>
                  </a:moveTo>
                  <a:cubicBezTo>
                    <a:pt x="226521" y="267970"/>
                    <a:pt x="227640" y="266787"/>
                    <a:pt x="228886" y="265747"/>
                  </a:cubicBezTo>
                  <a:lnTo>
                    <a:pt x="239078" y="256222"/>
                  </a:lnTo>
                  <a:lnTo>
                    <a:pt x="277178" y="222123"/>
                  </a:lnTo>
                  <a:lnTo>
                    <a:pt x="277178" y="224314"/>
                  </a:lnTo>
                  <a:cubicBezTo>
                    <a:pt x="249911" y="179133"/>
                    <a:pt x="212179" y="141172"/>
                    <a:pt x="167164" y="113633"/>
                  </a:cubicBezTo>
                  <a:cubicBezTo>
                    <a:pt x="116387" y="82387"/>
                    <a:pt x="60204" y="60935"/>
                    <a:pt x="1524" y="50387"/>
                  </a:cubicBezTo>
                  <a:lnTo>
                    <a:pt x="0" y="50387"/>
                  </a:lnTo>
                  <a:lnTo>
                    <a:pt x="0" y="48958"/>
                  </a:lnTo>
                  <a:cubicBezTo>
                    <a:pt x="1715" y="34004"/>
                    <a:pt x="3143" y="21907"/>
                    <a:pt x="4191" y="12763"/>
                  </a:cubicBezTo>
                  <a:cubicBezTo>
                    <a:pt x="4496" y="8454"/>
                    <a:pt x="5198" y="4181"/>
                    <a:pt x="6287" y="0"/>
                  </a:cubicBezTo>
                  <a:cubicBezTo>
                    <a:pt x="6487" y="4324"/>
                    <a:pt x="6328" y="8657"/>
                    <a:pt x="5810" y="12954"/>
                  </a:cubicBezTo>
                  <a:cubicBezTo>
                    <a:pt x="5144" y="22479"/>
                    <a:pt x="4191" y="34290"/>
                    <a:pt x="3048" y="49244"/>
                  </a:cubicBezTo>
                  <a:lnTo>
                    <a:pt x="1715" y="47530"/>
                  </a:lnTo>
                  <a:cubicBezTo>
                    <a:pt x="27483" y="51563"/>
                    <a:pt x="52829" y="57939"/>
                    <a:pt x="77439" y="66580"/>
                  </a:cubicBezTo>
                  <a:cubicBezTo>
                    <a:pt x="109747" y="77449"/>
                    <a:pt x="140687" y="92024"/>
                    <a:pt x="169641" y="110014"/>
                  </a:cubicBezTo>
                  <a:cubicBezTo>
                    <a:pt x="215329" y="137930"/>
                    <a:pt x="253311" y="176829"/>
                    <a:pt x="280131" y="223171"/>
                  </a:cubicBezTo>
                  <a:lnTo>
                    <a:pt x="280797" y="224504"/>
                  </a:lnTo>
                  <a:lnTo>
                    <a:pt x="279750" y="225362"/>
                  </a:lnTo>
                  <a:lnTo>
                    <a:pt x="240506" y="258223"/>
                  </a:lnTo>
                  <a:lnTo>
                    <a:pt x="229648" y="266986"/>
                  </a:lnTo>
                  <a:cubicBezTo>
                    <a:pt x="227076" y="268510"/>
                    <a:pt x="225647" y="269462"/>
                    <a:pt x="225552" y="2692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23">
              <a:extLst>
                <a:ext uri="{FF2B5EF4-FFF2-40B4-BE49-F238E27FC236}">
                  <a16:creationId xmlns:a16="http://schemas.microsoft.com/office/drawing/2014/main" id="{0FA1FCA2-EE59-9C73-BE66-E7123C58674C}"/>
                </a:ext>
              </a:extLst>
            </p:cNvPr>
            <p:cNvSpPr/>
            <p:nvPr/>
          </p:nvSpPr>
          <p:spPr>
            <a:xfrm>
              <a:off x="5037664" y="3908974"/>
              <a:ext cx="179989" cy="114967"/>
            </a:xfrm>
            <a:custGeom>
              <a:avLst/>
              <a:gdLst/>
              <a:ahLst/>
              <a:cxnLst/>
              <a:rect l="l" t="t" r="r" b="b"/>
              <a:pathLst>
                <a:path w="374143" h="238982" extrusionOk="0">
                  <a:moveTo>
                    <a:pt x="374138" y="25432"/>
                  </a:moveTo>
                  <a:cubicBezTo>
                    <a:pt x="372850" y="25188"/>
                    <a:pt x="371601" y="24771"/>
                    <a:pt x="370424" y="24193"/>
                  </a:cubicBezTo>
                  <a:lnTo>
                    <a:pt x="359661" y="20002"/>
                  </a:lnTo>
                  <a:lnTo>
                    <a:pt x="321561" y="3429"/>
                  </a:lnTo>
                  <a:lnTo>
                    <a:pt x="323656" y="2572"/>
                  </a:lnTo>
                  <a:lnTo>
                    <a:pt x="307559" y="40672"/>
                  </a:lnTo>
                  <a:cubicBezTo>
                    <a:pt x="304187" y="47931"/>
                    <a:pt x="300403" y="54991"/>
                    <a:pt x="296224" y="61817"/>
                  </a:cubicBezTo>
                  <a:cubicBezTo>
                    <a:pt x="292033" y="68961"/>
                    <a:pt x="288033" y="76676"/>
                    <a:pt x="283270" y="84296"/>
                  </a:cubicBezTo>
                  <a:cubicBezTo>
                    <a:pt x="261147" y="117470"/>
                    <a:pt x="233657" y="146730"/>
                    <a:pt x="201927" y="170878"/>
                  </a:cubicBezTo>
                  <a:cubicBezTo>
                    <a:pt x="169070" y="195115"/>
                    <a:pt x="132177" y="213336"/>
                    <a:pt x="92961" y="224694"/>
                  </a:cubicBezTo>
                  <a:cubicBezTo>
                    <a:pt x="63505" y="233756"/>
                    <a:pt x="32907" y="238567"/>
                    <a:pt x="2092" y="238982"/>
                  </a:cubicBezTo>
                  <a:lnTo>
                    <a:pt x="663" y="238982"/>
                  </a:lnTo>
                  <a:lnTo>
                    <a:pt x="663" y="237554"/>
                  </a:lnTo>
                  <a:cubicBezTo>
                    <a:pt x="663" y="221171"/>
                    <a:pt x="663" y="208026"/>
                    <a:pt x="92" y="198310"/>
                  </a:cubicBezTo>
                  <a:cubicBezTo>
                    <a:pt x="92" y="194119"/>
                    <a:pt x="92" y="190690"/>
                    <a:pt x="92" y="187928"/>
                  </a:cubicBezTo>
                  <a:cubicBezTo>
                    <a:pt x="-31" y="186725"/>
                    <a:pt x="-31" y="185512"/>
                    <a:pt x="92" y="184309"/>
                  </a:cubicBezTo>
                  <a:cubicBezTo>
                    <a:pt x="454" y="185449"/>
                    <a:pt x="647" y="186636"/>
                    <a:pt x="663" y="187833"/>
                  </a:cubicBezTo>
                  <a:cubicBezTo>
                    <a:pt x="663" y="190690"/>
                    <a:pt x="663" y="194119"/>
                    <a:pt x="1330" y="198215"/>
                  </a:cubicBezTo>
                  <a:cubicBezTo>
                    <a:pt x="1806" y="207740"/>
                    <a:pt x="2473" y="221075"/>
                    <a:pt x="3235" y="237458"/>
                  </a:cubicBezTo>
                  <a:lnTo>
                    <a:pt x="1806" y="236029"/>
                  </a:lnTo>
                  <a:cubicBezTo>
                    <a:pt x="32214" y="234906"/>
                    <a:pt x="62331" y="229684"/>
                    <a:pt x="91341" y="220504"/>
                  </a:cubicBezTo>
                  <a:cubicBezTo>
                    <a:pt x="129939" y="208823"/>
                    <a:pt x="166225" y="190551"/>
                    <a:pt x="198593" y="166497"/>
                  </a:cubicBezTo>
                  <a:cubicBezTo>
                    <a:pt x="229875" y="142687"/>
                    <a:pt x="257089" y="113961"/>
                    <a:pt x="279174" y="81439"/>
                  </a:cubicBezTo>
                  <a:cubicBezTo>
                    <a:pt x="283937" y="74009"/>
                    <a:pt x="288033" y="66389"/>
                    <a:pt x="292224" y="59341"/>
                  </a:cubicBezTo>
                  <a:cubicBezTo>
                    <a:pt x="296429" y="52644"/>
                    <a:pt x="300245" y="45711"/>
                    <a:pt x="303654" y="38576"/>
                  </a:cubicBezTo>
                  <a:cubicBezTo>
                    <a:pt x="309845" y="24955"/>
                    <a:pt x="315464" y="12478"/>
                    <a:pt x="320418" y="1429"/>
                  </a:cubicBezTo>
                  <a:lnTo>
                    <a:pt x="321084" y="0"/>
                  </a:lnTo>
                  <a:lnTo>
                    <a:pt x="322418" y="571"/>
                  </a:lnTo>
                  <a:lnTo>
                    <a:pt x="360518" y="18479"/>
                  </a:lnTo>
                  <a:lnTo>
                    <a:pt x="370614" y="23431"/>
                  </a:lnTo>
                  <a:cubicBezTo>
                    <a:pt x="373091" y="24574"/>
                    <a:pt x="374234" y="25241"/>
                    <a:pt x="374138" y="254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23">
              <a:extLst>
                <a:ext uri="{FF2B5EF4-FFF2-40B4-BE49-F238E27FC236}">
                  <a16:creationId xmlns:a16="http://schemas.microsoft.com/office/drawing/2014/main" id="{AEB73450-8439-AC21-A601-151F745F77E1}"/>
                </a:ext>
              </a:extLst>
            </p:cNvPr>
            <p:cNvSpPr/>
            <p:nvPr/>
          </p:nvSpPr>
          <p:spPr>
            <a:xfrm>
              <a:off x="4862326" y="3792919"/>
              <a:ext cx="52415" cy="200059"/>
            </a:xfrm>
            <a:custGeom>
              <a:avLst/>
              <a:gdLst/>
              <a:ahLst/>
              <a:cxnLst/>
              <a:rect l="l" t="t" r="r" b="b"/>
              <a:pathLst>
                <a:path w="108954" h="415861" extrusionOk="0">
                  <a:moveTo>
                    <a:pt x="74092" y="415861"/>
                  </a:moveTo>
                  <a:cubicBezTo>
                    <a:pt x="76574" y="412085"/>
                    <a:pt x="79278" y="408459"/>
                    <a:pt x="82189" y="405003"/>
                  </a:cubicBezTo>
                  <a:lnTo>
                    <a:pt x="105906" y="375380"/>
                  </a:lnTo>
                  <a:lnTo>
                    <a:pt x="105906" y="377380"/>
                  </a:lnTo>
                  <a:cubicBezTo>
                    <a:pt x="83114" y="357584"/>
                    <a:pt x="63516" y="334387"/>
                    <a:pt x="47803" y="308610"/>
                  </a:cubicBezTo>
                  <a:cubicBezTo>
                    <a:pt x="27080" y="274256"/>
                    <a:pt x="12963" y="236329"/>
                    <a:pt x="6179" y="196787"/>
                  </a:cubicBezTo>
                  <a:cubicBezTo>
                    <a:pt x="-94" y="160370"/>
                    <a:pt x="-1599" y="123292"/>
                    <a:pt x="1702" y="86487"/>
                  </a:cubicBezTo>
                  <a:cubicBezTo>
                    <a:pt x="3976" y="57688"/>
                    <a:pt x="9146" y="29192"/>
                    <a:pt x="17133" y="1429"/>
                  </a:cubicBezTo>
                  <a:lnTo>
                    <a:pt x="17609" y="0"/>
                  </a:lnTo>
                  <a:lnTo>
                    <a:pt x="19038" y="0"/>
                  </a:lnTo>
                  <a:lnTo>
                    <a:pt x="65139" y="10287"/>
                  </a:lnTo>
                  <a:lnTo>
                    <a:pt x="77426" y="13240"/>
                  </a:lnTo>
                  <a:cubicBezTo>
                    <a:pt x="78873" y="13462"/>
                    <a:pt x="80282" y="13879"/>
                    <a:pt x="81617" y="14478"/>
                  </a:cubicBezTo>
                  <a:cubicBezTo>
                    <a:pt x="80196" y="14689"/>
                    <a:pt x="78752" y="14689"/>
                    <a:pt x="77331" y="14478"/>
                  </a:cubicBezTo>
                  <a:lnTo>
                    <a:pt x="64853" y="12382"/>
                  </a:lnTo>
                  <a:lnTo>
                    <a:pt x="18371" y="3524"/>
                  </a:lnTo>
                  <a:lnTo>
                    <a:pt x="20276" y="2476"/>
                  </a:lnTo>
                  <a:cubicBezTo>
                    <a:pt x="12888" y="30123"/>
                    <a:pt x="8167" y="58415"/>
                    <a:pt x="6179" y="86963"/>
                  </a:cubicBezTo>
                  <a:cubicBezTo>
                    <a:pt x="3234" y="123349"/>
                    <a:pt x="4899" y="159961"/>
                    <a:pt x="11132" y="195929"/>
                  </a:cubicBezTo>
                  <a:cubicBezTo>
                    <a:pt x="17805" y="234912"/>
                    <a:pt x="31522" y="272353"/>
                    <a:pt x="51613" y="306419"/>
                  </a:cubicBezTo>
                  <a:cubicBezTo>
                    <a:pt x="66911" y="331975"/>
                    <a:pt x="85842" y="355173"/>
                    <a:pt x="107811" y="375285"/>
                  </a:cubicBezTo>
                  <a:lnTo>
                    <a:pt x="108954" y="376333"/>
                  </a:lnTo>
                  <a:lnTo>
                    <a:pt x="108001" y="377380"/>
                  </a:lnTo>
                  <a:lnTo>
                    <a:pt x="83236" y="405955"/>
                  </a:lnTo>
                  <a:cubicBezTo>
                    <a:pt x="80508" y="409539"/>
                    <a:pt x="77446" y="412856"/>
                    <a:pt x="74092" y="4158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23">
              <a:extLst>
                <a:ext uri="{FF2B5EF4-FFF2-40B4-BE49-F238E27FC236}">
                  <a16:creationId xmlns:a16="http://schemas.microsoft.com/office/drawing/2014/main" id="{6DCC7A50-FEDE-7E20-9087-0452BCD3C7E1}"/>
                </a:ext>
              </a:extLst>
            </p:cNvPr>
            <p:cNvSpPr/>
            <p:nvPr/>
          </p:nvSpPr>
          <p:spPr>
            <a:xfrm>
              <a:off x="5188748" y="3790214"/>
              <a:ext cx="17174" cy="80509"/>
            </a:xfrm>
            <a:custGeom>
              <a:avLst/>
              <a:gdLst/>
              <a:ahLst/>
              <a:cxnLst/>
              <a:rect l="l" t="t" r="r" b="b"/>
              <a:pathLst>
                <a:path w="35699" h="167354" extrusionOk="0">
                  <a:moveTo>
                    <a:pt x="33433" y="167354"/>
                  </a:moveTo>
                  <a:lnTo>
                    <a:pt x="23908" y="165926"/>
                  </a:lnTo>
                  <a:cubicBezTo>
                    <a:pt x="36386" y="82772"/>
                    <a:pt x="381" y="5144"/>
                    <a:pt x="0" y="4001"/>
                  </a:cubicBezTo>
                  <a:lnTo>
                    <a:pt x="8572" y="0"/>
                  </a:lnTo>
                  <a:cubicBezTo>
                    <a:pt x="31654" y="52564"/>
                    <a:pt x="40238" y="110351"/>
                    <a:pt x="33433" y="1673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23">
              <a:extLst>
                <a:ext uri="{FF2B5EF4-FFF2-40B4-BE49-F238E27FC236}">
                  <a16:creationId xmlns:a16="http://schemas.microsoft.com/office/drawing/2014/main" id="{0A2E7EBF-9177-C0F4-6910-E1DE9D54581D}"/>
                </a:ext>
              </a:extLst>
            </p:cNvPr>
            <p:cNvSpPr/>
            <p:nvPr/>
          </p:nvSpPr>
          <p:spPr>
            <a:xfrm>
              <a:off x="4888731" y="3758254"/>
              <a:ext cx="16679" cy="16679"/>
            </a:xfrm>
            <a:custGeom>
              <a:avLst/>
              <a:gdLst/>
              <a:ahLst/>
              <a:cxnLst/>
              <a:rect l="l" t="t" r="r" b="b"/>
              <a:pathLst>
                <a:path w="34671" h="34671" extrusionOk="0">
                  <a:moveTo>
                    <a:pt x="34671" y="17336"/>
                  </a:moveTo>
                  <a:cubicBezTo>
                    <a:pt x="34671" y="26910"/>
                    <a:pt x="26910" y="34671"/>
                    <a:pt x="17336" y="34671"/>
                  </a:cubicBezTo>
                  <a:cubicBezTo>
                    <a:pt x="7761" y="34671"/>
                    <a:pt x="0" y="26910"/>
                    <a:pt x="0" y="17336"/>
                  </a:cubicBezTo>
                  <a:cubicBezTo>
                    <a:pt x="0" y="7761"/>
                    <a:pt x="7761" y="0"/>
                    <a:pt x="17336" y="0"/>
                  </a:cubicBezTo>
                  <a:cubicBezTo>
                    <a:pt x="26910" y="0"/>
                    <a:pt x="34671" y="7761"/>
                    <a:pt x="34671" y="173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23">
              <a:extLst>
                <a:ext uri="{FF2B5EF4-FFF2-40B4-BE49-F238E27FC236}">
                  <a16:creationId xmlns:a16="http://schemas.microsoft.com/office/drawing/2014/main" id="{C6AA59DA-DCF5-D73B-30FC-2CB0B0ED6BDC}"/>
                </a:ext>
              </a:extLst>
            </p:cNvPr>
            <p:cNvSpPr/>
            <p:nvPr/>
          </p:nvSpPr>
          <p:spPr>
            <a:xfrm>
              <a:off x="4906798" y="3734870"/>
              <a:ext cx="16679" cy="16679"/>
            </a:xfrm>
            <a:custGeom>
              <a:avLst/>
              <a:gdLst/>
              <a:ahLst/>
              <a:cxnLst/>
              <a:rect l="l" t="t" r="r" b="b"/>
              <a:pathLst>
                <a:path w="34670" h="34670" extrusionOk="0">
                  <a:moveTo>
                    <a:pt x="34671" y="17335"/>
                  </a:moveTo>
                  <a:cubicBezTo>
                    <a:pt x="34671" y="26910"/>
                    <a:pt x="26910" y="34671"/>
                    <a:pt x="17335" y="34671"/>
                  </a:cubicBezTo>
                  <a:cubicBezTo>
                    <a:pt x="7761" y="34671"/>
                    <a:pt x="0" y="26910"/>
                    <a:pt x="0" y="17335"/>
                  </a:cubicBezTo>
                  <a:cubicBezTo>
                    <a:pt x="0" y="7761"/>
                    <a:pt x="7761" y="0"/>
                    <a:pt x="17335" y="0"/>
                  </a:cubicBezTo>
                  <a:cubicBezTo>
                    <a:pt x="26910" y="0"/>
                    <a:pt x="34671" y="7761"/>
                    <a:pt x="34671" y="173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23">
              <a:extLst>
                <a:ext uri="{FF2B5EF4-FFF2-40B4-BE49-F238E27FC236}">
                  <a16:creationId xmlns:a16="http://schemas.microsoft.com/office/drawing/2014/main" id="{BA189FF7-3D88-C98D-0CD6-05BBCB65313F}"/>
                </a:ext>
              </a:extLst>
            </p:cNvPr>
            <p:cNvSpPr/>
            <p:nvPr/>
          </p:nvSpPr>
          <p:spPr>
            <a:xfrm>
              <a:off x="4929266" y="3714373"/>
              <a:ext cx="16771" cy="16771"/>
            </a:xfrm>
            <a:custGeom>
              <a:avLst/>
              <a:gdLst/>
              <a:ahLst/>
              <a:cxnLst/>
              <a:rect l="l" t="t" r="r" b="b"/>
              <a:pathLst>
                <a:path w="34861" h="34861" extrusionOk="0">
                  <a:moveTo>
                    <a:pt x="34861" y="17336"/>
                  </a:moveTo>
                  <a:cubicBezTo>
                    <a:pt x="34914" y="26963"/>
                    <a:pt x="27153" y="34809"/>
                    <a:pt x="17526" y="34862"/>
                  </a:cubicBezTo>
                  <a:cubicBezTo>
                    <a:pt x="7899" y="34914"/>
                    <a:pt x="53" y="27153"/>
                    <a:pt x="0" y="17526"/>
                  </a:cubicBezTo>
                  <a:cubicBezTo>
                    <a:pt x="-52" y="7899"/>
                    <a:pt x="7709" y="53"/>
                    <a:pt x="17336" y="1"/>
                  </a:cubicBezTo>
                  <a:cubicBezTo>
                    <a:pt x="17367" y="0"/>
                    <a:pt x="17399" y="0"/>
                    <a:pt x="17431" y="0"/>
                  </a:cubicBezTo>
                  <a:cubicBezTo>
                    <a:pt x="27005" y="-52"/>
                    <a:pt x="34809" y="7666"/>
                    <a:pt x="34861" y="17240"/>
                  </a:cubicBezTo>
                  <a:cubicBezTo>
                    <a:pt x="34862" y="17272"/>
                    <a:pt x="34862" y="17304"/>
                    <a:pt x="34862" y="173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23">
              <a:extLst>
                <a:ext uri="{FF2B5EF4-FFF2-40B4-BE49-F238E27FC236}">
                  <a16:creationId xmlns:a16="http://schemas.microsoft.com/office/drawing/2014/main" id="{1F25AB3E-3206-9B2D-CCA2-EC6517AC87C9}"/>
                </a:ext>
              </a:extLst>
            </p:cNvPr>
            <p:cNvSpPr/>
            <p:nvPr/>
          </p:nvSpPr>
          <p:spPr>
            <a:xfrm>
              <a:off x="4515258" y="3833545"/>
              <a:ext cx="451851" cy="427703"/>
            </a:xfrm>
            <a:custGeom>
              <a:avLst/>
              <a:gdLst/>
              <a:ahLst/>
              <a:cxnLst/>
              <a:rect l="l" t="t" r="r" b="b"/>
              <a:pathLst>
                <a:path w="939260" h="889063" extrusionOk="0">
                  <a:moveTo>
                    <a:pt x="0" y="382905"/>
                  </a:moveTo>
                  <a:lnTo>
                    <a:pt x="629412" y="0"/>
                  </a:lnTo>
                  <a:cubicBezTo>
                    <a:pt x="629412" y="0"/>
                    <a:pt x="583406" y="170021"/>
                    <a:pt x="701135" y="319088"/>
                  </a:cubicBezTo>
                  <a:cubicBezTo>
                    <a:pt x="817340" y="466249"/>
                    <a:pt x="939260" y="498538"/>
                    <a:pt x="939260" y="498538"/>
                  </a:cubicBezTo>
                  <a:lnTo>
                    <a:pt x="328994" y="889063"/>
                  </a:lnTo>
                  <a:cubicBezTo>
                    <a:pt x="326043" y="774815"/>
                    <a:pt x="288146" y="664216"/>
                    <a:pt x="220409" y="572167"/>
                  </a:cubicBezTo>
                  <a:cubicBezTo>
                    <a:pt x="106394" y="416052"/>
                    <a:pt x="0" y="382905"/>
                    <a:pt x="0" y="3829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23">
              <a:extLst>
                <a:ext uri="{FF2B5EF4-FFF2-40B4-BE49-F238E27FC236}">
                  <a16:creationId xmlns:a16="http://schemas.microsoft.com/office/drawing/2014/main" id="{9E225A75-AD64-B32C-1AB1-355813292DD1}"/>
                </a:ext>
              </a:extLst>
            </p:cNvPr>
            <p:cNvSpPr/>
            <p:nvPr/>
          </p:nvSpPr>
          <p:spPr>
            <a:xfrm>
              <a:off x="4661393" y="3945427"/>
              <a:ext cx="212658" cy="167342"/>
            </a:xfrm>
            <a:custGeom>
              <a:avLst/>
              <a:gdLst/>
              <a:ahLst/>
              <a:cxnLst/>
              <a:rect l="l" t="t" r="r" b="b"/>
              <a:pathLst>
                <a:path w="442051" h="347853" extrusionOk="0">
                  <a:moveTo>
                    <a:pt x="442052" y="137541"/>
                  </a:moveTo>
                  <a:lnTo>
                    <a:pt x="440052" y="139065"/>
                  </a:lnTo>
                  <a:lnTo>
                    <a:pt x="433861" y="143351"/>
                  </a:lnTo>
                  <a:lnTo>
                    <a:pt x="409953" y="159353"/>
                  </a:lnTo>
                  <a:lnTo>
                    <a:pt x="321465" y="217265"/>
                  </a:lnTo>
                  <a:lnTo>
                    <a:pt x="189925" y="302990"/>
                  </a:lnTo>
                  <a:lnTo>
                    <a:pt x="151825" y="327660"/>
                  </a:lnTo>
                  <a:cubicBezTo>
                    <a:pt x="138852" y="337246"/>
                    <a:pt x="123870" y="343760"/>
                    <a:pt x="108010" y="346710"/>
                  </a:cubicBezTo>
                  <a:cubicBezTo>
                    <a:pt x="73559" y="352139"/>
                    <a:pt x="38945" y="337971"/>
                    <a:pt x="18189" y="309943"/>
                  </a:cubicBezTo>
                  <a:cubicBezTo>
                    <a:pt x="13052" y="302916"/>
                    <a:pt x="8886" y="295226"/>
                    <a:pt x="5807" y="287083"/>
                  </a:cubicBezTo>
                  <a:cubicBezTo>
                    <a:pt x="2889" y="279008"/>
                    <a:pt x="1031" y="270587"/>
                    <a:pt x="283" y="262033"/>
                  </a:cubicBezTo>
                  <a:cubicBezTo>
                    <a:pt x="-2344" y="228393"/>
                    <a:pt x="13482" y="195976"/>
                    <a:pt x="41621" y="177355"/>
                  </a:cubicBezTo>
                  <a:cubicBezTo>
                    <a:pt x="54765" y="169068"/>
                    <a:pt x="67815" y="161544"/>
                    <a:pt x="80483" y="153828"/>
                  </a:cubicBezTo>
                  <a:lnTo>
                    <a:pt x="214976" y="73152"/>
                  </a:lnTo>
                  <a:lnTo>
                    <a:pt x="305940" y="19145"/>
                  </a:lnTo>
                  <a:lnTo>
                    <a:pt x="330705" y="4667"/>
                  </a:lnTo>
                  <a:lnTo>
                    <a:pt x="337277" y="1048"/>
                  </a:lnTo>
                  <a:cubicBezTo>
                    <a:pt x="337985" y="590"/>
                    <a:pt x="338754" y="237"/>
                    <a:pt x="339563" y="0"/>
                  </a:cubicBezTo>
                  <a:lnTo>
                    <a:pt x="337563" y="1524"/>
                  </a:lnTo>
                  <a:lnTo>
                    <a:pt x="331276" y="5619"/>
                  </a:lnTo>
                  <a:lnTo>
                    <a:pt x="306892" y="20859"/>
                  </a:lnTo>
                  <a:lnTo>
                    <a:pt x="216786" y="76200"/>
                  </a:lnTo>
                  <a:lnTo>
                    <a:pt x="82864" y="157734"/>
                  </a:lnTo>
                  <a:cubicBezTo>
                    <a:pt x="70291" y="165449"/>
                    <a:pt x="57242" y="173069"/>
                    <a:pt x="44288" y="181356"/>
                  </a:cubicBezTo>
                  <a:cubicBezTo>
                    <a:pt x="31408" y="189851"/>
                    <a:pt x="21019" y="201620"/>
                    <a:pt x="14189" y="215455"/>
                  </a:cubicBezTo>
                  <a:cubicBezTo>
                    <a:pt x="-7454" y="259213"/>
                    <a:pt x="10473" y="312231"/>
                    <a:pt x="54230" y="333874"/>
                  </a:cubicBezTo>
                  <a:cubicBezTo>
                    <a:pt x="70640" y="341990"/>
                    <a:pt x="89166" y="344812"/>
                    <a:pt x="107248" y="341947"/>
                  </a:cubicBezTo>
                  <a:cubicBezTo>
                    <a:pt x="122479" y="339097"/>
                    <a:pt x="136870" y="332845"/>
                    <a:pt x="149349" y="323659"/>
                  </a:cubicBezTo>
                  <a:lnTo>
                    <a:pt x="187449" y="299180"/>
                  </a:lnTo>
                  <a:lnTo>
                    <a:pt x="319561" y="214693"/>
                  </a:lnTo>
                  <a:lnTo>
                    <a:pt x="408905" y="158115"/>
                  </a:lnTo>
                  <a:lnTo>
                    <a:pt x="433289" y="142875"/>
                  </a:lnTo>
                  <a:lnTo>
                    <a:pt x="439766" y="139065"/>
                  </a:lnTo>
                  <a:cubicBezTo>
                    <a:pt x="441226" y="137985"/>
                    <a:pt x="441989" y="137477"/>
                    <a:pt x="442052" y="1375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23">
              <a:extLst>
                <a:ext uri="{FF2B5EF4-FFF2-40B4-BE49-F238E27FC236}">
                  <a16:creationId xmlns:a16="http://schemas.microsoft.com/office/drawing/2014/main" id="{D763B88E-1B2C-3592-42B9-F000D631875F}"/>
                </a:ext>
              </a:extLst>
            </p:cNvPr>
            <p:cNvSpPr/>
            <p:nvPr/>
          </p:nvSpPr>
          <p:spPr>
            <a:xfrm>
              <a:off x="4756858" y="4052631"/>
              <a:ext cx="166929" cy="155657"/>
            </a:xfrm>
            <a:custGeom>
              <a:avLst/>
              <a:gdLst/>
              <a:ahLst/>
              <a:cxnLst/>
              <a:rect l="l" t="t" r="r" b="b"/>
              <a:pathLst>
                <a:path w="346995" h="323564" extrusionOk="0">
                  <a:moveTo>
                    <a:pt x="0" y="323564"/>
                  </a:moveTo>
                  <a:cubicBezTo>
                    <a:pt x="240" y="320611"/>
                    <a:pt x="847" y="317699"/>
                    <a:pt x="1810" y="314896"/>
                  </a:cubicBezTo>
                  <a:cubicBezTo>
                    <a:pt x="3524" y="308705"/>
                    <a:pt x="5715" y="300704"/>
                    <a:pt x="8382" y="290798"/>
                  </a:cubicBezTo>
                  <a:lnTo>
                    <a:pt x="32861" y="205073"/>
                  </a:lnTo>
                  <a:lnTo>
                    <a:pt x="32861" y="204311"/>
                  </a:lnTo>
                  <a:lnTo>
                    <a:pt x="33528" y="204311"/>
                  </a:lnTo>
                  <a:lnTo>
                    <a:pt x="138303" y="134779"/>
                  </a:lnTo>
                  <a:cubicBezTo>
                    <a:pt x="195453" y="96679"/>
                    <a:pt x="247555" y="62960"/>
                    <a:pt x="285274" y="38481"/>
                  </a:cubicBezTo>
                  <a:cubicBezTo>
                    <a:pt x="303752" y="26670"/>
                    <a:pt x="318992" y="17050"/>
                    <a:pt x="330137" y="9906"/>
                  </a:cubicBezTo>
                  <a:lnTo>
                    <a:pt x="342519" y="2381"/>
                  </a:lnTo>
                  <a:cubicBezTo>
                    <a:pt x="343883" y="1368"/>
                    <a:pt x="345393" y="565"/>
                    <a:pt x="346996" y="0"/>
                  </a:cubicBezTo>
                  <a:cubicBezTo>
                    <a:pt x="345832" y="1209"/>
                    <a:pt x="344520" y="2265"/>
                    <a:pt x="343090" y="3143"/>
                  </a:cubicBezTo>
                  <a:lnTo>
                    <a:pt x="331184" y="11525"/>
                  </a:lnTo>
                  <a:lnTo>
                    <a:pt x="287179" y="41529"/>
                  </a:lnTo>
                  <a:cubicBezTo>
                    <a:pt x="249936" y="66675"/>
                    <a:pt x="198215" y="101155"/>
                    <a:pt x="140970" y="138970"/>
                  </a:cubicBezTo>
                  <a:lnTo>
                    <a:pt x="36195" y="207931"/>
                  </a:lnTo>
                  <a:lnTo>
                    <a:pt x="37052" y="206788"/>
                  </a:lnTo>
                  <a:cubicBezTo>
                    <a:pt x="26384" y="241459"/>
                    <a:pt x="17431" y="270605"/>
                    <a:pt x="10859" y="291846"/>
                  </a:cubicBezTo>
                  <a:cubicBezTo>
                    <a:pt x="7715" y="301371"/>
                    <a:pt x="5144" y="309563"/>
                    <a:pt x="3238" y="315659"/>
                  </a:cubicBezTo>
                  <a:cubicBezTo>
                    <a:pt x="2341" y="318365"/>
                    <a:pt x="1259" y="321006"/>
                    <a:pt x="0" y="3235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23">
              <a:extLst>
                <a:ext uri="{FF2B5EF4-FFF2-40B4-BE49-F238E27FC236}">
                  <a16:creationId xmlns:a16="http://schemas.microsoft.com/office/drawing/2014/main" id="{E83C9A32-29B5-6DB7-9A71-EF0A4D593B94}"/>
                </a:ext>
              </a:extLst>
            </p:cNvPr>
            <p:cNvSpPr/>
            <p:nvPr/>
          </p:nvSpPr>
          <p:spPr>
            <a:xfrm>
              <a:off x="4559919" y="3908469"/>
              <a:ext cx="135175" cy="135633"/>
            </a:xfrm>
            <a:custGeom>
              <a:avLst/>
              <a:gdLst/>
              <a:ahLst/>
              <a:cxnLst/>
              <a:rect l="l" t="t" r="r" b="b"/>
              <a:pathLst>
                <a:path w="280987" h="281940" extrusionOk="0">
                  <a:moveTo>
                    <a:pt x="0" y="281940"/>
                  </a:moveTo>
                  <a:cubicBezTo>
                    <a:pt x="4267" y="278435"/>
                    <a:pt x="8788" y="275251"/>
                    <a:pt x="13525" y="272415"/>
                  </a:cubicBezTo>
                  <a:lnTo>
                    <a:pt x="51625" y="247460"/>
                  </a:lnTo>
                  <a:cubicBezTo>
                    <a:pt x="83820" y="226600"/>
                    <a:pt x="128492" y="197929"/>
                    <a:pt x="178022" y="166688"/>
                  </a:cubicBezTo>
                  <a:lnTo>
                    <a:pt x="250984" y="120777"/>
                  </a:lnTo>
                  <a:lnTo>
                    <a:pt x="250031" y="122111"/>
                  </a:lnTo>
                  <a:cubicBezTo>
                    <a:pt x="258699" y="86582"/>
                    <a:pt x="266224" y="56293"/>
                    <a:pt x="271653" y="33909"/>
                  </a:cubicBezTo>
                  <a:lnTo>
                    <a:pt x="278225" y="8858"/>
                  </a:lnTo>
                  <a:cubicBezTo>
                    <a:pt x="278917" y="5839"/>
                    <a:pt x="279841" y="2877"/>
                    <a:pt x="280988" y="0"/>
                  </a:cubicBezTo>
                  <a:cubicBezTo>
                    <a:pt x="280947" y="3219"/>
                    <a:pt x="280499" y="6419"/>
                    <a:pt x="279654" y="9525"/>
                  </a:cubicBezTo>
                  <a:cubicBezTo>
                    <a:pt x="278225" y="16193"/>
                    <a:pt x="276511" y="24575"/>
                    <a:pt x="274320" y="34862"/>
                  </a:cubicBezTo>
                  <a:lnTo>
                    <a:pt x="254413" y="123539"/>
                  </a:lnTo>
                  <a:lnTo>
                    <a:pt x="254413" y="124396"/>
                  </a:lnTo>
                  <a:lnTo>
                    <a:pt x="253651" y="124968"/>
                  </a:lnTo>
                  <a:lnTo>
                    <a:pt x="180499" y="170688"/>
                  </a:lnTo>
                  <a:cubicBezTo>
                    <a:pt x="130969" y="201930"/>
                    <a:pt x="86011" y="230124"/>
                    <a:pt x="53245" y="250222"/>
                  </a:cubicBezTo>
                  <a:cubicBezTo>
                    <a:pt x="37433" y="259747"/>
                    <a:pt x="24670" y="267843"/>
                    <a:pt x="14383" y="273844"/>
                  </a:cubicBezTo>
                  <a:cubicBezTo>
                    <a:pt x="9810" y="276919"/>
                    <a:pt x="5001" y="279627"/>
                    <a:pt x="0" y="2819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23">
              <a:extLst>
                <a:ext uri="{FF2B5EF4-FFF2-40B4-BE49-F238E27FC236}">
                  <a16:creationId xmlns:a16="http://schemas.microsoft.com/office/drawing/2014/main" id="{37B547BE-4F94-7B25-3CFF-41C11577F2BC}"/>
                </a:ext>
              </a:extLst>
            </p:cNvPr>
            <p:cNvSpPr/>
            <p:nvPr/>
          </p:nvSpPr>
          <p:spPr>
            <a:xfrm rot="8898206">
              <a:off x="4657051" y="3436269"/>
              <a:ext cx="17046" cy="9256"/>
            </a:xfrm>
            <a:custGeom>
              <a:avLst/>
              <a:gdLst/>
              <a:ahLst/>
              <a:cxnLst/>
              <a:rect l="l" t="t" r="r" b="b"/>
              <a:pathLst>
                <a:path w="35433" h="19240" extrusionOk="0">
                  <a:moveTo>
                    <a:pt x="0" y="0"/>
                  </a:moveTo>
                  <a:lnTo>
                    <a:pt x="35433" y="0"/>
                  </a:lnTo>
                  <a:lnTo>
                    <a:pt x="35433" y="19240"/>
                  </a:lnTo>
                  <a:lnTo>
                    <a:pt x="0" y="192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23">
              <a:extLst>
                <a:ext uri="{FF2B5EF4-FFF2-40B4-BE49-F238E27FC236}">
                  <a16:creationId xmlns:a16="http://schemas.microsoft.com/office/drawing/2014/main" id="{C7B39687-C023-C533-5C02-3A4A2C5D4888}"/>
                </a:ext>
              </a:extLst>
            </p:cNvPr>
            <p:cNvSpPr/>
            <p:nvPr/>
          </p:nvSpPr>
          <p:spPr>
            <a:xfrm rot="8898206">
              <a:off x="4649945" y="3312020"/>
              <a:ext cx="93065" cy="83763"/>
            </a:xfrm>
            <a:custGeom>
              <a:avLst/>
              <a:gdLst/>
              <a:ahLst/>
              <a:cxnLst/>
              <a:rect l="l" t="t" r="r" b="b"/>
              <a:pathLst>
                <a:path w="193452" h="174117" extrusionOk="0">
                  <a:moveTo>
                    <a:pt x="0" y="0"/>
                  </a:moveTo>
                  <a:lnTo>
                    <a:pt x="193453" y="0"/>
                  </a:lnTo>
                  <a:lnTo>
                    <a:pt x="193453" y="174117"/>
                  </a:lnTo>
                  <a:lnTo>
                    <a:pt x="0" y="17411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23">
              <a:extLst>
                <a:ext uri="{FF2B5EF4-FFF2-40B4-BE49-F238E27FC236}">
                  <a16:creationId xmlns:a16="http://schemas.microsoft.com/office/drawing/2014/main" id="{5B0E798F-ABD5-0F3E-3B4F-0B6AD52CE9AA}"/>
                </a:ext>
              </a:extLst>
            </p:cNvPr>
            <p:cNvSpPr/>
            <p:nvPr/>
          </p:nvSpPr>
          <p:spPr>
            <a:xfrm rot="8898206">
              <a:off x="4668088" y="3388873"/>
              <a:ext cx="108873" cy="20482"/>
            </a:xfrm>
            <a:custGeom>
              <a:avLst/>
              <a:gdLst/>
              <a:ahLst/>
              <a:cxnLst/>
              <a:rect l="l" t="t" r="r" b="b"/>
              <a:pathLst>
                <a:path w="226313" h="42576" extrusionOk="0">
                  <a:moveTo>
                    <a:pt x="0" y="0"/>
                  </a:moveTo>
                  <a:lnTo>
                    <a:pt x="226314" y="0"/>
                  </a:lnTo>
                  <a:lnTo>
                    <a:pt x="226314" y="42577"/>
                  </a:lnTo>
                  <a:lnTo>
                    <a:pt x="0" y="425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23">
              <a:extLst>
                <a:ext uri="{FF2B5EF4-FFF2-40B4-BE49-F238E27FC236}">
                  <a16:creationId xmlns:a16="http://schemas.microsoft.com/office/drawing/2014/main" id="{26659AB9-9D5B-CEDD-C728-812054C8A7B8}"/>
                </a:ext>
              </a:extLst>
            </p:cNvPr>
            <p:cNvSpPr/>
            <p:nvPr/>
          </p:nvSpPr>
          <p:spPr>
            <a:xfrm rot="8882150">
              <a:off x="4644180" y="3413309"/>
              <a:ext cx="170562" cy="21687"/>
            </a:xfrm>
            <a:custGeom>
              <a:avLst/>
              <a:gdLst/>
              <a:ahLst/>
              <a:cxnLst/>
              <a:rect l="l" t="t" r="r" b="b"/>
              <a:pathLst>
                <a:path w="354931" h="45129" extrusionOk="0">
                  <a:moveTo>
                    <a:pt x="-1" y="1"/>
                  </a:moveTo>
                  <a:lnTo>
                    <a:pt x="354931" y="1"/>
                  </a:lnTo>
                  <a:lnTo>
                    <a:pt x="354931" y="45131"/>
                  </a:lnTo>
                  <a:lnTo>
                    <a:pt x="-1" y="451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23">
              <a:extLst>
                <a:ext uri="{FF2B5EF4-FFF2-40B4-BE49-F238E27FC236}">
                  <a16:creationId xmlns:a16="http://schemas.microsoft.com/office/drawing/2014/main" id="{8EFB2B35-AAE2-1020-69DB-8AF017D6312B}"/>
                </a:ext>
              </a:extLst>
            </p:cNvPr>
            <p:cNvSpPr/>
            <p:nvPr/>
          </p:nvSpPr>
          <p:spPr>
            <a:xfrm rot="8898206">
              <a:off x="4691304" y="3420800"/>
              <a:ext cx="138887" cy="88025"/>
            </a:xfrm>
            <a:custGeom>
              <a:avLst/>
              <a:gdLst/>
              <a:ahLst/>
              <a:cxnLst/>
              <a:rect l="l" t="t" r="r" b="b"/>
              <a:pathLst>
                <a:path w="288702" h="182975" extrusionOk="0">
                  <a:moveTo>
                    <a:pt x="0" y="0"/>
                  </a:moveTo>
                  <a:lnTo>
                    <a:pt x="288703" y="0"/>
                  </a:lnTo>
                  <a:lnTo>
                    <a:pt x="288703" y="182975"/>
                  </a:lnTo>
                  <a:lnTo>
                    <a:pt x="0" y="1829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23">
              <a:extLst>
                <a:ext uri="{FF2B5EF4-FFF2-40B4-BE49-F238E27FC236}">
                  <a16:creationId xmlns:a16="http://schemas.microsoft.com/office/drawing/2014/main" id="{4C4A9FA3-6334-A2DB-876A-CB5CA82C03E7}"/>
                </a:ext>
              </a:extLst>
            </p:cNvPr>
            <p:cNvSpPr/>
            <p:nvPr/>
          </p:nvSpPr>
          <p:spPr>
            <a:xfrm>
              <a:off x="4755235" y="3303374"/>
              <a:ext cx="88933" cy="120759"/>
            </a:xfrm>
            <a:custGeom>
              <a:avLst/>
              <a:gdLst/>
              <a:ahLst/>
              <a:cxnLst/>
              <a:rect l="l" t="t" r="r" b="b"/>
              <a:pathLst>
                <a:path w="184865" h="251021" extrusionOk="0">
                  <a:moveTo>
                    <a:pt x="324" y="7276"/>
                  </a:moveTo>
                  <a:cubicBezTo>
                    <a:pt x="15755" y="54139"/>
                    <a:pt x="57474" y="81667"/>
                    <a:pt x="95574" y="109289"/>
                  </a:cubicBezTo>
                  <a:cubicBezTo>
                    <a:pt x="117664" y="123737"/>
                    <a:pt x="137014" y="141991"/>
                    <a:pt x="152724" y="163201"/>
                  </a:cubicBezTo>
                  <a:cubicBezTo>
                    <a:pt x="168510" y="187499"/>
                    <a:pt x="175440" y="216496"/>
                    <a:pt x="172346" y="245306"/>
                  </a:cubicBezTo>
                  <a:cubicBezTo>
                    <a:pt x="171679" y="252926"/>
                    <a:pt x="183586" y="252926"/>
                    <a:pt x="184252" y="245306"/>
                  </a:cubicBezTo>
                  <a:cubicBezTo>
                    <a:pt x="189300" y="190918"/>
                    <a:pt x="162726" y="146722"/>
                    <a:pt x="121292" y="113861"/>
                  </a:cubicBezTo>
                  <a:cubicBezTo>
                    <a:pt x="79858" y="81000"/>
                    <a:pt x="28899" y="55854"/>
                    <a:pt x="11755" y="4133"/>
                  </a:cubicBezTo>
                  <a:cubicBezTo>
                    <a:pt x="9373" y="-3106"/>
                    <a:pt x="-2057" y="-58"/>
                    <a:pt x="324" y="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23">
              <a:extLst>
                <a:ext uri="{FF2B5EF4-FFF2-40B4-BE49-F238E27FC236}">
                  <a16:creationId xmlns:a16="http://schemas.microsoft.com/office/drawing/2014/main" id="{8A1F252E-1F10-CF22-9FBF-F72C19FF75DA}"/>
                </a:ext>
              </a:extLst>
            </p:cNvPr>
            <p:cNvSpPr/>
            <p:nvPr/>
          </p:nvSpPr>
          <p:spPr>
            <a:xfrm>
              <a:off x="4618611" y="3362172"/>
              <a:ext cx="63124" cy="99465"/>
            </a:xfrm>
            <a:custGeom>
              <a:avLst/>
              <a:gdLst/>
              <a:ahLst/>
              <a:cxnLst/>
              <a:rect l="l" t="t" r="r" b="b"/>
              <a:pathLst>
                <a:path w="131215" h="206758" extrusionOk="0">
                  <a:moveTo>
                    <a:pt x="128206" y="195747"/>
                  </a:moveTo>
                  <a:cubicBezTo>
                    <a:pt x="57098" y="158743"/>
                    <a:pt x="12326" y="85406"/>
                    <a:pt x="11906" y="5247"/>
                  </a:cubicBezTo>
                  <a:cubicBezTo>
                    <a:pt x="11489" y="1959"/>
                    <a:pt x="8486" y="-368"/>
                    <a:pt x="5199" y="48"/>
                  </a:cubicBezTo>
                  <a:cubicBezTo>
                    <a:pt x="2483" y="392"/>
                    <a:pt x="344" y="2531"/>
                    <a:pt x="0" y="5247"/>
                  </a:cubicBezTo>
                  <a:cubicBezTo>
                    <a:pt x="444" y="89632"/>
                    <a:pt x="47456" y="166873"/>
                    <a:pt x="122206" y="206034"/>
                  </a:cubicBezTo>
                  <a:cubicBezTo>
                    <a:pt x="128969" y="209558"/>
                    <a:pt x="135064" y="199271"/>
                    <a:pt x="128206" y="1957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23">
              <a:extLst>
                <a:ext uri="{FF2B5EF4-FFF2-40B4-BE49-F238E27FC236}">
                  <a16:creationId xmlns:a16="http://schemas.microsoft.com/office/drawing/2014/main" id="{641E1543-3BEF-65EB-66B7-A260D0CDBDE7}"/>
                </a:ext>
              </a:extLst>
            </p:cNvPr>
            <p:cNvSpPr/>
            <p:nvPr/>
          </p:nvSpPr>
          <p:spPr>
            <a:xfrm>
              <a:off x="4678266" y="3394456"/>
              <a:ext cx="369967" cy="396406"/>
            </a:xfrm>
            <a:custGeom>
              <a:avLst/>
              <a:gdLst/>
              <a:ahLst/>
              <a:cxnLst/>
              <a:rect l="l" t="t" r="r" b="b"/>
              <a:pathLst>
                <a:path w="769048" h="824007" extrusionOk="0">
                  <a:moveTo>
                    <a:pt x="280892" y="824008"/>
                  </a:moveTo>
                  <a:lnTo>
                    <a:pt x="0" y="208121"/>
                  </a:lnTo>
                  <a:cubicBezTo>
                    <a:pt x="93631" y="224218"/>
                    <a:pt x="159449" y="202597"/>
                    <a:pt x="165164" y="100013"/>
                  </a:cubicBezTo>
                  <a:lnTo>
                    <a:pt x="315659" y="0"/>
                  </a:lnTo>
                  <a:lnTo>
                    <a:pt x="769049" y="468725"/>
                  </a:lnTo>
                  <a:cubicBezTo>
                    <a:pt x="655146" y="477853"/>
                    <a:pt x="546776" y="521666"/>
                    <a:pt x="458534" y="594265"/>
                  </a:cubicBezTo>
                  <a:cubicBezTo>
                    <a:pt x="308325" y="716375"/>
                    <a:pt x="280892" y="824008"/>
                    <a:pt x="280892" y="8240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23">
              <a:extLst>
                <a:ext uri="{FF2B5EF4-FFF2-40B4-BE49-F238E27FC236}">
                  <a16:creationId xmlns:a16="http://schemas.microsoft.com/office/drawing/2014/main" id="{6649DCF5-27CF-ECCE-F1AC-03A32DF0105A}"/>
                </a:ext>
              </a:extLst>
            </p:cNvPr>
            <p:cNvSpPr/>
            <p:nvPr/>
          </p:nvSpPr>
          <p:spPr>
            <a:xfrm>
              <a:off x="4733611" y="3423848"/>
              <a:ext cx="173562" cy="218915"/>
            </a:xfrm>
            <a:custGeom>
              <a:avLst/>
              <a:gdLst/>
              <a:ahLst/>
              <a:cxnLst/>
              <a:rect l="l" t="t" r="r" b="b"/>
              <a:pathLst>
                <a:path w="360782" h="455057" extrusionOk="0">
                  <a:moveTo>
                    <a:pt x="109061" y="0"/>
                  </a:moveTo>
                  <a:cubicBezTo>
                    <a:pt x="109750" y="584"/>
                    <a:pt x="110358" y="1257"/>
                    <a:pt x="110871" y="2000"/>
                  </a:cubicBezTo>
                  <a:lnTo>
                    <a:pt x="115729" y="8001"/>
                  </a:lnTo>
                  <a:lnTo>
                    <a:pt x="133826" y="31433"/>
                  </a:lnTo>
                  <a:lnTo>
                    <a:pt x="199930" y="118015"/>
                  </a:lnTo>
                  <a:lnTo>
                    <a:pt x="297275" y="246888"/>
                  </a:lnTo>
                  <a:cubicBezTo>
                    <a:pt x="306800" y="259080"/>
                    <a:pt x="315849" y="271463"/>
                    <a:pt x="325374" y="284226"/>
                  </a:cubicBezTo>
                  <a:cubicBezTo>
                    <a:pt x="336022" y="296734"/>
                    <a:pt x="345313" y="310335"/>
                    <a:pt x="353092" y="324803"/>
                  </a:cubicBezTo>
                  <a:cubicBezTo>
                    <a:pt x="367381" y="357830"/>
                    <a:pt x="361455" y="396127"/>
                    <a:pt x="337852" y="423291"/>
                  </a:cubicBezTo>
                  <a:cubicBezTo>
                    <a:pt x="331986" y="430044"/>
                    <a:pt x="325148" y="435886"/>
                    <a:pt x="317563" y="440627"/>
                  </a:cubicBezTo>
                  <a:cubicBezTo>
                    <a:pt x="310140" y="445470"/>
                    <a:pt x="302011" y="449133"/>
                    <a:pt x="293465" y="451485"/>
                  </a:cubicBezTo>
                  <a:cubicBezTo>
                    <a:pt x="276748" y="456248"/>
                    <a:pt x="259033" y="456248"/>
                    <a:pt x="242316" y="451485"/>
                  </a:cubicBezTo>
                  <a:cubicBezTo>
                    <a:pt x="226173" y="446912"/>
                    <a:pt x="211584" y="438020"/>
                    <a:pt x="200120" y="425768"/>
                  </a:cubicBezTo>
                  <a:cubicBezTo>
                    <a:pt x="194795" y="419836"/>
                    <a:pt x="189984" y="413463"/>
                    <a:pt x="185738" y="406718"/>
                  </a:cubicBezTo>
                  <a:lnTo>
                    <a:pt x="172784" y="387668"/>
                  </a:lnTo>
                  <a:lnTo>
                    <a:pt x="82296" y="253841"/>
                  </a:lnTo>
                  <a:lnTo>
                    <a:pt x="21622" y="163354"/>
                  </a:lnTo>
                  <a:lnTo>
                    <a:pt x="5334" y="138589"/>
                  </a:lnTo>
                  <a:lnTo>
                    <a:pt x="1238" y="132112"/>
                  </a:lnTo>
                  <a:cubicBezTo>
                    <a:pt x="709" y="131419"/>
                    <a:pt x="291" y="130648"/>
                    <a:pt x="0" y="129826"/>
                  </a:cubicBezTo>
                  <a:cubicBezTo>
                    <a:pt x="617" y="130427"/>
                    <a:pt x="1160" y="131098"/>
                    <a:pt x="1619" y="131826"/>
                  </a:cubicBezTo>
                  <a:cubicBezTo>
                    <a:pt x="2858" y="133445"/>
                    <a:pt x="4286" y="135541"/>
                    <a:pt x="6191" y="138017"/>
                  </a:cubicBezTo>
                  <a:lnTo>
                    <a:pt x="23241" y="162306"/>
                  </a:lnTo>
                  <a:lnTo>
                    <a:pt x="85154" y="251841"/>
                  </a:lnTo>
                  <a:lnTo>
                    <a:pt x="176498" y="385191"/>
                  </a:lnTo>
                  <a:lnTo>
                    <a:pt x="189547" y="404241"/>
                  </a:lnTo>
                  <a:cubicBezTo>
                    <a:pt x="193652" y="410862"/>
                    <a:pt x="198372" y="417081"/>
                    <a:pt x="203645" y="422815"/>
                  </a:cubicBezTo>
                  <a:cubicBezTo>
                    <a:pt x="226270" y="446834"/>
                    <a:pt x="260451" y="456143"/>
                    <a:pt x="292132" y="446913"/>
                  </a:cubicBezTo>
                  <a:cubicBezTo>
                    <a:pt x="308373" y="442130"/>
                    <a:pt x="322913" y="432812"/>
                    <a:pt x="334042" y="420053"/>
                  </a:cubicBezTo>
                  <a:cubicBezTo>
                    <a:pt x="356368" y="394330"/>
                    <a:pt x="362028" y="358110"/>
                    <a:pt x="348615" y="326803"/>
                  </a:cubicBezTo>
                  <a:cubicBezTo>
                    <a:pt x="340996" y="312656"/>
                    <a:pt x="331965" y="299316"/>
                    <a:pt x="321659" y="286988"/>
                  </a:cubicBezTo>
                  <a:lnTo>
                    <a:pt x="293751" y="249650"/>
                  </a:lnTo>
                  <a:lnTo>
                    <a:pt x="197168" y="120110"/>
                  </a:lnTo>
                  <a:lnTo>
                    <a:pt x="132397" y="32576"/>
                  </a:lnTo>
                  <a:lnTo>
                    <a:pt x="114967" y="8573"/>
                  </a:lnTo>
                  <a:lnTo>
                    <a:pt x="110585" y="2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23">
              <a:extLst>
                <a:ext uri="{FF2B5EF4-FFF2-40B4-BE49-F238E27FC236}">
                  <a16:creationId xmlns:a16="http://schemas.microsoft.com/office/drawing/2014/main" id="{D0F6A18B-AEE3-49FE-CBBC-239B392C9B10}"/>
                </a:ext>
              </a:extLst>
            </p:cNvPr>
            <p:cNvSpPr/>
            <p:nvPr/>
          </p:nvSpPr>
          <p:spPr>
            <a:xfrm>
              <a:off x="4818072" y="3403764"/>
              <a:ext cx="174032" cy="157994"/>
            </a:xfrm>
            <a:custGeom>
              <a:avLst/>
              <a:gdLst/>
              <a:ahLst/>
              <a:cxnLst/>
              <a:rect l="l" t="t" r="r" b="b"/>
              <a:pathLst>
                <a:path w="361759" h="328421" extrusionOk="0">
                  <a:moveTo>
                    <a:pt x="361759" y="328422"/>
                  </a:moveTo>
                  <a:cubicBezTo>
                    <a:pt x="358292" y="328349"/>
                    <a:pt x="354843" y="327902"/>
                    <a:pt x="351472" y="327088"/>
                  </a:cubicBezTo>
                  <a:lnTo>
                    <a:pt x="322897" y="321850"/>
                  </a:lnTo>
                  <a:lnTo>
                    <a:pt x="222313" y="302133"/>
                  </a:lnTo>
                  <a:lnTo>
                    <a:pt x="221456" y="302133"/>
                  </a:lnTo>
                  <a:lnTo>
                    <a:pt x="220980" y="301466"/>
                  </a:lnTo>
                  <a:cubicBezTo>
                    <a:pt x="200311" y="273748"/>
                    <a:pt x="176689" y="241935"/>
                    <a:pt x="151543" y="208312"/>
                  </a:cubicBezTo>
                  <a:lnTo>
                    <a:pt x="43624" y="61722"/>
                  </a:lnTo>
                  <a:lnTo>
                    <a:pt x="11335" y="16859"/>
                  </a:lnTo>
                  <a:lnTo>
                    <a:pt x="2762" y="4572"/>
                  </a:lnTo>
                  <a:cubicBezTo>
                    <a:pt x="1687" y="3147"/>
                    <a:pt x="762" y="1615"/>
                    <a:pt x="0" y="0"/>
                  </a:cubicBezTo>
                  <a:cubicBezTo>
                    <a:pt x="0" y="0"/>
                    <a:pt x="1333" y="1238"/>
                    <a:pt x="3524" y="3905"/>
                  </a:cubicBezTo>
                  <a:lnTo>
                    <a:pt x="13049" y="15716"/>
                  </a:lnTo>
                  <a:lnTo>
                    <a:pt x="46672" y="59626"/>
                  </a:lnTo>
                  <a:cubicBezTo>
                    <a:pt x="75247" y="97726"/>
                    <a:pt x="113347" y="148971"/>
                    <a:pt x="155829" y="205740"/>
                  </a:cubicBezTo>
                  <a:lnTo>
                    <a:pt x="224790" y="299180"/>
                  </a:lnTo>
                  <a:lnTo>
                    <a:pt x="223456" y="298418"/>
                  </a:lnTo>
                  <a:lnTo>
                    <a:pt x="323755" y="319850"/>
                  </a:lnTo>
                  <a:lnTo>
                    <a:pt x="352330" y="326231"/>
                  </a:lnTo>
                  <a:cubicBezTo>
                    <a:pt x="355518" y="326754"/>
                    <a:pt x="358668" y="327486"/>
                    <a:pt x="361759" y="3284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23">
              <a:extLst>
                <a:ext uri="{FF2B5EF4-FFF2-40B4-BE49-F238E27FC236}">
                  <a16:creationId xmlns:a16="http://schemas.microsoft.com/office/drawing/2014/main" id="{7A416787-43B3-8790-09ED-57AF8CBE8A77}"/>
                </a:ext>
              </a:extLst>
            </p:cNvPr>
            <p:cNvSpPr/>
            <p:nvPr/>
          </p:nvSpPr>
          <p:spPr>
            <a:xfrm>
              <a:off x="4757271" y="3667945"/>
              <a:ext cx="98563" cy="55194"/>
            </a:xfrm>
            <a:custGeom>
              <a:avLst/>
              <a:gdLst/>
              <a:ahLst/>
              <a:cxnLst/>
              <a:rect l="l" t="t" r="r" b="b"/>
              <a:pathLst>
                <a:path w="204882" h="114732" extrusionOk="0">
                  <a:moveTo>
                    <a:pt x="204883" y="114733"/>
                  </a:moveTo>
                  <a:cubicBezTo>
                    <a:pt x="204883" y="114733"/>
                    <a:pt x="202692" y="112733"/>
                    <a:pt x="199263" y="108446"/>
                  </a:cubicBezTo>
                  <a:cubicBezTo>
                    <a:pt x="195834" y="104160"/>
                    <a:pt x="191071" y="97874"/>
                    <a:pt x="185166" y="89968"/>
                  </a:cubicBezTo>
                  <a:cubicBezTo>
                    <a:pt x="173450" y="74157"/>
                    <a:pt x="157258" y="51868"/>
                    <a:pt x="139160" y="26627"/>
                  </a:cubicBezTo>
                  <a:lnTo>
                    <a:pt x="140779" y="27675"/>
                  </a:lnTo>
                  <a:lnTo>
                    <a:pt x="124206" y="24722"/>
                  </a:lnTo>
                  <a:cubicBezTo>
                    <a:pt x="89821" y="18530"/>
                    <a:pt x="58674" y="12720"/>
                    <a:pt x="36195" y="8244"/>
                  </a:cubicBezTo>
                  <a:cubicBezTo>
                    <a:pt x="24955" y="6053"/>
                    <a:pt x="15812" y="4148"/>
                    <a:pt x="9525" y="2719"/>
                  </a:cubicBezTo>
                  <a:cubicBezTo>
                    <a:pt x="6253" y="2224"/>
                    <a:pt x="3054" y="1328"/>
                    <a:pt x="0" y="52"/>
                  </a:cubicBezTo>
                  <a:cubicBezTo>
                    <a:pt x="3353" y="-120"/>
                    <a:pt x="6714" y="136"/>
                    <a:pt x="10001" y="814"/>
                  </a:cubicBezTo>
                  <a:cubicBezTo>
                    <a:pt x="16383" y="1671"/>
                    <a:pt x="25527" y="3005"/>
                    <a:pt x="36862" y="4815"/>
                  </a:cubicBezTo>
                  <a:cubicBezTo>
                    <a:pt x="59531" y="8434"/>
                    <a:pt x="90773" y="13673"/>
                    <a:pt x="125159" y="19864"/>
                  </a:cubicBezTo>
                  <a:lnTo>
                    <a:pt x="141732" y="22817"/>
                  </a:lnTo>
                  <a:lnTo>
                    <a:pt x="142685" y="22817"/>
                  </a:lnTo>
                  <a:lnTo>
                    <a:pt x="143256" y="23579"/>
                  </a:lnTo>
                  <a:cubicBezTo>
                    <a:pt x="161258" y="48915"/>
                    <a:pt x="176879" y="71204"/>
                    <a:pt x="188023" y="87872"/>
                  </a:cubicBezTo>
                  <a:cubicBezTo>
                    <a:pt x="193548" y="95969"/>
                    <a:pt x="197548" y="102636"/>
                    <a:pt x="200787" y="106922"/>
                  </a:cubicBezTo>
                  <a:cubicBezTo>
                    <a:pt x="202519" y="109316"/>
                    <a:pt x="203899" y="111947"/>
                    <a:pt x="204883" y="1147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23">
              <a:extLst>
                <a:ext uri="{FF2B5EF4-FFF2-40B4-BE49-F238E27FC236}">
                  <a16:creationId xmlns:a16="http://schemas.microsoft.com/office/drawing/2014/main" id="{F3F7D5FE-AF60-BC04-661A-CB932750066A}"/>
                </a:ext>
              </a:extLst>
            </p:cNvPr>
            <p:cNvSpPr/>
            <p:nvPr/>
          </p:nvSpPr>
          <p:spPr>
            <a:xfrm>
              <a:off x="4760597" y="3390849"/>
              <a:ext cx="9023" cy="14306"/>
            </a:xfrm>
            <a:custGeom>
              <a:avLst/>
              <a:gdLst/>
              <a:ahLst/>
              <a:cxnLst/>
              <a:rect l="l" t="t" r="r" b="b"/>
              <a:pathLst>
                <a:path w="18757" h="29737" extrusionOk="0">
                  <a:moveTo>
                    <a:pt x="18523" y="29687"/>
                  </a:moveTo>
                  <a:cubicBezTo>
                    <a:pt x="17380" y="30354"/>
                    <a:pt x="12331" y="24353"/>
                    <a:pt x="7283" y="16161"/>
                  </a:cubicBezTo>
                  <a:cubicBezTo>
                    <a:pt x="2235" y="7970"/>
                    <a:pt x="-908" y="826"/>
                    <a:pt x="235" y="64"/>
                  </a:cubicBezTo>
                  <a:cubicBezTo>
                    <a:pt x="1378" y="-698"/>
                    <a:pt x="6426" y="5398"/>
                    <a:pt x="11474" y="13590"/>
                  </a:cubicBezTo>
                  <a:cubicBezTo>
                    <a:pt x="16522" y="21781"/>
                    <a:pt x="19666" y="28925"/>
                    <a:pt x="18523" y="296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23">
              <a:extLst>
                <a:ext uri="{FF2B5EF4-FFF2-40B4-BE49-F238E27FC236}">
                  <a16:creationId xmlns:a16="http://schemas.microsoft.com/office/drawing/2014/main" id="{C07EE93D-3A26-BDBC-4BEA-CB5BBDD572FE}"/>
                </a:ext>
              </a:extLst>
            </p:cNvPr>
            <p:cNvSpPr/>
            <p:nvPr/>
          </p:nvSpPr>
          <p:spPr>
            <a:xfrm>
              <a:off x="4728133" y="3408551"/>
              <a:ext cx="10201" cy="16269"/>
            </a:xfrm>
            <a:custGeom>
              <a:avLst/>
              <a:gdLst/>
              <a:ahLst/>
              <a:cxnLst/>
              <a:rect l="l" t="t" r="r" b="b"/>
              <a:pathLst>
                <a:path w="21205" h="33819" extrusionOk="0">
                  <a:moveTo>
                    <a:pt x="20998" y="33776"/>
                  </a:moveTo>
                  <a:cubicBezTo>
                    <a:pt x="19855" y="34442"/>
                    <a:pt x="14236" y="27489"/>
                    <a:pt x="8521" y="18155"/>
                  </a:cubicBezTo>
                  <a:cubicBezTo>
                    <a:pt x="2806" y="8820"/>
                    <a:pt x="-1004" y="819"/>
                    <a:pt x="234" y="57"/>
                  </a:cubicBezTo>
                  <a:cubicBezTo>
                    <a:pt x="1472" y="-705"/>
                    <a:pt x="6997" y="6248"/>
                    <a:pt x="12712" y="15583"/>
                  </a:cubicBezTo>
                  <a:cubicBezTo>
                    <a:pt x="18427" y="24917"/>
                    <a:pt x="22141" y="32728"/>
                    <a:pt x="20998" y="337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23">
              <a:extLst>
                <a:ext uri="{FF2B5EF4-FFF2-40B4-BE49-F238E27FC236}">
                  <a16:creationId xmlns:a16="http://schemas.microsoft.com/office/drawing/2014/main" id="{E23AFC38-924A-6868-18D1-F3B4DA31FC63}"/>
                </a:ext>
              </a:extLst>
            </p:cNvPr>
            <p:cNvSpPr/>
            <p:nvPr/>
          </p:nvSpPr>
          <p:spPr>
            <a:xfrm>
              <a:off x="4695610" y="3427953"/>
              <a:ext cx="10165" cy="15989"/>
            </a:xfrm>
            <a:custGeom>
              <a:avLst/>
              <a:gdLst/>
              <a:ahLst/>
              <a:cxnLst/>
              <a:rect l="l" t="t" r="r" b="b"/>
              <a:pathLst>
                <a:path w="21129" h="33237" extrusionOk="0">
                  <a:moveTo>
                    <a:pt x="20741" y="33192"/>
                  </a:moveTo>
                  <a:cubicBezTo>
                    <a:pt x="19598" y="33859"/>
                    <a:pt x="14073" y="27096"/>
                    <a:pt x="8454" y="17952"/>
                  </a:cubicBezTo>
                  <a:cubicBezTo>
                    <a:pt x="2834" y="8808"/>
                    <a:pt x="-1071" y="712"/>
                    <a:pt x="262" y="45"/>
                  </a:cubicBezTo>
                  <a:cubicBezTo>
                    <a:pt x="1596" y="-621"/>
                    <a:pt x="7025" y="6141"/>
                    <a:pt x="12645" y="15285"/>
                  </a:cubicBezTo>
                  <a:cubicBezTo>
                    <a:pt x="18265" y="24429"/>
                    <a:pt x="22456" y="32430"/>
                    <a:pt x="20741" y="33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23">
              <a:extLst>
                <a:ext uri="{FF2B5EF4-FFF2-40B4-BE49-F238E27FC236}">
                  <a16:creationId xmlns:a16="http://schemas.microsoft.com/office/drawing/2014/main" id="{6B8CC5F7-7455-BE69-9F09-5DC093E5E806}"/>
                </a:ext>
              </a:extLst>
            </p:cNvPr>
            <p:cNvSpPr/>
            <p:nvPr/>
          </p:nvSpPr>
          <p:spPr>
            <a:xfrm rot="8898206">
              <a:off x="4775664" y="3363024"/>
              <a:ext cx="17046" cy="9256"/>
            </a:xfrm>
            <a:custGeom>
              <a:avLst/>
              <a:gdLst/>
              <a:ahLst/>
              <a:cxnLst/>
              <a:rect l="l" t="t" r="r" b="b"/>
              <a:pathLst>
                <a:path w="35433" h="19240" extrusionOk="0">
                  <a:moveTo>
                    <a:pt x="0" y="0"/>
                  </a:moveTo>
                  <a:lnTo>
                    <a:pt x="35433" y="0"/>
                  </a:lnTo>
                  <a:lnTo>
                    <a:pt x="35433" y="19241"/>
                  </a:lnTo>
                  <a:lnTo>
                    <a:pt x="0" y="1924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23">
              <a:extLst>
                <a:ext uri="{FF2B5EF4-FFF2-40B4-BE49-F238E27FC236}">
                  <a16:creationId xmlns:a16="http://schemas.microsoft.com/office/drawing/2014/main" id="{C6BDE08F-7791-3AE5-716D-2541C0211321}"/>
                </a:ext>
              </a:extLst>
            </p:cNvPr>
            <p:cNvSpPr/>
            <p:nvPr/>
          </p:nvSpPr>
          <p:spPr>
            <a:xfrm>
              <a:off x="4656348" y="3365064"/>
              <a:ext cx="142140" cy="87520"/>
            </a:xfrm>
            <a:custGeom>
              <a:avLst/>
              <a:gdLst/>
              <a:ahLst/>
              <a:cxnLst/>
              <a:rect l="l" t="t" r="r" b="b"/>
              <a:pathLst>
                <a:path w="295465" h="181927" extrusionOk="0">
                  <a:moveTo>
                    <a:pt x="295466" y="0"/>
                  </a:moveTo>
                  <a:cubicBezTo>
                    <a:pt x="291917" y="2894"/>
                    <a:pt x="288125" y="5475"/>
                    <a:pt x="284131" y="7715"/>
                  </a:cubicBezTo>
                  <a:lnTo>
                    <a:pt x="252508" y="27242"/>
                  </a:lnTo>
                  <a:lnTo>
                    <a:pt x="147733" y="91154"/>
                  </a:lnTo>
                  <a:lnTo>
                    <a:pt x="43529" y="155829"/>
                  </a:lnTo>
                  <a:lnTo>
                    <a:pt x="11906" y="175355"/>
                  </a:lnTo>
                  <a:cubicBezTo>
                    <a:pt x="8201" y="177992"/>
                    <a:pt x="4206" y="180197"/>
                    <a:pt x="0" y="181928"/>
                  </a:cubicBezTo>
                  <a:cubicBezTo>
                    <a:pt x="3372" y="178883"/>
                    <a:pt x="7005" y="176142"/>
                    <a:pt x="10859" y="173736"/>
                  </a:cubicBezTo>
                  <a:cubicBezTo>
                    <a:pt x="18098" y="168688"/>
                    <a:pt x="28575" y="161544"/>
                    <a:pt x="41720" y="152876"/>
                  </a:cubicBezTo>
                  <a:cubicBezTo>
                    <a:pt x="67818" y="135541"/>
                    <a:pt x="104394" y="112109"/>
                    <a:pt x="145161" y="86963"/>
                  </a:cubicBezTo>
                  <a:cubicBezTo>
                    <a:pt x="185928" y="61817"/>
                    <a:pt x="223361" y="39338"/>
                    <a:pt x="250603" y="24193"/>
                  </a:cubicBezTo>
                  <a:cubicBezTo>
                    <a:pt x="264224" y="16383"/>
                    <a:pt x="275368" y="10192"/>
                    <a:pt x="283083" y="6001"/>
                  </a:cubicBezTo>
                  <a:cubicBezTo>
                    <a:pt x="287021" y="3631"/>
                    <a:pt x="291165" y="1623"/>
                    <a:pt x="295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23">
              <a:extLst>
                <a:ext uri="{FF2B5EF4-FFF2-40B4-BE49-F238E27FC236}">
                  <a16:creationId xmlns:a16="http://schemas.microsoft.com/office/drawing/2014/main" id="{4E8156E4-E785-5774-00ED-3749E1CE9C30}"/>
                </a:ext>
              </a:extLst>
            </p:cNvPr>
            <p:cNvSpPr/>
            <p:nvPr/>
          </p:nvSpPr>
          <p:spPr>
            <a:xfrm>
              <a:off x="4672305" y="3363184"/>
              <a:ext cx="89948" cy="55582"/>
            </a:xfrm>
            <a:custGeom>
              <a:avLst/>
              <a:gdLst/>
              <a:ahLst/>
              <a:cxnLst/>
              <a:rect l="l" t="t" r="r" b="b"/>
              <a:pathLst>
                <a:path w="186975" h="115538" extrusionOk="0">
                  <a:moveTo>
                    <a:pt x="186976" y="0"/>
                  </a:moveTo>
                  <a:cubicBezTo>
                    <a:pt x="178447" y="6543"/>
                    <a:pt x="169436" y="12434"/>
                    <a:pt x="160020" y="17621"/>
                  </a:cubicBezTo>
                  <a:lnTo>
                    <a:pt x="93821" y="58388"/>
                  </a:lnTo>
                  <a:lnTo>
                    <a:pt x="27813" y="99346"/>
                  </a:lnTo>
                  <a:cubicBezTo>
                    <a:pt x="18957" y="105426"/>
                    <a:pt x="9660" y="110839"/>
                    <a:pt x="0" y="115538"/>
                  </a:cubicBezTo>
                  <a:cubicBezTo>
                    <a:pt x="8103" y="108494"/>
                    <a:pt x="16768" y="102122"/>
                    <a:pt x="25908" y="96488"/>
                  </a:cubicBezTo>
                  <a:cubicBezTo>
                    <a:pt x="42386" y="85249"/>
                    <a:pt x="65437" y="70199"/>
                    <a:pt x="91250" y="54292"/>
                  </a:cubicBezTo>
                  <a:cubicBezTo>
                    <a:pt x="117062" y="38386"/>
                    <a:pt x="140875" y="24384"/>
                    <a:pt x="157925" y="14764"/>
                  </a:cubicBezTo>
                  <a:cubicBezTo>
                    <a:pt x="167175" y="9033"/>
                    <a:pt x="176894" y="4094"/>
                    <a:pt x="1869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23">
              <a:extLst>
                <a:ext uri="{FF2B5EF4-FFF2-40B4-BE49-F238E27FC236}">
                  <a16:creationId xmlns:a16="http://schemas.microsoft.com/office/drawing/2014/main" id="{71957D93-FE2E-91E7-E053-918BC439864B}"/>
                </a:ext>
              </a:extLst>
            </p:cNvPr>
            <p:cNvSpPr/>
            <p:nvPr/>
          </p:nvSpPr>
          <p:spPr>
            <a:xfrm rot="-2037544">
              <a:off x="4825696" y="3523423"/>
              <a:ext cx="27391" cy="77080"/>
            </a:xfrm>
            <a:custGeom>
              <a:avLst/>
              <a:gdLst/>
              <a:ahLst/>
              <a:cxnLst/>
              <a:rect l="l" t="t" r="r" b="b"/>
              <a:pathLst>
                <a:path w="56864" h="160020" extrusionOk="0">
                  <a:moveTo>
                    <a:pt x="26765" y="0"/>
                  </a:moveTo>
                  <a:lnTo>
                    <a:pt x="30194" y="0"/>
                  </a:lnTo>
                  <a:cubicBezTo>
                    <a:pt x="44924" y="0"/>
                    <a:pt x="56864" y="11941"/>
                    <a:pt x="56864" y="26670"/>
                  </a:cubicBezTo>
                  <a:lnTo>
                    <a:pt x="56864" y="133255"/>
                  </a:lnTo>
                  <a:cubicBezTo>
                    <a:pt x="56864" y="148037"/>
                    <a:pt x="44881" y="160020"/>
                    <a:pt x="30099" y="160020"/>
                  </a:cubicBezTo>
                  <a:lnTo>
                    <a:pt x="26670" y="160020"/>
                  </a:lnTo>
                  <a:cubicBezTo>
                    <a:pt x="11941" y="160020"/>
                    <a:pt x="0" y="148080"/>
                    <a:pt x="0" y="133350"/>
                  </a:cubicBezTo>
                  <a:lnTo>
                    <a:pt x="0" y="26765"/>
                  </a:lnTo>
                  <a:cubicBezTo>
                    <a:pt x="-52" y="12036"/>
                    <a:pt x="11845" y="53"/>
                    <a:pt x="26575" y="0"/>
                  </a:cubicBezTo>
                  <a:cubicBezTo>
                    <a:pt x="26638" y="0"/>
                    <a:pt x="26702" y="0"/>
                    <a:pt x="267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23">
              <a:extLst>
                <a:ext uri="{FF2B5EF4-FFF2-40B4-BE49-F238E27FC236}">
                  <a16:creationId xmlns:a16="http://schemas.microsoft.com/office/drawing/2014/main" id="{497DBBC4-9E7C-9ACA-00EB-6AA429E38A9E}"/>
                </a:ext>
              </a:extLst>
            </p:cNvPr>
            <p:cNvSpPr/>
            <p:nvPr/>
          </p:nvSpPr>
          <p:spPr>
            <a:xfrm>
              <a:off x="4334964" y="3102601"/>
              <a:ext cx="104474" cy="99388"/>
            </a:xfrm>
            <a:custGeom>
              <a:avLst/>
              <a:gdLst/>
              <a:ahLst/>
              <a:cxnLst/>
              <a:rect l="l" t="t" r="r" b="b"/>
              <a:pathLst>
                <a:path w="217169" h="206597" extrusionOk="0">
                  <a:moveTo>
                    <a:pt x="167640" y="206597"/>
                  </a:moveTo>
                  <a:lnTo>
                    <a:pt x="0" y="79153"/>
                  </a:lnTo>
                  <a:lnTo>
                    <a:pt x="44577" y="0"/>
                  </a:lnTo>
                  <a:lnTo>
                    <a:pt x="217170" y="115157"/>
                  </a:lnTo>
                  <a:lnTo>
                    <a:pt x="167640" y="2065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23">
              <a:extLst>
                <a:ext uri="{FF2B5EF4-FFF2-40B4-BE49-F238E27FC236}">
                  <a16:creationId xmlns:a16="http://schemas.microsoft.com/office/drawing/2014/main" id="{71AF5A53-5831-1781-6019-F89075404E7A}"/>
                </a:ext>
              </a:extLst>
            </p:cNvPr>
            <p:cNvSpPr/>
            <p:nvPr/>
          </p:nvSpPr>
          <p:spPr>
            <a:xfrm>
              <a:off x="4471056" y="2842660"/>
              <a:ext cx="153733" cy="223153"/>
            </a:xfrm>
            <a:custGeom>
              <a:avLst/>
              <a:gdLst/>
              <a:ahLst/>
              <a:cxnLst/>
              <a:rect l="l" t="t" r="r" b="b"/>
              <a:pathLst>
                <a:path w="319563" h="463867" extrusionOk="0">
                  <a:moveTo>
                    <a:pt x="0" y="58007"/>
                  </a:moveTo>
                  <a:lnTo>
                    <a:pt x="70771" y="158877"/>
                  </a:lnTo>
                  <a:lnTo>
                    <a:pt x="158305" y="319850"/>
                  </a:lnTo>
                  <a:lnTo>
                    <a:pt x="212979" y="463868"/>
                  </a:lnTo>
                  <a:lnTo>
                    <a:pt x="319564" y="439674"/>
                  </a:lnTo>
                  <a:lnTo>
                    <a:pt x="289655" y="349282"/>
                  </a:lnTo>
                  <a:lnTo>
                    <a:pt x="180975" y="150971"/>
                  </a:lnTo>
                  <a:lnTo>
                    <a:pt x="78010" y="0"/>
                  </a:lnTo>
                  <a:lnTo>
                    <a:pt x="0" y="580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23">
              <a:extLst>
                <a:ext uri="{FF2B5EF4-FFF2-40B4-BE49-F238E27FC236}">
                  <a16:creationId xmlns:a16="http://schemas.microsoft.com/office/drawing/2014/main" id="{1AD807AF-5D25-697E-ED1D-212DDD637392}"/>
                </a:ext>
              </a:extLst>
            </p:cNvPr>
            <p:cNvSpPr/>
            <p:nvPr/>
          </p:nvSpPr>
          <p:spPr>
            <a:xfrm>
              <a:off x="4439509" y="2966463"/>
              <a:ext cx="125827" cy="135732"/>
            </a:xfrm>
            <a:custGeom>
              <a:avLst/>
              <a:gdLst/>
              <a:ahLst/>
              <a:cxnLst/>
              <a:rect l="l" t="t" r="r" b="b"/>
              <a:pathLst>
                <a:path w="261556" h="282146" extrusionOk="0">
                  <a:moveTo>
                    <a:pt x="0" y="62198"/>
                  </a:moveTo>
                  <a:cubicBezTo>
                    <a:pt x="0" y="62198"/>
                    <a:pt x="142875" y="284321"/>
                    <a:pt x="146685" y="282131"/>
                  </a:cubicBezTo>
                  <a:cubicBezTo>
                    <a:pt x="150495" y="279940"/>
                    <a:pt x="261557" y="217075"/>
                    <a:pt x="261557" y="217075"/>
                  </a:cubicBezTo>
                  <a:lnTo>
                    <a:pt x="86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23">
              <a:extLst>
                <a:ext uri="{FF2B5EF4-FFF2-40B4-BE49-F238E27FC236}">
                  <a16:creationId xmlns:a16="http://schemas.microsoft.com/office/drawing/2014/main" id="{F328CDD3-17D3-539C-F7A9-F4F058630D9A}"/>
                </a:ext>
              </a:extLst>
            </p:cNvPr>
            <p:cNvSpPr/>
            <p:nvPr/>
          </p:nvSpPr>
          <p:spPr>
            <a:xfrm>
              <a:off x="4301032" y="2966463"/>
              <a:ext cx="200654" cy="180630"/>
            </a:xfrm>
            <a:custGeom>
              <a:avLst/>
              <a:gdLst/>
              <a:ahLst/>
              <a:cxnLst/>
              <a:rect l="l" t="t" r="r" b="b"/>
              <a:pathLst>
                <a:path w="417099" h="375475" extrusionOk="0">
                  <a:moveTo>
                    <a:pt x="140684" y="191072"/>
                  </a:moveTo>
                  <a:lnTo>
                    <a:pt x="321374" y="375476"/>
                  </a:lnTo>
                  <a:lnTo>
                    <a:pt x="417100" y="290227"/>
                  </a:lnTo>
                  <a:lnTo>
                    <a:pt x="208693" y="111252"/>
                  </a:lnTo>
                  <a:lnTo>
                    <a:pt x="70009" y="0"/>
                  </a:lnTo>
                  <a:lnTo>
                    <a:pt x="0" y="83344"/>
                  </a:lnTo>
                  <a:lnTo>
                    <a:pt x="140684" y="1910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23">
              <a:extLst>
                <a:ext uri="{FF2B5EF4-FFF2-40B4-BE49-F238E27FC236}">
                  <a16:creationId xmlns:a16="http://schemas.microsoft.com/office/drawing/2014/main" id="{FCE4EA41-7F7F-7743-D240-6EEFD947F58B}"/>
                </a:ext>
              </a:extLst>
            </p:cNvPr>
            <p:cNvSpPr/>
            <p:nvPr/>
          </p:nvSpPr>
          <p:spPr>
            <a:xfrm>
              <a:off x="4430888" y="3061746"/>
              <a:ext cx="327037" cy="229454"/>
            </a:xfrm>
            <a:custGeom>
              <a:avLst/>
              <a:gdLst/>
              <a:ahLst/>
              <a:cxnLst/>
              <a:rect l="l" t="t" r="r" b="b"/>
              <a:pathLst>
                <a:path w="679809" h="476964" extrusionOk="0">
                  <a:moveTo>
                    <a:pt x="569690" y="198215"/>
                  </a:moveTo>
                  <a:cubicBezTo>
                    <a:pt x="538639" y="196120"/>
                    <a:pt x="508921" y="125540"/>
                    <a:pt x="494443" y="98012"/>
                  </a:cubicBezTo>
                  <a:cubicBezTo>
                    <a:pt x="477869" y="66485"/>
                    <a:pt x="460153" y="24289"/>
                    <a:pt x="441198" y="0"/>
                  </a:cubicBezTo>
                  <a:lnTo>
                    <a:pt x="303181" y="49625"/>
                  </a:lnTo>
                  <a:cubicBezTo>
                    <a:pt x="194157" y="108034"/>
                    <a:pt x="96913" y="186159"/>
                    <a:pt x="16383" y="280035"/>
                  </a:cubicBezTo>
                  <a:cubicBezTo>
                    <a:pt x="7528" y="288439"/>
                    <a:pt x="1757" y="299577"/>
                    <a:pt x="0" y="311658"/>
                  </a:cubicBezTo>
                  <a:cubicBezTo>
                    <a:pt x="613" y="322395"/>
                    <a:pt x="4540" y="332678"/>
                    <a:pt x="11239" y="341090"/>
                  </a:cubicBezTo>
                  <a:cubicBezTo>
                    <a:pt x="43858" y="390395"/>
                    <a:pt x="86828" y="432000"/>
                    <a:pt x="137160" y="463010"/>
                  </a:cubicBezTo>
                  <a:cubicBezTo>
                    <a:pt x="148148" y="470683"/>
                    <a:pt x="160890" y="475465"/>
                    <a:pt x="174212" y="476917"/>
                  </a:cubicBezTo>
                  <a:cubicBezTo>
                    <a:pt x="193262" y="477774"/>
                    <a:pt x="209836" y="466820"/>
                    <a:pt x="225266" y="456343"/>
                  </a:cubicBezTo>
                  <a:lnTo>
                    <a:pt x="462534" y="295942"/>
                  </a:lnTo>
                  <a:cubicBezTo>
                    <a:pt x="478631" y="284988"/>
                    <a:pt x="666083" y="320231"/>
                    <a:pt x="675037" y="302895"/>
                  </a:cubicBezTo>
                  <a:cubicBezTo>
                    <a:pt x="687133" y="279368"/>
                    <a:pt x="684086" y="205835"/>
                    <a:pt x="569690" y="1982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23">
              <a:extLst>
                <a:ext uri="{FF2B5EF4-FFF2-40B4-BE49-F238E27FC236}">
                  <a16:creationId xmlns:a16="http://schemas.microsoft.com/office/drawing/2014/main" id="{F2773217-8FD8-CDB0-0C38-A7368967C76C}"/>
                </a:ext>
              </a:extLst>
            </p:cNvPr>
            <p:cNvSpPr/>
            <p:nvPr/>
          </p:nvSpPr>
          <p:spPr>
            <a:xfrm>
              <a:off x="4681843" y="3044964"/>
              <a:ext cx="70468" cy="84725"/>
            </a:xfrm>
            <a:custGeom>
              <a:avLst/>
              <a:gdLst/>
              <a:ahLst/>
              <a:cxnLst/>
              <a:rect l="l" t="t" r="r" b="b"/>
              <a:pathLst>
                <a:path w="146482" h="176117" extrusionOk="0">
                  <a:moveTo>
                    <a:pt x="104489" y="0"/>
                  </a:moveTo>
                  <a:cubicBezTo>
                    <a:pt x="104489" y="0"/>
                    <a:pt x="137065" y="70390"/>
                    <a:pt x="145256" y="95917"/>
                  </a:cubicBezTo>
                  <a:cubicBezTo>
                    <a:pt x="153448" y="121444"/>
                    <a:pt x="117919" y="176117"/>
                    <a:pt x="117919" y="176117"/>
                  </a:cubicBezTo>
                  <a:lnTo>
                    <a:pt x="41719" y="171069"/>
                  </a:lnTo>
                  <a:lnTo>
                    <a:pt x="23717" y="113919"/>
                  </a:lnTo>
                  <a:lnTo>
                    <a:pt x="0" y="7353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3">
              <a:extLst>
                <a:ext uri="{FF2B5EF4-FFF2-40B4-BE49-F238E27FC236}">
                  <a16:creationId xmlns:a16="http://schemas.microsoft.com/office/drawing/2014/main" id="{2595AF55-0B0A-FA77-5B0C-AE3C7028BAE8}"/>
                </a:ext>
              </a:extLst>
            </p:cNvPr>
            <p:cNvSpPr/>
            <p:nvPr/>
          </p:nvSpPr>
          <p:spPr>
            <a:xfrm>
              <a:off x="4471079" y="3169566"/>
              <a:ext cx="297745" cy="257112"/>
            </a:xfrm>
            <a:custGeom>
              <a:avLst/>
              <a:gdLst/>
              <a:ahLst/>
              <a:cxnLst/>
              <a:rect l="l" t="t" r="r" b="b"/>
              <a:pathLst>
                <a:path w="618921" h="534458" extrusionOk="0">
                  <a:moveTo>
                    <a:pt x="610218" y="329143"/>
                  </a:moveTo>
                  <a:cubicBezTo>
                    <a:pt x="611266" y="322000"/>
                    <a:pt x="610218" y="270565"/>
                    <a:pt x="607456" y="231703"/>
                  </a:cubicBezTo>
                  <a:cubicBezTo>
                    <a:pt x="604694" y="192841"/>
                    <a:pt x="619743" y="99877"/>
                    <a:pt x="618886" y="71873"/>
                  </a:cubicBezTo>
                  <a:cubicBezTo>
                    <a:pt x="618886" y="71873"/>
                    <a:pt x="459533" y="55395"/>
                    <a:pt x="450484" y="46156"/>
                  </a:cubicBezTo>
                  <a:cubicBezTo>
                    <a:pt x="441435" y="36917"/>
                    <a:pt x="391238" y="-5184"/>
                    <a:pt x="368760" y="531"/>
                  </a:cubicBezTo>
                  <a:cubicBezTo>
                    <a:pt x="346280" y="6246"/>
                    <a:pt x="3571" y="232655"/>
                    <a:pt x="47" y="234846"/>
                  </a:cubicBezTo>
                  <a:cubicBezTo>
                    <a:pt x="-3478" y="237037"/>
                    <a:pt x="193690" y="469447"/>
                    <a:pt x="244935" y="507642"/>
                  </a:cubicBezTo>
                  <a:cubicBezTo>
                    <a:pt x="296179" y="545837"/>
                    <a:pt x="305513" y="532026"/>
                    <a:pt x="305513" y="532026"/>
                  </a:cubicBezTo>
                  <a:cubicBezTo>
                    <a:pt x="305513" y="532026"/>
                    <a:pt x="278748" y="462398"/>
                    <a:pt x="301608" y="433633"/>
                  </a:cubicBezTo>
                  <a:cubicBezTo>
                    <a:pt x="324468" y="404867"/>
                    <a:pt x="355234" y="381055"/>
                    <a:pt x="430005" y="391723"/>
                  </a:cubicBezTo>
                  <a:cubicBezTo>
                    <a:pt x="504777" y="402391"/>
                    <a:pt x="517540" y="412392"/>
                    <a:pt x="559450" y="388103"/>
                  </a:cubicBezTo>
                  <a:cubicBezTo>
                    <a:pt x="583204" y="375557"/>
                    <a:pt x="601338" y="354497"/>
                    <a:pt x="610218" y="329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23">
              <a:extLst>
                <a:ext uri="{FF2B5EF4-FFF2-40B4-BE49-F238E27FC236}">
                  <a16:creationId xmlns:a16="http://schemas.microsoft.com/office/drawing/2014/main" id="{61904FF3-6D0E-8E44-80B8-83CB43B9C1D7}"/>
                </a:ext>
              </a:extLst>
            </p:cNvPr>
            <p:cNvSpPr/>
            <p:nvPr/>
          </p:nvSpPr>
          <p:spPr>
            <a:xfrm>
              <a:off x="4413337" y="3047319"/>
              <a:ext cx="242282" cy="208431"/>
            </a:xfrm>
            <a:custGeom>
              <a:avLst/>
              <a:gdLst/>
              <a:ahLst/>
              <a:cxnLst/>
              <a:rect l="l" t="t" r="r" b="b"/>
              <a:pathLst>
                <a:path w="503630" h="433264" extrusionOk="0">
                  <a:moveTo>
                    <a:pt x="454702" y="2538"/>
                  </a:moveTo>
                  <a:cubicBezTo>
                    <a:pt x="454702" y="2538"/>
                    <a:pt x="512995" y="86263"/>
                    <a:pt x="502327" y="119124"/>
                  </a:cubicBezTo>
                  <a:cubicBezTo>
                    <a:pt x="491659" y="151985"/>
                    <a:pt x="374787" y="205992"/>
                    <a:pt x="251724" y="296194"/>
                  </a:cubicBezTo>
                  <a:cubicBezTo>
                    <a:pt x="156474" y="365917"/>
                    <a:pt x="101610" y="434021"/>
                    <a:pt x="85227" y="433259"/>
                  </a:cubicBezTo>
                  <a:cubicBezTo>
                    <a:pt x="68844" y="432497"/>
                    <a:pt x="5312" y="337342"/>
                    <a:pt x="1788" y="330674"/>
                  </a:cubicBezTo>
                  <a:cubicBezTo>
                    <a:pt x="-12118" y="304766"/>
                    <a:pt x="56652" y="196657"/>
                    <a:pt x="153617" y="124172"/>
                  </a:cubicBezTo>
                  <a:cubicBezTo>
                    <a:pt x="250581" y="51687"/>
                    <a:pt x="436223" y="-13845"/>
                    <a:pt x="454702" y="25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23">
              <a:extLst>
                <a:ext uri="{FF2B5EF4-FFF2-40B4-BE49-F238E27FC236}">
                  <a16:creationId xmlns:a16="http://schemas.microsoft.com/office/drawing/2014/main" id="{4B58F9DD-BF35-14C6-4FC3-163CC22BEB44}"/>
                </a:ext>
              </a:extLst>
            </p:cNvPr>
            <p:cNvSpPr/>
            <p:nvPr/>
          </p:nvSpPr>
          <p:spPr>
            <a:xfrm>
              <a:off x="4437468" y="2786991"/>
              <a:ext cx="85253" cy="92610"/>
            </a:xfrm>
            <a:custGeom>
              <a:avLst/>
              <a:gdLst/>
              <a:ahLst/>
              <a:cxnLst/>
              <a:rect l="l" t="t" r="r" b="b"/>
              <a:pathLst>
                <a:path w="177215" h="192508" extrusionOk="0">
                  <a:moveTo>
                    <a:pt x="97393" y="16008"/>
                  </a:moveTo>
                  <a:cubicBezTo>
                    <a:pt x="65961" y="-13710"/>
                    <a:pt x="24813" y="7055"/>
                    <a:pt x="24813" y="7055"/>
                  </a:cubicBezTo>
                  <a:cubicBezTo>
                    <a:pt x="1572" y="21342"/>
                    <a:pt x="-7191" y="52584"/>
                    <a:pt x="6525" y="82302"/>
                  </a:cubicBezTo>
                  <a:cubicBezTo>
                    <a:pt x="20241" y="112020"/>
                    <a:pt x="62818" y="192983"/>
                    <a:pt x="68628" y="192507"/>
                  </a:cubicBezTo>
                  <a:cubicBezTo>
                    <a:pt x="115586" y="178124"/>
                    <a:pt x="153210" y="158502"/>
                    <a:pt x="177213" y="131070"/>
                  </a:cubicBezTo>
                  <a:cubicBezTo>
                    <a:pt x="177689" y="131070"/>
                    <a:pt x="123111" y="40202"/>
                    <a:pt x="97393" y="160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23">
              <a:extLst>
                <a:ext uri="{FF2B5EF4-FFF2-40B4-BE49-F238E27FC236}">
                  <a16:creationId xmlns:a16="http://schemas.microsoft.com/office/drawing/2014/main" id="{435B0A72-63DD-88D4-08EE-69541C36C5F0}"/>
                </a:ext>
              </a:extLst>
            </p:cNvPr>
            <p:cNvSpPr/>
            <p:nvPr/>
          </p:nvSpPr>
          <p:spPr>
            <a:xfrm>
              <a:off x="4483160" y="2866271"/>
              <a:ext cx="94302" cy="98105"/>
            </a:xfrm>
            <a:custGeom>
              <a:avLst/>
              <a:gdLst/>
              <a:ahLst/>
              <a:cxnLst/>
              <a:rect l="l" t="t" r="r" b="b"/>
              <a:pathLst>
                <a:path w="196025" h="203930" extrusionOk="0">
                  <a:moveTo>
                    <a:pt x="96108" y="2388"/>
                  </a:moveTo>
                  <a:lnTo>
                    <a:pt x="5906" y="61729"/>
                  </a:lnTo>
                  <a:cubicBezTo>
                    <a:pt x="49" y="65359"/>
                    <a:pt x="-1757" y="73050"/>
                    <a:pt x="1873" y="78908"/>
                  </a:cubicBezTo>
                  <a:cubicBezTo>
                    <a:pt x="1946" y="79025"/>
                    <a:pt x="2020" y="79140"/>
                    <a:pt x="2096" y="79255"/>
                  </a:cubicBezTo>
                  <a:cubicBezTo>
                    <a:pt x="19337" y="105258"/>
                    <a:pt x="63628" y="171933"/>
                    <a:pt x="80582" y="197651"/>
                  </a:cubicBezTo>
                  <a:cubicBezTo>
                    <a:pt x="84668" y="203596"/>
                    <a:pt x="92507" y="205627"/>
                    <a:pt x="98966" y="202413"/>
                  </a:cubicBezTo>
                  <a:cubicBezTo>
                    <a:pt x="112777" y="195650"/>
                    <a:pt x="135351" y="184411"/>
                    <a:pt x="147448" y="177648"/>
                  </a:cubicBezTo>
                  <a:cubicBezTo>
                    <a:pt x="169260" y="165456"/>
                    <a:pt x="196025" y="147740"/>
                    <a:pt x="196025" y="133452"/>
                  </a:cubicBezTo>
                  <a:cubicBezTo>
                    <a:pt x="196025" y="119165"/>
                    <a:pt x="138875" y="38202"/>
                    <a:pt x="115825" y="5817"/>
                  </a:cubicBezTo>
                  <a:cubicBezTo>
                    <a:pt x="111174" y="-328"/>
                    <a:pt x="102561" y="-1826"/>
                    <a:pt x="96108" y="23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3">
              <a:extLst>
                <a:ext uri="{FF2B5EF4-FFF2-40B4-BE49-F238E27FC236}">
                  <a16:creationId xmlns:a16="http://schemas.microsoft.com/office/drawing/2014/main" id="{51260AA3-CF8E-CA7C-DEAE-3091BE9E4902}"/>
                </a:ext>
              </a:extLst>
            </p:cNvPr>
            <p:cNvSpPr/>
            <p:nvPr/>
          </p:nvSpPr>
          <p:spPr>
            <a:xfrm>
              <a:off x="4529286" y="2948224"/>
              <a:ext cx="94611" cy="93699"/>
            </a:xfrm>
            <a:custGeom>
              <a:avLst/>
              <a:gdLst/>
              <a:ahLst/>
              <a:cxnLst/>
              <a:rect l="l" t="t" r="r" b="b"/>
              <a:pathLst>
                <a:path w="196667" h="194772" extrusionOk="0">
                  <a:moveTo>
                    <a:pt x="124403" y="4455"/>
                  </a:moveTo>
                  <a:cubicBezTo>
                    <a:pt x="120057" y="-264"/>
                    <a:pt x="113033" y="-1369"/>
                    <a:pt x="107448" y="1788"/>
                  </a:cubicBezTo>
                  <a:cubicBezTo>
                    <a:pt x="78873" y="16171"/>
                    <a:pt x="483" y="56938"/>
                    <a:pt x="6" y="65034"/>
                  </a:cubicBezTo>
                  <a:cubicBezTo>
                    <a:pt x="-660" y="74559"/>
                    <a:pt x="51727" y="177143"/>
                    <a:pt x="69729" y="192097"/>
                  </a:cubicBezTo>
                  <a:cubicBezTo>
                    <a:pt x="87732" y="207052"/>
                    <a:pt x="199746" y="155236"/>
                    <a:pt x="196602" y="137138"/>
                  </a:cubicBezTo>
                  <a:cubicBezTo>
                    <a:pt x="193840" y="120851"/>
                    <a:pt x="148882" y="34459"/>
                    <a:pt x="124403" y="44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3">
              <a:extLst>
                <a:ext uri="{FF2B5EF4-FFF2-40B4-BE49-F238E27FC236}">
                  <a16:creationId xmlns:a16="http://schemas.microsoft.com/office/drawing/2014/main" id="{2D7A2A48-F0E2-6B64-43AB-4B9EF22A36EB}"/>
                </a:ext>
              </a:extLst>
            </p:cNvPr>
            <p:cNvSpPr/>
            <p:nvPr/>
          </p:nvSpPr>
          <p:spPr>
            <a:xfrm>
              <a:off x="4321434" y="2839218"/>
              <a:ext cx="94569" cy="96133"/>
            </a:xfrm>
            <a:custGeom>
              <a:avLst/>
              <a:gdLst/>
              <a:ahLst/>
              <a:cxnLst/>
              <a:rect l="l" t="t" r="r" b="b"/>
              <a:pathLst>
                <a:path w="196579" h="199831" extrusionOk="0">
                  <a:moveTo>
                    <a:pt x="23438" y="12102"/>
                  </a:moveTo>
                  <a:cubicBezTo>
                    <a:pt x="27439" y="9150"/>
                    <a:pt x="64396" y="-13234"/>
                    <a:pt x="100210" y="11531"/>
                  </a:cubicBezTo>
                  <a:cubicBezTo>
                    <a:pt x="136024" y="36296"/>
                    <a:pt x="189745" y="85826"/>
                    <a:pt x="193460" y="99732"/>
                  </a:cubicBezTo>
                  <a:cubicBezTo>
                    <a:pt x="197174" y="113639"/>
                    <a:pt x="201270" y="139928"/>
                    <a:pt x="181934" y="152882"/>
                  </a:cubicBezTo>
                  <a:cubicBezTo>
                    <a:pt x="162599" y="165836"/>
                    <a:pt x="115259" y="204507"/>
                    <a:pt x="105734" y="199364"/>
                  </a:cubicBezTo>
                  <a:cubicBezTo>
                    <a:pt x="96209" y="194220"/>
                    <a:pt x="80017" y="182981"/>
                    <a:pt x="50299" y="144309"/>
                  </a:cubicBezTo>
                  <a:cubicBezTo>
                    <a:pt x="20581" y="105638"/>
                    <a:pt x="-29997" y="52012"/>
                    <a:pt x="23438" y="12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3">
              <a:extLst>
                <a:ext uri="{FF2B5EF4-FFF2-40B4-BE49-F238E27FC236}">
                  <a16:creationId xmlns:a16="http://schemas.microsoft.com/office/drawing/2014/main" id="{2FC7CBDE-CF9A-1BAD-42D5-D13B2297A0D2}"/>
                </a:ext>
              </a:extLst>
            </p:cNvPr>
            <p:cNvSpPr/>
            <p:nvPr/>
          </p:nvSpPr>
          <p:spPr>
            <a:xfrm>
              <a:off x="4378111" y="2895620"/>
              <a:ext cx="51012" cy="46821"/>
            </a:xfrm>
            <a:custGeom>
              <a:avLst/>
              <a:gdLst/>
              <a:ahLst/>
              <a:cxnLst/>
              <a:rect l="l" t="t" r="r" b="b"/>
              <a:pathLst>
                <a:path w="106038" h="97327" extrusionOk="0">
                  <a:moveTo>
                    <a:pt x="78677" y="0"/>
                  </a:moveTo>
                  <a:cubicBezTo>
                    <a:pt x="78677" y="0"/>
                    <a:pt x="102108" y="14669"/>
                    <a:pt x="102870" y="20669"/>
                  </a:cubicBezTo>
                  <a:cubicBezTo>
                    <a:pt x="103632" y="26670"/>
                    <a:pt x="111824" y="43053"/>
                    <a:pt x="98393" y="55531"/>
                  </a:cubicBezTo>
                  <a:cubicBezTo>
                    <a:pt x="81282" y="68949"/>
                    <a:pt x="63198" y="81079"/>
                    <a:pt x="44291" y="91821"/>
                  </a:cubicBezTo>
                  <a:cubicBezTo>
                    <a:pt x="37566" y="97624"/>
                    <a:pt x="28071" y="98964"/>
                    <a:pt x="20003" y="95250"/>
                  </a:cubicBezTo>
                  <a:lnTo>
                    <a:pt x="0" y="795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3">
              <a:extLst>
                <a:ext uri="{FF2B5EF4-FFF2-40B4-BE49-F238E27FC236}">
                  <a16:creationId xmlns:a16="http://schemas.microsoft.com/office/drawing/2014/main" id="{07FF2973-9359-470F-FF4A-CB86104C1BB5}"/>
                </a:ext>
              </a:extLst>
            </p:cNvPr>
            <p:cNvSpPr/>
            <p:nvPr/>
          </p:nvSpPr>
          <p:spPr>
            <a:xfrm>
              <a:off x="4452981" y="2982800"/>
              <a:ext cx="96134" cy="95000"/>
            </a:xfrm>
            <a:custGeom>
              <a:avLst/>
              <a:gdLst/>
              <a:ahLst/>
              <a:cxnLst/>
              <a:rect l="l" t="t" r="r" b="b"/>
              <a:pathLst>
                <a:path w="199833" h="197476" extrusionOk="0">
                  <a:moveTo>
                    <a:pt x="101174" y="259"/>
                  </a:moveTo>
                  <a:cubicBezTo>
                    <a:pt x="108923" y="-1066"/>
                    <a:pt x="116635" y="2790"/>
                    <a:pt x="120224" y="9784"/>
                  </a:cubicBezTo>
                  <a:cubicBezTo>
                    <a:pt x="128797" y="22166"/>
                    <a:pt x="202520" y="110082"/>
                    <a:pt x="199758" y="121988"/>
                  </a:cubicBezTo>
                  <a:cubicBezTo>
                    <a:pt x="196996" y="133894"/>
                    <a:pt x="85458" y="202855"/>
                    <a:pt x="78600" y="197140"/>
                  </a:cubicBezTo>
                  <a:cubicBezTo>
                    <a:pt x="71742" y="191425"/>
                    <a:pt x="-3315" y="85222"/>
                    <a:pt x="114" y="73887"/>
                  </a:cubicBezTo>
                  <a:cubicBezTo>
                    <a:pt x="3543" y="62552"/>
                    <a:pt x="96316" y="354"/>
                    <a:pt x="101174" y="2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23">
              <a:extLst>
                <a:ext uri="{FF2B5EF4-FFF2-40B4-BE49-F238E27FC236}">
                  <a16:creationId xmlns:a16="http://schemas.microsoft.com/office/drawing/2014/main" id="{4368220B-E807-EBCC-E501-B7552A5CFD88}"/>
                </a:ext>
              </a:extLst>
            </p:cNvPr>
            <p:cNvSpPr/>
            <p:nvPr/>
          </p:nvSpPr>
          <p:spPr>
            <a:xfrm>
              <a:off x="4386915" y="3035429"/>
              <a:ext cx="90883" cy="90995"/>
            </a:xfrm>
            <a:custGeom>
              <a:avLst/>
              <a:gdLst/>
              <a:ahLst/>
              <a:cxnLst/>
              <a:rect l="l" t="t" r="r" b="b"/>
              <a:pathLst>
                <a:path w="188919" h="189151" extrusionOk="0">
                  <a:moveTo>
                    <a:pt x="77915" y="2947"/>
                  </a:moveTo>
                  <a:cubicBezTo>
                    <a:pt x="80772" y="2280"/>
                    <a:pt x="84773" y="-5054"/>
                    <a:pt x="96965" y="6281"/>
                  </a:cubicBezTo>
                  <a:cubicBezTo>
                    <a:pt x="109157" y="17615"/>
                    <a:pt x="186976" y="82481"/>
                    <a:pt x="188881" y="99721"/>
                  </a:cubicBezTo>
                  <a:cubicBezTo>
                    <a:pt x="190786" y="116961"/>
                    <a:pt x="121349" y="195923"/>
                    <a:pt x="101918" y="188684"/>
                  </a:cubicBezTo>
                  <a:cubicBezTo>
                    <a:pt x="82487" y="181445"/>
                    <a:pt x="25146" y="124295"/>
                    <a:pt x="5334" y="98197"/>
                  </a:cubicBezTo>
                  <a:cubicBezTo>
                    <a:pt x="5334" y="98197"/>
                    <a:pt x="-3334" y="86767"/>
                    <a:pt x="1429" y="79147"/>
                  </a:cubicBezTo>
                  <a:cubicBezTo>
                    <a:pt x="5144" y="73241"/>
                    <a:pt x="77915" y="2947"/>
                    <a:pt x="77915" y="29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3">
              <a:extLst>
                <a:ext uri="{FF2B5EF4-FFF2-40B4-BE49-F238E27FC236}">
                  <a16:creationId xmlns:a16="http://schemas.microsoft.com/office/drawing/2014/main" id="{1D7A4778-1EF2-5DE2-848D-0916FE858AB9}"/>
                </a:ext>
              </a:extLst>
            </p:cNvPr>
            <p:cNvSpPr/>
            <p:nvPr/>
          </p:nvSpPr>
          <p:spPr>
            <a:xfrm>
              <a:off x="4325669" y="2981586"/>
              <a:ext cx="86054" cy="84319"/>
            </a:xfrm>
            <a:custGeom>
              <a:avLst/>
              <a:gdLst/>
              <a:ahLst/>
              <a:cxnLst/>
              <a:rect l="l" t="t" r="r" b="b"/>
              <a:pathLst>
                <a:path w="178879" h="175274" extrusionOk="0">
                  <a:moveTo>
                    <a:pt x="177899" y="83743"/>
                  </a:moveTo>
                  <a:cubicBezTo>
                    <a:pt x="176661" y="79171"/>
                    <a:pt x="81411" y="2780"/>
                    <a:pt x="64456" y="18"/>
                  </a:cubicBezTo>
                  <a:cubicBezTo>
                    <a:pt x="57027" y="-1125"/>
                    <a:pt x="4354" y="51834"/>
                    <a:pt x="1306" y="69360"/>
                  </a:cubicBezTo>
                  <a:cubicBezTo>
                    <a:pt x="-2698" y="87327"/>
                    <a:pt x="2640" y="106100"/>
                    <a:pt x="15498" y="119271"/>
                  </a:cubicBezTo>
                  <a:cubicBezTo>
                    <a:pt x="30738" y="137274"/>
                    <a:pt x="87126" y="183374"/>
                    <a:pt x="103699" y="174040"/>
                  </a:cubicBezTo>
                  <a:cubicBezTo>
                    <a:pt x="120273" y="164706"/>
                    <a:pt x="166279" y="118986"/>
                    <a:pt x="166279" y="118986"/>
                  </a:cubicBezTo>
                  <a:cubicBezTo>
                    <a:pt x="166279" y="118986"/>
                    <a:pt x="183043" y="102221"/>
                    <a:pt x="177899" y="837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3">
              <a:extLst>
                <a:ext uri="{FF2B5EF4-FFF2-40B4-BE49-F238E27FC236}">
                  <a16:creationId xmlns:a16="http://schemas.microsoft.com/office/drawing/2014/main" id="{79212298-302F-D588-7CAB-A37D339F5BA6}"/>
                </a:ext>
              </a:extLst>
            </p:cNvPr>
            <p:cNvSpPr/>
            <p:nvPr/>
          </p:nvSpPr>
          <p:spPr>
            <a:xfrm>
              <a:off x="4259679" y="2939263"/>
              <a:ext cx="82450" cy="74593"/>
            </a:xfrm>
            <a:custGeom>
              <a:avLst/>
              <a:gdLst/>
              <a:ahLst/>
              <a:cxnLst/>
              <a:rect l="l" t="t" r="r" b="b"/>
              <a:pathLst>
                <a:path w="171771" h="155403" extrusionOk="0">
                  <a:moveTo>
                    <a:pt x="80283" y="4591"/>
                  </a:moveTo>
                  <a:cubicBezTo>
                    <a:pt x="48279" y="-6363"/>
                    <a:pt x="16942" y="2400"/>
                    <a:pt x="4083" y="29642"/>
                  </a:cubicBezTo>
                  <a:cubicBezTo>
                    <a:pt x="-8776" y="56883"/>
                    <a:pt x="11513" y="91459"/>
                    <a:pt x="26562" y="108890"/>
                  </a:cubicBezTo>
                  <a:cubicBezTo>
                    <a:pt x="41612" y="126320"/>
                    <a:pt x="79045" y="156515"/>
                    <a:pt x="100857" y="155372"/>
                  </a:cubicBezTo>
                  <a:cubicBezTo>
                    <a:pt x="123812" y="143084"/>
                    <a:pt x="156959" y="103270"/>
                    <a:pt x="170771" y="71456"/>
                  </a:cubicBezTo>
                  <a:cubicBezTo>
                    <a:pt x="173149" y="65551"/>
                    <a:pt x="171182" y="58784"/>
                    <a:pt x="166008" y="55073"/>
                  </a:cubicBezTo>
                  <a:cubicBezTo>
                    <a:pt x="139246" y="35341"/>
                    <a:pt x="110519" y="18424"/>
                    <a:pt x="80283" y="45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23">
              <a:extLst>
                <a:ext uri="{FF2B5EF4-FFF2-40B4-BE49-F238E27FC236}">
                  <a16:creationId xmlns:a16="http://schemas.microsoft.com/office/drawing/2014/main" id="{D36AC0AD-BB43-5177-8B87-CAD4BAB1D687}"/>
                </a:ext>
              </a:extLst>
            </p:cNvPr>
            <p:cNvSpPr/>
            <p:nvPr/>
          </p:nvSpPr>
          <p:spPr>
            <a:xfrm>
              <a:off x="4294705" y="3079583"/>
              <a:ext cx="66128" cy="67679"/>
            </a:xfrm>
            <a:custGeom>
              <a:avLst/>
              <a:gdLst/>
              <a:ahLst/>
              <a:cxnLst/>
              <a:rect l="l" t="t" r="r" b="b"/>
              <a:pathLst>
                <a:path w="137459" h="140684" extrusionOk="0">
                  <a:moveTo>
                    <a:pt x="34576" y="2286"/>
                  </a:moveTo>
                  <a:lnTo>
                    <a:pt x="38386" y="0"/>
                  </a:lnTo>
                  <a:cubicBezTo>
                    <a:pt x="38386" y="0"/>
                    <a:pt x="115824" y="25051"/>
                    <a:pt x="131064" y="40957"/>
                  </a:cubicBezTo>
                  <a:cubicBezTo>
                    <a:pt x="146304" y="56864"/>
                    <a:pt x="129921" y="81153"/>
                    <a:pt x="126873" y="88582"/>
                  </a:cubicBezTo>
                  <a:cubicBezTo>
                    <a:pt x="123825" y="96012"/>
                    <a:pt x="99727" y="140684"/>
                    <a:pt x="85249" y="140684"/>
                  </a:cubicBezTo>
                  <a:cubicBezTo>
                    <a:pt x="62455" y="138753"/>
                    <a:pt x="40730" y="130175"/>
                    <a:pt x="22765" y="116014"/>
                  </a:cubicBezTo>
                  <a:cubicBezTo>
                    <a:pt x="14754" y="109809"/>
                    <a:pt x="7150" y="103096"/>
                    <a:pt x="0" y="959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23">
              <a:extLst>
                <a:ext uri="{FF2B5EF4-FFF2-40B4-BE49-F238E27FC236}">
                  <a16:creationId xmlns:a16="http://schemas.microsoft.com/office/drawing/2014/main" id="{3FFD9E3A-C134-A7E7-7FBE-DDF266EFCC4E}"/>
                </a:ext>
              </a:extLst>
            </p:cNvPr>
            <p:cNvSpPr/>
            <p:nvPr/>
          </p:nvSpPr>
          <p:spPr>
            <a:xfrm>
              <a:off x="4348530" y="3109076"/>
              <a:ext cx="80380" cy="83318"/>
            </a:xfrm>
            <a:custGeom>
              <a:avLst/>
              <a:gdLst/>
              <a:ahLst/>
              <a:cxnLst/>
              <a:rect l="l" t="t" r="r" b="b"/>
              <a:pathLst>
                <a:path w="167085" h="173193" extrusionOk="0">
                  <a:moveTo>
                    <a:pt x="52972" y="2648"/>
                  </a:moveTo>
                  <a:cubicBezTo>
                    <a:pt x="56902" y="612"/>
                    <a:pt x="61324" y="-279"/>
                    <a:pt x="65736" y="76"/>
                  </a:cubicBezTo>
                  <a:cubicBezTo>
                    <a:pt x="71070" y="1315"/>
                    <a:pt x="158700" y="59608"/>
                    <a:pt x="164796" y="70942"/>
                  </a:cubicBezTo>
                  <a:cubicBezTo>
                    <a:pt x="170892" y="82277"/>
                    <a:pt x="163748" y="98660"/>
                    <a:pt x="155842" y="114281"/>
                  </a:cubicBezTo>
                  <a:cubicBezTo>
                    <a:pt x="147936" y="129902"/>
                    <a:pt x="114790" y="174860"/>
                    <a:pt x="101455" y="173146"/>
                  </a:cubicBezTo>
                  <a:cubicBezTo>
                    <a:pt x="88119" y="171431"/>
                    <a:pt x="13253" y="114091"/>
                    <a:pt x="5538" y="103613"/>
                  </a:cubicBezTo>
                  <a:cubicBezTo>
                    <a:pt x="976" y="97541"/>
                    <a:pt x="-884" y="89859"/>
                    <a:pt x="394" y="823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23">
              <a:extLst>
                <a:ext uri="{FF2B5EF4-FFF2-40B4-BE49-F238E27FC236}">
                  <a16:creationId xmlns:a16="http://schemas.microsoft.com/office/drawing/2014/main" id="{3A29086C-CB5B-93F8-25F0-8FEB6BB74206}"/>
                </a:ext>
              </a:extLst>
            </p:cNvPr>
            <p:cNvSpPr/>
            <p:nvPr/>
          </p:nvSpPr>
          <p:spPr>
            <a:xfrm>
              <a:off x="4647774" y="2970968"/>
              <a:ext cx="92331" cy="119309"/>
            </a:xfrm>
            <a:custGeom>
              <a:avLst/>
              <a:gdLst/>
              <a:ahLst/>
              <a:cxnLst/>
              <a:rect l="l" t="t" r="r" b="b"/>
              <a:pathLst>
                <a:path w="191928" h="248007" extrusionOk="0">
                  <a:moveTo>
                    <a:pt x="60864" y="358"/>
                  </a:moveTo>
                  <a:cubicBezTo>
                    <a:pt x="73788" y="3471"/>
                    <a:pt x="85472" y="10409"/>
                    <a:pt x="94392" y="20265"/>
                  </a:cubicBezTo>
                  <a:cubicBezTo>
                    <a:pt x="108775" y="36458"/>
                    <a:pt x="191928" y="168188"/>
                    <a:pt x="191928" y="168188"/>
                  </a:cubicBezTo>
                  <a:cubicBezTo>
                    <a:pt x="191928" y="168188"/>
                    <a:pt x="191928" y="190763"/>
                    <a:pt x="150780" y="217337"/>
                  </a:cubicBezTo>
                  <a:cubicBezTo>
                    <a:pt x="133731" y="228386"/>
                    <a:pt x="77914" y="248008"/>
                    <a:pt x="77914" y="248008"/>
                  </a:cubicBezTo>
                  <a:cubicBezTo>
                    <a:pt x="77914" y="248008"/>
                    <a:pt x="47529" y="207717"/>
                    <a:pt x="27431" y="173522"/>
                  </a:cubicBezTo>
                  <a:cubicBezTo>
                    <a:pt x="7334" y="139328"/>
                    <a:pt x="-8763" y="78749"/>
                    <a:pt x="5333" y="45221"/>
                  </a:cubicBezTo>
                  <a:cubicBezTo>
                    <a:pt x="19431" y="11693"/>
                    <a:pt x="46196" y="-2500"/>
                    <a:pt x="60864" y="35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23">
              <a:extLst>
                <a:ext uri="{FF2B5EF4-FFF2-40B4-BE49-F238E27FC236}">
                  <a16:creationId xmlns:a16="http://schemas.microsoft.com/office/drawing/2014/main" id="{38D5D6AE-314A-6490-E685-8327EB13988A}"/>
                </a:ext>
              </a:extLst>
            </p:cNvPr>
            <p:cNvSpPr/>
            <p:nvPr/>
          </p:nvSpPr>
          <p:spPr>
            <a:xfrm>
              <a:off x="4687009" y="3069770"/>
              <a:ext cx="81444" cy="119729"/>
            </a:xfrm>
            <a:custGeom>
              <a:avLst/>
              <a:gdLst/>
              <a:ahLst/>
              <a:cxnLst/>
              <a:rect l="l" t="t" r="r" b="b"/>
              <a:pathLst>
                <a:path w="169297" h="248881" extrusionOk="0">
                  <a:moveTo>
                    <a:pt x="127000" y="0"/>
                  </a:moveTo>
                  <a:cubicBezTo>
                    <a:pt x="127000" y="0"/>
                    <a:pt x="101473" y="30004"/>
                    <a:pt x="85185" y="36481"/>
                  </a:cubicBezTo>
                  <a:cubicBezTo>
                    <a:pt x="68898" y="42958"/>
                    <a:pt x="8985" y="61055"/>
                    <a:pt x="8985" y="61055"/>
                  </a:cubicBezTo>
                  <a:lnTo>
                    <a:pt x="14605" y="143447"/>
                  </a:lnTo>
                  <a:cubicBezTo>
                    <a:pt x="14605" y="143447"/>
                    <a:pt x="-1587" y="199263"/>
                    <a:pt x="127" y="203359"/>
                  </a:cubicBezTo>
                  <a:cubicBezTo>
                    <a:pt x="1842" y="207455"/>
                    <a:pt x="144907" y="256223"/>
                    <a:pt x="152527" y="247936"/>
                  </a:cubicBezTo>
                  <a:cubicBezTo>
                    <a:pt x="160147" y="239649"/>
                    <a:pt x="170434" y="155448"/>
                    <a:pt x="169196" y="127445"/>
                  </a:cubicBezTo>
                  <a:cubicBezTo>
                    <a:pt x="167958" y="99441"/>
                    <a:pt x="127000" y="0"/>
                    <a:pt x="1270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23">
              <a:extLst>
                <a:ext uri="{FF2B5EF4-FFF2-40B4-BE49-F238E27FC236}">
                  <a16:creationId xmlns:a16="http://schemas.microsoft.com/office/drawing/2014/main" id="{D679BA49-E7C6-6257-0B72-F97881508E06}"/>
                </a:ext>
              </a:extLst>
            </p:cNvPr>
            <p:cNvSpPr/>
            <p:nvPr/>
          </p:nvSpPr>
          <p:spPr>
            <a:xfrm>
              <a:off x="4387741" y="2906860"/>
              <a:ext cx="97845" cy="96475"/>
            </a:xfrm>
            <a:custGeom>
              <a:avLst/>
              <a:gdLst/>
              <a:ahLst/>
              <a:cxnLst/>
              <a:rect l="l" t="t" r="r" b="b"/>
              <a:pathLst>
                <a:path w="203389" h="200543" extrusionOk="0">
                  <a:moveTo>
                    <a:pt x="83153" y="3512"/>
                  </a:moveTo>
                  <a:cubicBezTo>
                    <a:pt x="89640" y="-1640"/>
                    <a:pt x="98970" y="-1064"/>
                    <a:pt x="104775" y="4846"/>
                  </a:cubicBezTo>
                  <a:cubicBezTo>
                    <a:pt x="129445" y="29992"/>
                    <a:pt x="190500" y="93047"/>
                    <a:pt x="196405" y="101906"/>
                  </a:cubicBezTo>
                  <a:cubicBezTo>
                    <a:pt x="203359" y="113145"/>
                    <a:pt x="209741" y="126385"/>
                    <a:pt x="191357" y="144482"/>
                  </a:cubicBezTo>
                  <a:cubicBezTo>
                    <a:pt x="172974" y="162580"/>
                    <a:pt x="129064" y="202204"/>
                    <a:pt x="110300" y="200489"/>
                  </a:cubicBezTo>
                  <a:cubicBezTo>
                    <a:pt x="91535" y="198775"/>
                    <a:pt x="191" y="108573"/>
                    <a:pt x="0" y="88380"/>
                  </a:cubicBezTo>
                  <a:cubicBezTo>
                    <a:pt x="0" y="65234"/>
                    <a:pt x="47054" y="33040"/>
                    <a:pt x="47054" y="33040"/>
                  </a:cubicBezTo>
                  <a:cubicBezTo>
                    <a:pt x="58410" y="22398"/>
                    <a:pt x="70471" y="12533"/>
                    <a:pt x="83153" y="35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23">
              <a:extLst>
                <a:ext uri="{FF2B5EF4-FFF2-40B4-BE49-F238E27FC236}">
                  <a16:creationId xmlns:a16="http://schemas.microsoft.com/office/drawing/2014/main" id="{2CF081F5-B8D4-5834-E9C1-68D8793A796D}"/>
                </a:ext>
              </a:extLst>
            </p:cNvPr>
            <p:cNvSpPr/>
            <p:nvPr/>
          </p:nvSpPr>
          <p:spPr>
            <a:xfrm>
              <a:off x="4302500" y="3081050"/>
              <a:ext cx="32762" cy="53795"/>
            </a:xfrm>
            <a:custGeom>
              <a:avLst/>
              <a:gdLst/>
              <a:ahLst/>
              <a:cxnLst/>
              <a:rect l="l" t="t" r="r" b="b"/>
              <a:pathLst>
                <a:path w="68103" h="111823" extrusionOk="0">
                  <a:moveTo>
                    <a:pt x="0" y="111823"/>
                  </a:moveTo>
                  <a:cubicBezTo>
                    <a:pt x="22590" y="110587"/>
                    <a:pt x="43492" y="99474"/>
                    <a:pt x="57150" y="81439"/>
                  </a:cubicBezTo>
                  <a:cubicBezTo>
                    <a:pt x="64133" y="72915"/>
                    <a:pt x="67997" y="62263"/>
                    <a:pt x="68104" y="51244"/>
                  </a:cubicBezTo>
                  <a:cubicBezTo>
                    <a:pt x="67210" y="39684"/>
                    <a:pt x="62130" y="28846"/>
                    <a:pt x="53816" y="20764"/>
                  </a:cubicBezTo>
                  <a:cubicBezTo>
                    <a:pt x="45564" y="12738"/>
                    <a:pt x="36350" y="5763"/>
                    <a:pt x="26384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23">
              <a:extLst>
                <a:ext uri="{FF2B5EF4-FFF2-40B4-BE49-F238E27FC236}">
                  <a16:creationId xmlns:a16="http://schemas.microsoft.com/office/drawing/2014/main" id="{1DC7BBF4-67F2-02E6-DB2E-B23E00F4E4E8}"/>
                </a:ext>
              </a:extLst>
            </p:cNvPr>
            <p:cNvSpPr/>
            <p:nvPr/>
          </p:nvSpPr>
          <p:spPr>
            <a:xfrm>
              <a:off x="4260199" y="3078234"/>
              <a:ext cx="69154" cy="59097"/>
            </a:xfrm>
            <a:custGeom>
              <a:avLst/>
              <a:gdLst/>
              <a:ahLst/>
              <a:cxnLst/>
              <a:rect l="l" t="t" r="r" b="b"/>
              <a:pathLst>
                <a:path w="143751" h="122845" extrusionOk="0">
                  <a:moveTo>
                    <a:pt x="105682" y="802"/>
                  </a:moveTo>
                  <a:cubicBezTo>
                    <a:pt x="122541" y="6231"/>
                    <a:pt x="149306" y="42331"/>
                    <a:pt x="142734" y="60809"/>
                  </a:cubicBezTo>
                  <a:cubicBezTo>
                    <a:pt x="136162" y="79288"/>
                    <a:pt x="94442" y="116816"/>
                    <a:pt x="76059" y="121960"/>
                  </a:cubicBezTo>
                  <a:cubicBezTo>
                    <a:pt x="57676" y="127103"/>
                    <a:pt x="27291" y="108720"/>
                    <a:pt x="11384" y="96052"/>
                  </a:cubicBezTo>
                  <a:cubicBezTo>
                    <a:pt x="-4522" y="83383"/>
                    <a:pt x="-2713" y="61666"/>
                    <a:pt x="10337" y="46236"/>
                  </a:cubicBezTo>
                  <a:cubicBezTo>
                    <a:pt x="23386" y="30805"/>
                    <a:pt x="85298" y="-5866"/>
                    <a:pt x="105682" y="8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23">
              <a:extLst>
                <a:ext uri="{FF2B5EF4-FFF2-40B4-BE49-F238E27FC236}">
                  <a16:creationId xmlns:a16="http://schemas.microsoft.com/office/drawing/2014/main" id="{EFC037B0-51A0-25FD-4B7A-25F8CC70AF74}"/>
                </a:ext>
              </a:extLst>
            </p:cNvPr>
            <p:cNvSpPr/>
            <p:nvPr/>
          </p:nvSpPr>
          <p:spPr>
            <a:xfrm>
              <a:off x="4270724" y="3087148"/>
              <a:ext cx="24471" cy="39873"/>
            </a:xfrm>
            <a:custGeom>
              <a:avLst/>
              <a:gdLst/>
              <a:ahLst/>
              <a:cxnLst/>
              <a:rect l="l" t="t" r="r" b="b"/>
              <a:pathLst>
                <a:path w="50868" h="82883" extrusionOk="0">
                  <a:moveTo>
                    <a:pt x="26384" y="0"/>
                  </a:moveTo>
                  <a:cubicBezTo>
                    <a:pt x="32497" y="1037"/>
                    <a:pt x="37947" y="4464"/>
                    <a:pt x="41529" y="9525"/>
                  </a:cubicBezTo>
                  <a:cubicBezTo>
                    <a:pt x="45840" y="14561"/>
                    <a:pt x="48762" y="20635"/>
                    <a:pt x="50006" y="27146"/>
                  </a:cubicBezTo>
                  <a:cubicBezTo>
                    <a:pt x="51657" y="35118"/>
                    <a:pt x="50928" y="43398"/>
                    <a:pt x="47911" y="50959"/>
                  </a:cubicBezTo>
                  <a:cubicBezTo>
                    <a:pt x="42418" y="64650"/>
                    <a:pt x="31321" y="75330"/>
                    <a:pt x="17431" y="80296"/>
                  </a:cubicBezTo>
                  <a:cubicBezTo>
                    <a:pt x="11987" y="82819"/>
                    <a:pt x="5874" y="83520"/>
                    <a:pt x="0" y="82296"/>
                  </a:cubicBezTo>
                  <a:cubicBezTo>
                    <a:pt x="0" y="81439"/>
                    <a:pt x="6667" y="81343"/>
                    <a:pt x="16097" y="77057"/>
                  </a:cubicBezTo>
                  <a:cubicBezTo>
                    <a:pt x="28390" y="71579"/>
                    <a:pt x="38108" y="61588"/>
                    <a:pt x="43244" y="49149"/>
                  </a:cubicBezTo>
                  <a:cubicBezTo>
                    <a:pt x="48253" y="36727"/>
                    <a:pt x="46565" y="22606"/>
                    <a:pt x="38767" y="11716"/>
                  </a:cubicBezTo>
                  <a:cubicBezTo>
                    <a:pt x="32575" y="3143"/>
                    <a:pt x="26003" y="857"/>
                    <a:pt x="263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23">
              <a:extLst>
                <a:ext uri="{FF2B5EF4-FFF2-40B4-BE49-F238E27FC236}">
                  <a16:creationId xmlns:a16="http://schemas.microsoft.com/office/drawing/2014/main" id="{42688D3C-F06E-02D6-BFA6-33E1218BB080}"/>
                </a:ext>
              </a:extLst>
            </p:cNvPr>
            <p:cNvSpPr/>
            <p:nvPr/>
          </p:nvSpPr>
          <p:spPr>
            <a:xfrm>
              <a:off x="4289569" y="3114859"/>
              <a:ext cx="27493" cy="7563"/>
            </a:xfrm>
            <a:custGeom>
              <a:avLst/>
              <a:gdLst/>
              <a:ahLst/>
              <a:cxnLst/>
              <a:rect l="l" t="t" r="r" b="b"/>
              <a:pathLst>
                <a:path w="57150" h="15721" extrusionOk="0">
                  <a:moveTo>
                    <a:pt x="57150" y="14161"/>
                  </a:moveTo>
                  <a:cubicBezTo>
                    <a:pt x="36960" y="18606"/>
                    <a:pt x="15849" y="13434"/>
                    <a:pt x="0" y="159"/>
                  </a:cubicBezTo>
                  <a:cubicBezTo>
                    <a:pt x="762" y="-1079"/>
                    <a:pt x="12383" y="5207"/>
                    <a:pt x="28004" y="8922"/>
                  </a:cubicBezTo>
                  <a:cubicBezTo>
                    <a:pt x="43625" y="12637"/>
                    <a:pt x="57055" y="13018"/>
                    <a:pt x="57150" y="141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23">
              <a:extLst>
                <a:ext uri="{FF2B5EF4-FFF2-40B4-BE49-F238E27FC236}">
                  <a16:creationId xmlns:a16="http://schemas.microsoft.com/office/drawing/2014/main" id="{C5743E79-8BC3-7018-A3C9-3C7E97FDAAD1}"/>
                </a:ext>
              </a:extLst>
            </p:cNvPr>
            <p:cNvSpPr/>
            <p:nvPr/>
          </p:nvSpPr>
          <p:spPr>
            <a:xfrm>
              <a:off x="4320520" y="3119704"/>
              <a:ext cx="27493" cy="12417"/>
            </a:xfrm>
            <a:custGeom>
              <a:avLst/>
              <a:gdLst/>
              <a:ahLst/>
              <a:cxnLst/>
              <a:rect l="l" t="t" r="r" b="b"/>
              <a:pathLst>
                <a:path w="57150" h="25812" extrusionOk="0">
                  <a:moveTo>
                    <a:pt x="57150" y="25813"/>
                  </a:moveTo>
                  <a:cubicBezTo>
                    <a:pt x="35867" y="23404"/>
                    <a:pt x="15878" y="14375"/>
                    <a:pt x="0" y="0"/>
                  </a:cubicBezTo>
                  <a:cubicBezTo>
                    <a:pt x="9853" y="3555"/>
                    <a:pt x="19408" y="7887"/>
                    <a:pt x="28575" y="12954"/>
                  </a:cubicBezTo>
                  <a:cubicBezTo>
                    <a:pt x="38405" y="16527"/>
                    <a:pt x="47956" y="20825"/>
                    <a:pt x="57150" y="258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23">
              <a:extLst>
                <a:ext uri="{FF2B5EF4-FFF2-40B4-BE49-F238E27FC236}">
                  <a16:creationId xmlns:a16="http://schemas.microsoft.com/office/drawing/2014/main" id="{CFA98B8C-7C98-A4A9-8C72-E9F64A911971}"/>
                </a:ext>
              </a:extLst>
            </p:cNvPr>
            <p:cNvSpPr/>
            <p:nvPr/>
          </p:nvSpPr>
          <p:spPr>
            <a:xfrm>
              <a:off x="4357936" y="3135415"/>
              <a:ext cx="54305" cy="40478"/>
            </a:xfrm>
            <a:custGeom>
              <a:avLst/>
              <a:gdLst/>
              <a:ahLst/>
              <a:cxnLst/>
              <a:rect l="l" t="t" r="r" b="b"/>
              <a:pathLst>
                <a:path w="112883" h="84141" extrusionOk="0">
                  <a:moveTo>
                    <a:pt x="112871" y="84141"/>
                  </a:moveTo>
                  <a:cubicBezTo>
                    <a:pt x="106143" y="82257"/>
                    <a:pt x="99725" y="79401"/>
                    <a:pt x="93821" y="75664"/>
                  </a:cubicBezTo>
                  <a:cubicBezTo>
                    <a:pt x="79108" y="67684"/>
                    <a:pt x="64976" y="58676"/>
                    <a:pt x="51530" y="48708"/>
                  </a:cubicBezTo>
                  <a:cubicBezTo>
                    <a:pt x="38057" y="38719"/>
                    <a:pt x="25324" y="27768"/>
                    <a:pt x="13430" y="15942"/>
                  </a:cubicBezTo>
                  <a:cubicBezTo>
                    <a:pt x="8211" y="11315"/>
                    <a:pt x="3687" y="5957"/>
                    <a:pt x="0" y="35"/>
                  </a:cubicBezTo>
                  <a:cubicBezTo>
                    <a:pt x="1143" y="-1012"/>
                    <a:pt x="23432" y="21371"/>
                    <a:pt x="54674" y="44517"/>
                  </a:cubicBezTo>
                  <a:cubicBezTo>
                    <a:pt x="85916" y="67663"/>
                    <a:pt x="113538" y="82808"/>
                    <a:pt x="112871" y="841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23">
              <a:extLst>
                <a:ext uri="{FF2B5EF4-FFF2-40B4-BE49-F238E27FC236}">
                  <a16:creationId xmlns:a16="http://schemas.microsoft.com/office/drawing/2014/main" id="{A23B045F-AAE9-35B3-D226-7BFD255A172D}"/>
                </a:ext>
              </a:extLst>
            </p:cNvPr>
            <p:cNvSpPr/>
            <p:nvPr/>
          </p:nvSpPr>
          <p:spPr>
            <a:xfrm>
              <a:off x="4268477" y="2945463"/>
              <a:ext cx="35696" cy="40277"/>
            </a:xfrm>
            <a:custGeom>
              <a:avLst/>
              <a:gdLst/>
              <a:ahLst/>
              <a:cxnLst/>
              <a:rect l="l" t="t" r="r" b="b"/>
              <a:pathLst>
                <a:path w="74202" h="83724" extrusionOk="0">
                  <a:moveTo>
                    <a:pt x="74200" y="0"/>
                  </a:moveTo>
                  <a:cubicBezTo>
                    <a:pt x="74265" y="5830"/>
                    <a:pt x="73097" y="11608"/>
                    <a:pt x="70771" y="16955"/>
                  </a:cubicBezTo>
                  <a:cubicBezTo>
                    <a:pt x="66089" y="30190"/>
                    <a:pt x="58875" y="42387"/>
                    <a:pt x="49530" y="52864"/>
                  </a:cubicBezTo>
                  <a:cubicBezTo>
                    <a:pt x="40263" y="63441"/>
                    <a:pt x="28999" y="72084"/>
                    <a:pt x="16383" y="78296"/>
                  </a:cubicBezTo>
                  <a:cubicBezTo>
                    <a:pt x="11352" y="81210"/>
                    <a:pt x="5776" y="83058"/>
                    <a:pt x="0" y="83725"/>
                  </a:cubicBezTo>
                  <a:cubicBezTo>
                    <a:pt x="17034" y="74940"/>
                    <a:pt x="32511" y="63420"/>
                    <a:pt x="45815" y="49625"/>
                  </a:cubicBezTo>
                  <a:cubicBezTo>
                    <a:pt x="57904" y="34731"/>
                    <a:pt x="67490" y="17971"/>
                    <a:pt x="74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23">
              <a:extLst>
                <a:ext uri="{FF2B5EF4-FFF2-40B4-BE49-F238E27FC236}">
                  <a16:creationId xmlns:a16="http://schemas.microsoft.com/office/drawing/2014/main" id="{AEED4E91-F390-77EC-FC38-E77310B23298}"/>
                </a:ext>
              </a:extLst>
            </p:cNvPr>
            <p:cNvSpPr/>
            <p:nvPr/>
          </p:nvSpPr>
          <p:spPr>
            <a:xfrm>
              <a:off x="4290441" y="2972516"/>
              <a:ext cx="31755" cy="27951"/>
            </a:xfrm>
            <a:custGeom>
              <a:avLst/>
              <a:gdLst/>
              <a:ahLst/>
              <a:cxnLst/>
              <a:rect l="l" t="t" r="r" b="b"/>
              <a:pathLst>
                <a:path w="66008" h="58102" extrusionOk="0">
                  <a:moveTo>
                    <a:pt x="66008" y="58102"/>
                  </a:moveTo>
                  <a:cubicBezTo>
                    <a:pt x="52680" y="51592"/>
                    <a:pt x="40490" y="42972"/>
                    <a:pt x="29908" y="32575"/>
                  </a:cubicBezTo>
                  <a:cubicBezTo>
                    <a:pt x="18222" y="23429"/>
                    <a:pt x="8118" y="12424"/>
                    <a:pt x="0" y="0"/>
                  </a:cubicBezTo>
                  <a:cubicBezTo>
                    <a:pt x="11633" y="8825"/>
                    <a:pt x="22704" y="18369"/>
                    <a:pt x="33147" y="28575"/>
                  </a:cubicBezTo>
                  <a:cubicBezTo>
                    <a:pt x="44672" y="37762"/>
                    <a:pt x="55645" y="47622"/>
                    <a:pt x="66008" y="58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23">
              <a:extLst>
                <a:ext uri="{FF2B5EF4-FFF2-40B4-BE49-F238E27FC236}">
                  <a16:creationId xmlns:a16="http://schemas.microsoft.com/office/drawing/2014/main" id="{60D42217-F13B-C476-5BBB-83687A965ADC}"/>
                </a:ext>
              </a:extLst>
            </p:cNvPr>
            <p:cNvSpPr/>
            <p:nvPr/>
          </p:nvSpPr>
          <p:spPr>
            <a:xfrm>
              <a:off x="4334413" y="3004506"/>
              <a:ext cx="53392" cy="45883"/>
            </a:xfrm>
            <a:custGeom>
              <a:avLst/>
              <a:gdLst/>
              <a:ahLst/>
              <a:cxnLst/>
              <a:rect l="l" t="t" r="r" b="b"/>
              <a:pathLst>
                <a:path w="110985" h="95377" extrusionOk="0">
                  <a:moveTo>
                    <a:pt x="110966" y="95377"/>
                  </a:moveTo>
                  <a:cubicBezTo>
                    <a:pt x="104192" y="92840"/>
                    <a:pt x="97786" y="89413"/>
                    <a:pt x="91916" y="85185"/>
                  </a:cubicBezTo>
                  <a:cubicBezTo>
                    <a:pt x="77220" y="75818"/>
                    <a:pt x="63214" y="65409"/>
                    <a:pt x="50006" y="54038"/>
                  </a:cubicBezTo>
                  <a:cubicBezTo>
                    <a:pt x="36752" y="42762"/>
                    <a:pt x="24367" y="30504"/>
                    <a:pt x="12954" y="17367"/>
                  </a:cubicBezTo>
                  <a:cubicBezTo>
                    <a:pt x="7876" y="12198"/>
                    <a:pt x="3519" y="6366"/>
                    <a:pt x="0" y="32"/>
                  </a:cubicBezTo>
                  <a:cubicBezTo>
                    <a:pt x="1143" y="-1016"/>
                    <a:pt x="22479" y="24035"/>
                    <a:pt x="53245" y="50324"/>
                  </a:cubicBezTo>
                  <a:cubicBezTo>
                    <a:pt x="84010" y="76613"/>
                    <a:pt x="111823" y="94044"/>
                    <a:pt x="110966" y="953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23">
              <a:extLst>
                <a:ext uri="{FF2B5EF4-FFF2-40B4-BE49-F238E27FC236}">
                  <a16:creationId xmlns:a16="http://schemas.microsoft.com/office/drawing/2014/main" id="{A3007B21-1C8E-4603-C92F-B1705B9155B1}"/>
                </a:ext>
              </a:extLst>
            </p:cNvPr>
            <p:cNvSpPr/>
            <p:nvPr/>
          </p:nvSpPr>
          <p:spPr>
            <a:xfrm>
              <a:off x="4401497" y="3060913"/>
              <a:ext cx="47667" cy="51557"/>
            </a:xfrm>
            <a:custGeom>
              <a:avLst/>
              <a:gdLst/>
              <a:ahLst/>
              <a:cxnLst/>
              <a:rect l="l" t="t" r="r" b="b"/>
              <a:pathLst>
                <a:path w="99085" h="107171" extrusionOk="0">
                  <a:moveTo>
                    <a:pt x="99060" y="107172"/>
                  </a:moveTo>
                  <a:cubicBezTo>
                    <a:pt x="92576" y="104037"/>
                    <a:pt x="86552" y="100031"/>
                    <a:pt x="81153" y="95266"/>
                  </a:cubicBezTo>
                  <a:cubicBezTo>
                    <a:pt x="53823" y="73701"/>
                    <a:pt x="30040" y="47990"/>
                    <a:pt x="10668" y="19066"/>
                  </a:cubicBezTo>
                  <a:cubicBezTo>
                    <a:pt x="6227" y="13253"/>
                    <a:pt x="2635" y="6839"/>
                    <a:pt x="0" y="16"/>
                  </a:cubicBezTo>
                  <a:cubicBezTo>
                    <a:pt x="1333" y="-747"/>
                    <a:pt x="19050" y="26686"/>
                    <a:pt x="46577" y="56023"/>
                  </a:cubicBezTo>
                  <a:cubicBezTo>
                    <a:pt x="74104" y="85360"/>
                    <a:pt x="100013" y="106124"/>
                    <a:pt x="99060" y="1071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23">
              <a:extLst>
                <a:ext uri="{FF2B5EF4-FFF2-40B4-BE49-F238E27FC236}">
                  <a16:creationId xmlns:a16="http://schemas.microsoft.com/office/drawing/2014/main" id="{6A285F1E-257E-E0B9-6732-1A1458E51E13}"/>
                </a:ext>
              </a:extLst>
            </p:cNvPr>
            <p:cNvSpPr/>
            <p:nvPr/>
          </p:nvSpPr>
          <p:spPr>
            <a:xfrm>
              <a:off x="4328086" y="2848024"/>
              <a:ext cx="42752" cy="33907"/>
            </a:xfrm>
            <a:custGeom>
              <a:avLst/>
              <a:gdLst/>
              <a:ahLst/>
              <a:cxnLst/>
              <a:rect l="l" t="t" r="r" b="b"/>
              <a:pathLst>
                <a:path w="88868" h="70482" extrusionOk="0">
                  <a:moveTo>
                    <a:pt x="88868" y="0"/>
                  </a:moveTo>
                  <a:cubicBezTo>
                    <a:pt x="88275" y="5941"/>
                    <a:pt x="86424" y="11688"/>
                    <a:pt x="83439" y="16859"/>
                  </a:cubicBezTo>
                  <a:cubicBezTo>
                    <a:pt x="70315" y="43054"/>
                    <a:pt x="46239" y="62070"/>
                    <a:pt x="17717" y="68770"/>
                  </a:cubicBezTo>
                  <a:cubicBezTo>
                    <a:pt x="11978" y="70505"/>
                    <a:pt x="5924" y="70929"/>
                    <a:pt x="0" y="70009"/>
                  </a:cubicBezTo>
                  <a:cubicBezTo>
                    <a:pt x="0" y="69247"/>
                    <a:pt x="6667" y="68485"/>
                    <a:pt x="16859" y="65342"/>
                  </a:cubicBezTo>
                  <a:cubicBezTo>
                    <a:pt x="43500" y="57066"/>
                    <a:pt x="66133" y="39218"/>
                    <a:pt x="80391" y="15240"/>
                  </a:cubicBezTo>
                  <a:cubicBezTo>
                    <a:pt x="82818" y="9948"/>
                    <a:pt x="85653" y="4853"/>
                    <a:pt x="88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23">
              <a:extLst>
                <a:ext uri="{FF2B5EF4-FFF2-40B4-BE49-F238E27FC236}">
                  <a16:creationId xmlns:a16="http://schemas.microsoft.com/office/drawing/2014/main" id="{F3FEB934-1EBA-6F25-D54D-42D9DA038322}"/>
                </a:ext>
              </a:extLst>
            </p:cNvPr>
            <p:cNvSpPr/>
            <p:nvPr/>
          </p:nvSpPr>
          <p:spPr>
            <a:xfrm>
              <a:off x="4353351" y="2874069"/>
              <a:ext cx="42477" cy="44310"/>
            </a:xfrm>
            <a:custGeom>
              <a:avLst/>
              <a:gdLst/>
              <a:ahLst/>
              <a:cxnLst/>
              <a:rect l="l" t="t" r="r" b="b"/>
              <a:pathLst>
                <a:path w="88296" h="92106" extrusionOk="0">
                  <a:moveTo>
                    <a:pt x="88297" y="92107"/>
                  </a:moveTo>
                  <a:cubicBezTo>
                    <a:pt x="70971" y="79483"/>
                    <a:pt x="55009" y="65086"/>
                    <a:pt x="40672" y="49149"/>
                  </a:cubicBezTo>
                  <a:cubicBezTo>
                    <a:pt x="25459" y="34210"/>
                    <a:pt x="11830" y="17739"/>
                    <a:pt x="0" y="0"/>
                  </a:cubicBezTo>
                  <a:cubicBezTo>
                    <a:pt x="15777" y="14308"/>
                    <a:pt x="30784" y="29442"/>
                    <a:pt x="44958" y="45339"/>
                  </a:cubicBezTo>
                  <a:cubicBezTo>
                    <a:pt x="60209" y="60163"/>
                    <a:pt x="74675" y="75773"/>
                    <a:pt x="88297" y="921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23">
              <a:extLst>
                <a:ext uri="{FF2B5EF4-FFF2-40B4-BE49-F238E27FC236}">
                  <a16:creationId xmlns:a16="http://schemas.microsoft.com/office/drawing/2014/main" id="{56BBA821-78A3-5BF2-2E54-AE56AE009613}"/>
                </a:ext>
              </a:extLst>
            </p:cNvPr>
            <p:cNvSpPr/>
            <p:nvPr/>
          </p:nvSpPr>
          <p:spPr>
            <a:xfrm>
              <a:off x="4407916" y="2926342"/>
              <a:ext cx="54803" cy="62638"/>
            </a:xfrm>
            <a:custGeom>
              <a:avLst/>
              <a:gdLst/>
              <a:ahLst/>
              <a:cxnLst/>
              <a:rect l="l" t="t" r="r" b="b"/>
              <a:pathLst>
                <a:path w="113919" h="130206" extrusionOk="0">
                  <a:moveTo>
                    <a:pt x="113919" y="130207"/>
                  </a:moveTo>
                  <a:cubicBezTo>
                    <a:pt x="106575" y="125839"/>
                    <a:pt x="99766" y="120629"/>
                    <a:pt x="93631" y="114681"/>
                  </a:cubicBezTo>
                  <a:cubicBezTo>
                    <a:pt x="62663" y="87604"/>
                    <a:pt x="35465" y="56498"/>
                    <a:pt x="12763" y="22193"/>
                  </a:cubicBezTo>
                  <a:cubicBezTo>
                    <a:pt x="7712" y="15283"/>
                    <a:pt x="3432" y="7841"/>
                    <a:pt x="0" y="0"/>
                  </a:cubicBezTo>
                  <a:cubicBezTo>
                    <a:pt x="5751" y="6258"/>
                    <a:pt x="10975" y="12980"/>
                    <a:pt x="15621" y="20098"/>
                  </a:cubicBezTo>
                  <a:cubicBezTo>
                    <a:pt x="25146" y="32766"/>
                    <a:pt x="38195" y="49816"/>
                    <a:pt x="53721" y="67723"/>
                  </a:cubicBezTo>
                  <a:cubicBezTo>
                    <a:pt x="69247" y="85630"/>
                    <a:pt x="84582" y="101155"/>
                    <a:pt x="95822" y="112014"/>
                  </a:cubicBezTo>
                  <a:cubicBezTo>
                    <a:pt x="102313" y="117603"/>
                    <a:pt x="108364" y="123686"/>
                    <a:pt x="113919" y="1302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23">
              <a:extLst>
                <a:ext uri="{FF2B5EF4-FFF2-40B4-BE49-F238E27FC236}">
                  <a16:creationId xmlns:a16="http://schemas.microsoft.com/office/drawing/2014/main" id="{C85E8CCB-949E-6F91-2D5C-992CB637BE08}"/>
                </a:ext>
              </a:extLst>
            </p:cNvPr>
            <p:cNvSpPr/>
            <p:nvPr/>
          </p:nvSpPr>
          <p:spPr>
            <a:xfrm>
              <a:off x="4473945" y="3003421"/>
              <a:ext cx="47701" cy="61264"/>
            </a:xfrm>
            <a:custGeom>
              <a:avLst/>
              <a:gdLst/>
              <a:ahLst/>
              <a:cxnLst/>
              <a:rect l="l" t="t" r="r" b="b"/>
              <a:pathLst>
                <a:path w="99155" h="127349" extrusionOk="0">
                  <a:moveTo>
                    <a:pt x="99155" y="127349"/>
                  </a:moveTo>
                  <a:cubicBezTo>
                    <a:pt x="80747" y="107702"/>
                    <a:pt x="63539" y="86964"/>
                    <a:pt x="47625" y="65246"/>
                  </a:cubicBezTo>
                  <a:cubicBezTo>
                    <a:pt x="30449" y="44477"/>
                    <a:pt x="14545" y="22689"/>
                    <a:pt x="0" y="0"/>
                  </a:cubicBezTo>
                  <a:cubicBezTo>
                    <a:pt x="18422" y="19669"/>
                    <a:pt x="35631" y="40440"/>
                    <a:pt x="51530" y="62198"/>
                  </a:cubicBezTo>
                  <a:cubicBezTo>
                    <a:pt x="68717" y="82926"/>
                    <a:pt x="84621" y="104683"/>
                    <a:pt x="99155" y="1273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23">
              <a:extLst>
                <a:ext uri="{FF2B5EF4-FFF2-40B4-BE49-F238E27FC236}">
                  <a16:creationId xmlns:a16="http://schemas.microsoft.com/office/drawing/2014/main" id="{C1360ACB-7113-D5FE-4695-57CFE752DEED}"/>
                </a:ext>
              </a:extLst>
            </p:cNvPr>
            <p:cNvSpPr/>
            <p:nvPr/>
          </p:nvSpPr>
          <p:spPr>
            <a:xfrm>
              <a:off x="4554141" y="2971048"/>
              <a:ext cx="38078" cy="63692"/>
            </a:xfrm>
            <a:custGeom>
              <a:avLst/>
              <a:gdLst/>
              <a:ahLst/>
              <a:cxnLst/>
              <a:rect l="l" t="t" r="r" b="b"/>
              <a:pathLst>
                <a:path w="79152" h="132397" extrusionOk="0">
                  <a:moveTo>
                    <a:pt x="79153" y="132398"/>
                  </a:moveTo>
                  <a:cubicBezTo>
                    <a:pt x="73932" y="126909"/>
                    <a:pt x="69361" y="120836"/>
                    <a:pt x="65532" y="114300"/>
                  </a:cubicBezTo>
                  <a:cubicBezTo>
                    <a:pt x="57722" y="102680"/>
                    <a:pt x="47339" y="86487"/>
                    <a:pt x="36386" y="68199"/>
                  </a:cubicBezTo>
                  <a:cubicBezTo>
                    <a:pt x="25432" y="49911"/>
                    <a:pt x="16002" y="33147"/>
                    <a:pt x="9525" y="20574"/>
                  </a:cubicBezTo>
                  <a:cubicBezTo>
                    <a:pt x="5566" y="14107"/>
                    <a:pt x="2370" y="7203"/>
                    <a:pt x="0" y="0"/>
                  </a:cubicBezTo>
                  <a:cubicBezTo>
                    <a:pt x="4885" y="5884"/>
                    <a:pt x="9131" y="12270"/>
                    <a:pt x="12668" y="19050"/>
                  </a:cubicBezTo>
                  <a:lnTo>
                    <a:pt x="40672" y="65627"/>
                  </a:lnTo>
                  <a:lnTo>
                    <a:pt x="68675" y="112871"/>
                  </a:lnTo>
                  <a:cubicBezTo>
                    <a:pt x="72827" y="119004"/>
                    <a:pt x="76338" y="125547"/>
                    <a:pt x="79153" y="1323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23">
              <a:extLst>
                <a:ext uri="{FF2B5EF4-FFF2-40B4-BE49-F238E27FC236}">
                  <a16:creationId xmlns:a16="http://schemas.microsoft.com/office/drawing/2014/main" id="{852457DE-4D00-D5C3-D78E-9D5579908A9E}"/>
                </a:ext>
              </a:extLst>
            </p:cNvPr>
            <p:cNvSpPr/>
            <p:nvPr/>
          </p:nvSpPr>
          <p:spPr>
            <a:xfrm>
              <a:off x="4506179" y="2883698"/>
              <a:ext cx="39957" cy="68275"/>
            </a:xfrm>
            <a:custGeom>
              <a:avLst/>
              <a:gdLst/>
              <a:ahLst/>
              <a:cxnLst/>
              <a:rect l="l" t="t" r="r" b="b"/>
              <a:pathLst>
                <a:path w="83058" h="141922" extrusionOk="0">
                  <a:moveTo>
                    <a:pt x="83058" y="141923"/>
                  </a:moveTo>
                  <a:cubicBezTo>
                    <a:pt x="77083" y="136429"/>
                    <a:pt x="71804" y="130224"/>
                    <a:pt x="67342" y="123444"/>
                  </a:cubicBezTo>
                  <a:cubicBezTo>
                    <a:pt x="55731" y="107786"/>
                    <a:pt x="44984" y="91506"/>
                    <a:pt x="35147" y="74676"/>
                  </a:cubicBezTo>
                  <a:cubicBezTo>
                    <a:pt x="25286" y="57856"/>
                    <a:pt x="16381" y="40493"/>
                    <a:pt x="8477" y="22669"/>
                  </a:cubicBezTo>
                  <a:cubicBezTo>
                    <a:pt x="4814" y="15453"/>
                    <a:pt x="1971" y="7849"/>
                    <a:pt x="0" y="0"/>
                  </a:cubicBezTo>
                  <a:cubicBezTo>
                    <a:pt x="4516" y="6676"/>
                    <a:pt x="8406" y="13754"/>
                    <a:pt x="11621" y="21146"/>
                  </a:cubicBezTo>
                  <a:cubicBezTo>
                    <a:pt x="18383" y="34385"/>
                    <a:pt x="28004" y="52578"/>
                    <a:pt x="39433" y="72200"/>
                  </a:cubicBezTo>
                  <a:cubicBezTo>
                    <a:pt x="50863" y="91821"/>
                    <a:pt x="62008" y="108966"/>
                    <a:pt x="70199" y="121444"/>
                  </a:cubicBezTo>
                  <a:cubicBezTo>
                    <a:pt x="75079" y="127879"/>
                    <a:pt x="79382" y="134731"/>
                    <a:pt x="83058" y="1419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23">
              <a:extLst>
                <a:ext uri="{FF2B5EF4-FFF2-40B4-BE49-F238E27FC236}">
                  <a16:creationId xmlns:a16="http://schemas.microsoft.com/office/drawing/2014/main" id="{B71173CA-AE5A-2B41-95F7-68C193502087}"/>
                </a:ext>
              </a:extLst>
            </p:cNvPr>
            <p:cNvSpPr/>
            <p:nvPr/>
          </p:nvSpPr>
          <p:spPr>
            <a:xfrm>
              <a:off x="4439050" y="2800241"/>
              <a:ext cx="43439" cy="25667"/>
            </a:xfrm>
            <a:custGeom>
              <a:avLst/>
              <a:gdLst/>
              <a:ahLst/>
              <a:cxnLst/>
              <a:rect l="l" t="t" r="r" b="b"/>
              <a:pathLst>
                <a:path w="90297" h="53354" extrusionOk="0">
                  <a:moveTo>
                    <a:pt x="90297" y="10"/>
                  </a:moveTo>
                  <a:cubicBezTo>
                    <a:pt x="90020" y="5717"/>
                    <a:pt x="88210" y="11245"/>
                    <a:pt x="85058" y="16012"/>
                  </a:cubicBezTo>
                  <a:cubicBezTo>
                    <a:pt x="71645" y="41041"/>
                    <a:pt x="44569" y="55629"/>
                    <a:pt x="16288" y="53064"/>
                  </a:cubicBezTo>
                  <a:cubicBezTo>
                    <a:pt x="10570" y="53045"/>
                    <a:pt x="4956" y="51535"/>
                    <a:pt x="0" y="48682"/>
                  </a:cubicBezTo>
                  <a:cubicBezTo>
                    <a:pt x="0" y="47920"/>
                    <a:pt x="6382" y="49540"/>
                    <a:pt x="16478" y="49635"/>
                  </a:cubicBezTo>
                  <a:cubicBezTo>
                    <a:pt x="29548" y="49572"/>
                    <a:pt x="42402" y="46302"/>
                    <a:pt x="53912" y="40110"/>
                  </a:cubicBezTo>
                  <a:cubicBezTo>
                    <a:pt x="65528" y="33893"/>
                    <a:pt x="75364" y="24811"/>
                    <a:pt x="82487" y="13726"/>
                  </a:cubicBezTo>
                  <a:cubicBezTo>
                    <a:pt x="87535" y="5820"/>
                    <a:pt x="89535" y="-276"/>
                    <a:pt x="90297" y="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23">
              <a:extLst>
                <a:ext uri="{FF2B5EF4-FFF2-40B4-BE49-F238E27FC236}">
                  <a16:creationId xmlns:a16="http://schemas.microsoft.com/office/drawing/2014/main" id="{B0F81F4C-72DF-AD98-3AEA-01EB7A2A725E}"/>
                </a:ext>
              </a:extLst>
            </p:cNvPr>
            <p:cNvSpPr/>
            <p:nvPr/>
          </p:nvSpPr>
          <p:spPr>
            <a:xfrm>
              <a:off x="4466425" y="2820880"/>
              <a:ext cx="27264" cy="50083"/>
            </a:xfrm>
            <a:custGeom>
              <a:avLst/>
              <a:gdLst/>
              <a:ahLst/>
              <a:cxnLst/>
              <a:rect l="l" t="t" r="r" b="b"/>
              <a:pathLst>
                <a:path w="56673" h="104108" extrusionOk="0">
                  <a:moveTo>
                    <a:pt x="56674" y="104108"/>
                  </a:moveTo>
                  <a:cubicBezTo>
                    <a:pt x="45089" y="88049"/>
                    <a:pt x="34892" y="71033"/>
                    <a:pt x="26194" y="53245"/>
                  </a:cubicBezTo>
                  <a:cubicBezTo>
                    <a:pt x="16026" y="36240"/>
                    <a:pt x="7265" y="18433"/>
                    <a:pt x="0" y="0"/>
                  </a:cubicBezTo>
                  <a:cubicBezTo>
                    <a:pt x="11585" y="16059"/>
                    <a:pt x="21781" y="33075"/>
                    <a:pt x="30480" y="50863"/>
                  </a:cubicBezTo>
                  <a:cubicBezTo>
                    <a:pt x="40602" y="67893"/>
                    <a:pt x="49361" y="85697"/>
                    <a:pt x="56674" y="104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23">
              <a:extLst>
                <a:ext uri="{FF2B5EF4-FFF2-40B4-BE49-F238E27FC236}">
                  <a16:creationId xmlns:a16="http://schemas.microsoft.com/office/drawing/2014/main" id="{82E193FD-B5C6-C37C-352E-8AEAD730A839}"/>
                </a:ext>
              </a:extLst>
            </p:cNvPr>
            <p:cNvSpPr/>
            <p:nvPr/>
          </p:nvSpPr>
          <p:spPr>
            <a:xfrm>
              <a:off x="4648828" y="2988702"/>
              <a:ext cx="50175" cy="35200"/>
            </a:xfrm>
            <a:custGeom>
              <a:avLst/>
              <a:gdLst/>
              <a:ahLst/>
              <a:cxnLst/>
              <a:rect l="l" t="t" r="r" b="b"/>
              <a:pathLst>
                <a:path w="104298" h="73169" extrusionOk="0">
                  <a:moveTo>
                    <a:pt x="104299" y="0"/>
                  </a:moveTo>
                  <a:cubicBezTo>
                    <a:pt x="101714" y="5984"/>
                    <a:pt x="98281" y="11566"/>
                    <a:pt x="94107" y="16573"/>
                  </a:cubicBezTo>
                  <a:cubicBezTo>
                    <a:pt x="85070" y="29533"/>
                    <a:pt x="74374" y="41253"/>
                    <a:pt x="62294" y="51435"/>
                  </a:cubicBezTo>
                  <a:cubicBezTo>
                    <a:pt x="49999" y="61712"/>
                    <a:pt x="35330" y="68752"/>
                    <a:pt x="19621" y="71914"/>
                  </a:cubicBezTo>
                  <a:cubicBezTo>
                    <a:pt x="13188" y="73588"/>
                    <a:pt x="6433" y="73588"/>
                    <a:pt x="0" y="71914"/>
                  </a:cubicBezTo>
                  <a:cubicBezTo>
                    <a:pt x="0" y="71056"/>
                    <a:pt x="7525" y="71914"/>
                    <a:pt x="19050" y="68580"/>
                  </a:cubicBezTo>
                  <a:cubicBezTo>
                    <a:pt x="33831" y="64573"/>
                    <a:pt x="47574" y="57426"/>
                    <a:pt x="59341" y="47625"/>
                  </a:cubicBezTo>
                  <a:cubicBezTo>
                    <a:pt x="71100" y="37653"/>
                    <a:pt x="81851" y="26551"/>
                    <a:pt x="91440" y="14478"/>
                  </a:cubicBezTo>
                  <a:cubicBezTo>
                    <a:pt x="95159" y="9177"/>
                    <a:pt x="99474" y="4319"/>
                    <a:pt x="104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23">
              <a:extLst>
                <a:ext uri="{FF2B5EF4-FFF2-40B4-BE49-F238E27FC236}">
                  <a16:creationId xmlns:a16="http://schemas.microsoft.com/office/drawing/2014/main" id="{8B11FC37-8464-1F1B-E746-9C70F760EA40}"/>
                </a:ext>
              </a:extLst>
            </p:cNvPr>
            <p:cNvSpPr/>
            <p:nvPr/>
          </p:nvSpPr>
          <p:spPr>
            <a:xfrm>
              <a:off x="4667170" y="3019424"/>
              <a:ext cx="35512" cy="62043"/>
            </a:xfrm>
            <a:custGeom>
              <a:avLst/>
              <a:gdLst/>
              <a:ahLst/>
              <a:cxnLst/>
              <a:rect l="l" t="t" r="r" b="b"/>
              <a:pathLst>
                <a:path w="73818" h="128968" extrusionOk="0">
                  <a:moveTo>
                    <a:pt x="73819" y="128969"/>
                  </a:moveTo>
                  <a:cubicBezTo>
                    <a:pt x="59432" y="108763"/>
                    <a:pt x="46387" y="87636"/>
                    <a:pt x="34766" y="65723"/>
                  </a:cubicBezTo>
                  <a:cubicBezTo>
                    <a:pt x="21715" y="44621"/>
                    <a:pt x="10100" y="22663"/>
                    <a:pt x="0" y="0"/>
                  </a:cubicBezTo>
                  <a:cubicBezTo>
                    <a:pt x="14412" y="20188"/>
                    <a:pt x="27459" y="41317"/>
                    <a:pt x="39053" y="63246"/>
                  </a:cubicBezTo>
                  <a:cubicBezTo>
                    <a:pt x="52104" y="84348"/>
                    <a:pt x="63719" y="106305"/>
                    <a:pt x="73819" y="1289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23">
              <a:extLst>
                <a:ext uri="{FF2B5EF4-FFF2-40B4-BE49-F238E27FC236}">
                  <a16:creationId xmlns:a16="http://schemas.microsoft.com/office/drawing/2014/main" id="{64FB77B4-C58E-7DD6-52A4-34C88322FF57}"/>
                </a:ext>
              </a:extLst>
            </p:cNvPr>
            <p:cNvSpPr/>
            <p:nvPr/>
          </p:nvSpPr>
          <p:spPr>
            <a:xfrm>
              <a:off x="4708391" y="3096136"/>
              <a:ext cx="7848" cy="77348"/>
            </a:xfrm>
            <a:custGeom>
              <a:avLst/>
              <a:gdLst/>
              <a:ahLst/>
              <a:cxnLst/>
              <a:rect l="l" t="t" r="r" b="b"/>
              <a:pathLst>
                <a:path w="16313" h="160782" extrusionOk="0">
                  <a:moveTo>
                    <a:pt x="9811" y="160782"/>
                  </a:moveTo>
                  <a:cubicBezTo>
                    <a:pt x="9531" y="152864"/>
                    <a:pt x="9850" y="144935"/>
                    <a:pt x="10763" y="137065"/>
                  </a:cubicBezTo>
                  <a:cubicBezTo>
                    <a:pt x="11839" y="118030"/>
                    <a:pt x="11839" y="98950"/>
                    <a:pt x="10763" y="79915"/>
                  </a:cubicBezTo>
                  <a:cubicBezTo>
                    <a:pt x="9542" y="60968"/>
                    <a:pt x="7220" y="42109"/>
                    <a:pt x="3810" y="23432"/>
                  </a:cubicBezTo>
                  <a:cubicBezTo>
                    <a:pt x="1909" y="15737"/>
                    <a:pt x="634" y="7901"/>
                    <a:pt x="0" y="0"/>
                  </a:cubicBezTo>
                  <a:cubicBezTo>
                    <a:pt x="3420" y="7197"/>
                    <a:pt x="5854" y="14822"/>
                    <a:pt x="7239" y="22670"/>
                  </a:cubicBezTo>
                  <a:cubicBezTo>
                    <a:pt x="16189" y="60075"/>
                    <a:pt x="18542" y="98755"/>
                    <a:pt x="14192" y="136970"/>
                  </a:cubicBezTo>
                  <a:cubicBezTo>
                    <a:pt x="13845" y="145072"/>
                    <a:pt x="12370" y="153086"/>
                    <a:pt x="9811" y="1607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23">
              <a:extLst>
                <a:ext uri="{FF2B5EF4-FFF2-40B4-BE49-F238E27FC236}">
                  <a16:creationId xmlns:a16="http://schemas.microsoft.com/office/drawing/2014/main" id="{09D266A0-11B1-9FD7-8023-B5580E43CCCB}"/>
                </a:ext>
              </a:extLst>
            </p:cNvPr>
            <p:cNvSpPr/>
            <p:nvPr/>
          </p:nvSpPr>
          <p:spPr>
            <a:xfrm>
              <a:off x="4497428" y="3117411"/>
              <a:ext cx="9192" cy="67038"/>
            </a:xfrm>
            <a:custGeom>
              <a:avLst/>
              <a:gdLst/>
              <a:ahLst/>
              <a:cxnLst/>
              <a:rect l="l" t="t" r="r" b="b"/>
              <a:pathLst>
                <a:path w="19107" h="139351" extrusionOk="0">
                  <a:moveTo>
                    <a:pt x="654" y="139351"/>
                  </a:moveTo>
                  <a:cubicBezTo>
                    <a:pt x="-218" y="132489"/>
                    <a:pt x="-218" y="125544"/>
                    <a:pt x="654" y="118682"/>
                  </a:cubicBezTo>
                  <a:cubicBezTo>
                    <a:pt x="1416" y="105918"/>
                    <a:pt x="3035" y="88392"/>
                    <a:pt x="5607" y="69152"/>
                  </a:cubicBezTo>
                  <a:cubicBezTo>
                    <a:pt x="8178" y="49911"/>
                    <a:pt x="11131" y="32480"/>
                    <a:pt x="13703" y="20003"/>
                  </a:cubicBezTo>
                  <a:cubicBezTo>
                    <a:pt x="14586" y="13148"/>
                    <a:pt x="16314" y="6430"/>
                    <a:pt x="18846" y="0"/>
                  </a:cubicBezTo>
                  <a:cubicBezTo>
                    <a:pt x="20275" y="0"/>
                    <a:pt x="15608" y="31337"/>
                    <a:pt x="10560" y="69818"/>
                  </a:cubicBezTo>
                  <a:cubicBezTo>
                    <a:pt x="5512" y="108299"/>
                    <a:pt x="1987" y="139446"/>
                    <a:pt x="654" y="1393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23">
              <a:extLst>
                <a:ext uri="{FF2B5EF4-FFF2-40B4-BE49-F238E27FC236}">
                  <a16:creationId xmlns:a16="http://schemas.microsoft.com/office/drawing/2014/main" id="{1780716D-0D17-AB16-8076-2107F7263CB8}"/>
                </a:ext>
              </a:extLst>
            </p:cNvPr>
            <p:cNvSpPr/>
            <p:nvPr/>
          </p:nvSpPr>
          <p:spPr>
            <a:xfrm>
              <a:off x="4516782" y="3114293"/>
              <a:ext cx="6063" cy="48617"/>
            </a:xfrm>
            <a:custGeom>
              <a:avLst/>
              <a:gdLst/>
              <a:ahLst/>
              <a:cxnLst/>
              <a:rect l="l" t="t" r="r" b="b"/>
              <a:pathLst>
                <a:path w="12604" h="101060" extrusionOk="0">
                  <a:moveTo>
                    <a:pt x="73" y="101060"/>
                  </a:moveTo>
                  <a:cubicBezTo>
                    <a:pt x="-328" y="84057"/>
                    <a:pt x="916" y="67056"/>
                    <a:pt x="3788" y="50292"/>
                  </a:cubicBezTo>
                  <a:cubicBezTo>
                    <a:pt x="5066" y="33283"/>
                    <a:pt x="8001" y="16439"/>
                    <a:pt x="12551" y="0"/>
                  </a:cubicBezTo>
                  <a:cubicBezTo>
                    <a:pt x="12892" y="17037"/>
                    <a:pt x="11616" y="34068"/>
                    <a:pt x="8741" y="50863"/>
                  </a:cubicBezTo>
                  <a:cubicBezTo>
                    <a:pt x="7471" y="67835"/>
                    <a:pt x="4569" y="84645"/>
                    <a:pt x="73" y="1010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23">
              <a:extLst>
                <a:ext uri="{FF2B5EF4-FFF2-40B4-BE49-F238E27FC236}">
                  <a16:creationId xmlns:a16="http://schemas.microsoft.com/office/drawing/2014/main" id="{34526091-BD2F-619D-79CF-830286AF82D8}"/>
                </a:ext>
              </a:extLst>
            </p:cNvPr>
            <p:cNvSpPr/>
            <p:nvPr/>
          </p:nvSpPr>
          <p:spPr>
            <a:xfrm>
              <a:off x="4613742" y="3199887"/>
              <a:ext cx="56231" cy="163782"/>
            </a:xfrm>
            <a:custGeom>
              <a:avLst/>
              <a:gdLst/>
              <a:ahLst/>
              <a:cxnLst/>
              <a:rect l="l" t="t" r="r" b="b"/>
              <a:pathLst>
                <a:path w="116888" h="340452" extrusionOk="0">
                  <a:moveTo>
                    <a:pt x="17162" y="340452"/>
                  </a:moveTo>
                  <a:cubicBezTo>
                    <a:pt x="16483" y="339359"/>
                    <a:pt x="15969" y="338172"/>
                    <a:pt x="15638" y="336928"/>
                  </a:cubicBezTo>
                  <a:cubicBezTo>
                    <a:pt x="14781" y="334547"/>
                    <a:pt x="13447" y="331118"/>
                    <a:pt x="12114" y="326546"/>
                  </a:cubicBezTo>
                  <a:cubicBezTo>
                    <a:pt x="8218" y="313572"/>
                    <a:pt x="5289" y="300328"/>
                    <a:pt x="3351" y="286922"/>
                  </a:cubicBezTo>
                  <a:cubicBezTo>
                    <a:pt x="-9959" y="197099"/>
                    <a:pt x="16778" y="105956"/>
                    <a:pt x="76503" y="37557"/>
                  </a:cubicBezTo>
                  <a:cubicBezTo>
                    <a:pt x="85331" y="27360"/>
                    <a:pt x="94881" y="17811"/>
                    <a:pt x="105078" y="8982"/>
                  </a:cubicBezTo>
                  <a:cubicBezTo>
                    <a:pt x="108602" y="5839"/>
                    <a:pt x="111650" y="3648"/>
                    <a:pt x="113650" y="2124"/>
                  </a:cubicBezTo>
                  <a:cubicBezTo>
                    <a:pt x="115650" y="600"/>
                    <a:pt x="116698" y="-162"/>
                    <a:pt x="116889" y="29"/>
                  </a:cubicBezTo>
                  <a:cubicBezTo>
                    <a:pt x="113573" y="3696"/>
                    <a:pt x="110043" y="7163"/>
                    <a:pt x="106316" y="10411"/>
                  </a:cubicBezTo>
                  <a:cubicBezTo>
                    <a:pt x="96683" y="19725"/>
                    <a:pt x="87558" y="29550"/>
                    <a:pt x="78979" y="39843"/>
                  </a:cubicBezTo>
                  <a:cubicBezTo>
                    <a:pt x="21588" y="108425"/>
                    <a:pt x="-4612" y="197830"/>
                    <a:pt x="6685" y="286541"/>
                  </a:cubicBezTo>
                  <a:cubicBezTo>
                    <a:pt x="8290" y="299845"/>
                    <a:pt x="10675" y="313044"/>
                    <a:pt x="13828" y="326069"/>
                  </a:cubicBezTo>
                  <a:cubicBezTo>
                    <a:pt x="15298" y="330773"/>
                    <a:pt x="16413" y="335581"/>
                    <a:pt x="17162" y="3404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23">
              <a:extLst>
                <a:ext uri="{FF2B5EF4-FFF2-40B4-BE49-F238E27FC236}">
                  <a16:creationId xmlns:a16="http://schemas.microsoft.com/office/drawing/2014/main" id="{F82DA19C-0EE5-B4BD-A2E9-EC2025541522}"/>
                </a:ext>
              </a:extLst>
            </p:cNvPr>
            <p:cNvSpPr/>
            <p:nvPr/>
          </p:nvSpPr>
          <p:spPr>
            <a:xfrm rot="-3220390">
              <a:off x="4385985" y="3119737"/>
              <a:ext cx="4634" cy="16886"/>
            </a:xfrm>
            <a:custGeom>
              <a:avLst/>
              <a:gdLst/>
              <a:ahLst/>
              <a:cxnLst/>
              <a:rect l="l" t="t" r="r" b="b"/>
              <a:pathLst>
                <a:path w="9620" h="35052" extrusionOk="0">
                  <a:moveTo>
                    <a:pt x="5144" y="0"/>
                  </a:moveTo>
                  <a:cubicBezTo>
                    <a:pt x="7616" y="0"/>
                    <a:pt x="9620" y="0"/>
                    <a:pt x="9620" y="0"/>
                  </a:cubicBezTo>
                  <a:lnTo>
                    <a:pt x="9620" y="35052"/>
                  </a:lnTo>
                  <a:cubicBezTo>
                    <a:pt x="9620" y="35052"/>
                    <a:pt x="7616" y="35052"/>
                    <a:pt x="5144" y="35052"/>
                  </a:cubicBezTo>
                  <a:lnTo>
                    <a:pt x="4477" y="35052"/>
                  </a:lnTo>
                  <a:cubicBezTo>
                    <a:pt x="2004" y="35052"/>
                    <a:pt x="0" y="35052"/>
                    <a:pt x="0" y="35052"/>
                  </a:cubicBezTo>
                  <a:lnTo>
                    <a:pt x="0" y="0"/>
                  </a:lnTo>
                  <a:cubicBezTo>
                    <a:pt x="0" y="0"/>
                    <a:pt x="2004" y="0"/>
                    <a:pt x="4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23">
              <a:extLst>
                <a:ext uri="{FF2B5EF4-FFF2-40B4-BE49-F238E27FC236}">
                  <a16:creationId xmlns:a16="http://schemas.microsoft.com/office/drawing/2014/main" id="{CE1F2173-C0B0-71B3-C97C-E8A6D7420189}"/>
                </a:ext>
              </a:extLst>
            </p:cNvPr>
            <p:cNvSpPr/>
            <p:nvPr/>
          </p:nvSpPr>
          <p:spPr>
            <a:xfrm rot="-2856528">
              <a:off x="4435422" y="3048519"/>
              <a:ext cx="4631" cy="16872"/>
            </a:xfrm>
            <a:custGeom>
              <a:avLst/>
              <a:gdLst/>
              <a:ahLst/>
              <a:cxnLst/>
              <a:rect l="l" t="t" r="r" b="b"/>
              <a:pathLst>
                <a:path w="9620" h="35052" extrusionOk="0">
                  <a:moveTo>
                    <a:pt x="5143" y="0"/>
                  </a:moveTo>
                  <a:cubicBezTo>
                    <a:pt x="7616" y="0"/>
                    <a:pt x="9620" y="0"/>
                    <a:pt x="9620" y="0"/>
                  </a:cubicBezTo>
                  <a:lnTo>
                    <a:pt x="9620" y="35052"/>
                  </a:lnTo>
                  <a:cubicBezTo>
                    <a:pt x="9620" y="35052"/>
                    <a:pt x="7616" y="35052"/>
                    <a:pt x="5143" y="35052"/>
                  </a:cubicBezTo>
                  <a:lnTo>
                    <a:pt x="4477" y="35052"/>
                  </a:lnTo>
                  <a:cubicBezTo>
                    <a:pt x="2004" y="35052"/>
                    <a:pt x="0" y="35052"/>
                    <a:pt x="0" y="35052"/>
                  </a:cubicBezTo>
                  <a:lnTo>
                    <a:pt x="0" y="0"/>
                  </a:lnTo>
                  <a:cubicBezTo>
                    <a:pt x="0" y="0"/>
                    <a:pt x="2004" y="0"/>
                    <a:pt x="4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23">
              <a:extLst>
                <a:ext uri="{FF2B5EF4-FFF2-40B4-BE49-F238E27FC236}">
                  <a16:creationId xmlns:a16="http://schemas.microsoft.com/office/drawing/2014/main" id="{4CD84466-0DC7-AEB5-CE3F-729B3DD54557}"/>
                </a:ext>
              </a:extLst>
            </p:cNvPr>
            <p:cNvSpPr/>
            <p:nvPr/>
          </p:nvSpPr>
          <p:spPr>
            <a:xfrm rot="-2361466">
              <a:off x="4509408" y="2996036"/>
              <a:ext cx="4626" cy="16856"/>
            </a:xfrm>
            <a:custGeom>
              <a:avLst/>
              <a:gdLst/>
              <a:ahLst/>
              <a:cxnLst/>
              <a:rect l="l" t="t" r="r" b="b"/>
              <a:pathLst>
                <a:path w="9620" h="35052" extrusionOk="0">
                  <a:moveTo>
                    <a:pt x="5144" y="0"/>
                  </a:moveTo>
                  <a:cubicBezTo>
                    <a:pt x="7616" y="0"/>
                    <a:pt x="9620" y="0"/>
                    <a:pt x="9620" y="0"/>
                  </a:cubicBezTo>
                  <a:lnTo>
                    <a:pt x="9620" y="35052"/>
                  </a:lnTo>
                  <a:cubicBezTo>
                    <a:pt x="9620" y="35052"/>
                    <a:pt x="7616" y="35052"/>
                    <a:pt x="5144" y="35052"/>
                  </a:cubicBezTo>
                  <a:lnTo>
                    <a:pt x="4477" y="35052"/>
                  </a:lnTo>
                  <a:cubicBezTo>
                    <a:pt x="2004" y="35052"/>
                    <a:pt x="0" y="35052"/>
                    <a:pt x="0" y="35052"/>
                  </a:cubicBezTo>
                  <a:lnTo>
                    <a:pt x="0" y="0"/>
                  </a:lnTo>
                  <a:cubicBezTo>
                    <a:pt x="0" y="0"/>
                    <a:pt x="2004" y="0"/>
                    <a:pt x="4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23">
              <a:extLst>
                <a:ext uri="{FF2B5EF4-FFF2-40B4-BE49-F238E27FC236}">
                  <a16:creationId xmlns:a16="http://schemas.microsoft.com/office/drawing/2014/main" id="{8BBD3634-47E3-D585-0275-6DA74745592A}"/>
                </a:ext>
              </a:extLst>
            </p:cNvPr>
            <p:cNvSpPr/>
            <p:nvPr/>
          </p:nvSpPr>
          <p:spPr>
            <a:xfrm rot="-2757703">
              <a:off x="4392743" y="2869628"/>
              <a:ext cx="4626" cy="16857"/>
            </a:xfrm>
            <a:custGeom>
              <a:avLst/>
              <a:gdLst/>
              <a:ahLst/>
              <a:cxnLst/>
              <a:rect l="l" t="t" r="r" b="b"/>
              <a:pathLst>
                <a:path w="9620" h="35052" extrusionOk="0">
                  <a:moveTo>
                    <a:pt x="5144" y="0"/>
                  </a:moveTo>
                  <a:cubicBezTo>
                    <a:pt x="7616" y="0"/>
                    <a:pt x="9620" y="0"/>
                    <a:pt x="9620" y="0"/>
                  </a:cubicBezTo>
                  <a:lnTo>
                    <a:pt x="9620" y="35052"/>
                  </a:lnTo>
                  <a:cubicBezTo>
                    <a:pt x="9620" y="35052"/>
                    <a:pt x="7616" y="35052"/>
                    <a:pt x="5144" y="35052"/>
                  </a:cubicBezTo>
                  <a:lnTo>
                    <a:pt x="4477" y="35052"/>
                  </a:lnTo>
                  <a:cubicBezTo>
                    <a:pt x="2004" y="35052"/>
                    <a:pt x="0" y="35052"/>
                    <a:pt x="0" y="35052"/>
                  </a:cubicBezTo>
                  <a:lnTo>
                    <a:pt x="0" y="0"/>
                  </a:lnTo>
                  <a:cubicBezTo>
                    <a:pt x="0" y="0"/>
                    <a:pt x="2004" y="0"/>
                    <a:pt x="4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23">
              <a:extLst>
                <a:ext uri="{FF2B5EF4-FFF2-40B4-BE49-F238E27FC236}">
                  <a16:creationId xmlns:a16="http://schemas.microsoft.com/office/drawing/2014/main" id="{8491241A-4E9B-65B0-AAA7-4A530873124D}"/>
                </a:ext>
              </a:extLst>
            </p:cNvPr>
            <p:cNvSpPr/>
            <p:nvPr/>
          </p:nvSpPr>
          <p:spPr>
            <a:xfrm rot="-1791915">
              <a:off x="4591050" y="2964375"/>
              <a:ext cx="4647" cy="16932"/>
            </a:xfrm>
            <a:custGeom>
              <a:avLst/>
              <a:gdLst/>
              <a:ahLst/>
              <a:cxnLst/>
              <a:rect l="l" t="t" r="r" b="b"/>
              <a:pathLst>
                <a:path w="9653" h="35172" extrusionOk="0">
                  <a:moveTo>
                    <a:pt x="5162" y="0"/>
                  </a:moveTo>
                  <a:cubicBezTo>
                    <a:pt x="7643" y="0"/>
                    <a:pt x="9654" y="0"/>
                    <a:pt x="9654" y="0"/>
                  </a:cubicBezTo>
                  <a:lnTo>
                    <a:pt x="9654" y="35173"/>
                  </a:lnTo>
                  <a:cubicBezTo>
                    <a:pt x="9654" y="35173"/>
                    <a:pt x="7643" y="35173"/>
                    <a:pt x="5162" y="35173"/>
                  </a:cubicBezTo>
                  <a:lnTo>
                    <a:pt x="4493" y="35173"/>
                  </a:lnTo>
                  <a:cubicBezTo>
                    <a:pt x="2012" y="35173"/>
                    <a:pt x="1" y="35173"/>
                    <a:pt x="1" y="35173"/>
                  </a:cubicBezTo>
                  <a:lnTo>
                    <a:pt x="1" y="0"/>
                  </a:lnTo>
                  <a:cubicBezTo>
                    <a:pt x="1" y="0"/>
                    <a:pt x="2012" y="0"/>
                    <a:pt x="44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23">
              <a:extLst>
                <a:ext uri="{FF2B5EF4-FFF2-40B4-BE49-F238E27FC236}">
                  <a16:creationId xmlns:a16="http://schemas.microsoft.com/office/drawing/2014/main" id="{C51B4066-9472-5721-3FFD-2EC0C2DA7988}"/>
                </a:ext>
              </a:extLst>
            </p:cNvPr>
            <p:cNvSpPr/>
            <p:nvPr/>
          </p:nvSpPr>
          <p:spPr>
            <a:xfrm>
              <a:off x="4540569" y="2890026"/>
              <a:ext cx="5590" cy="5590"/>
            </a:xfrm>
            <a:custGeom>
              <a:avLst/>
              <a:gdLst/>
              <a:ahLst/>
              <a:cxnLst/>
              <a:rect l="l" t="t" r="r" b="b"/>
              <a:pathLst>
                <a:path w="11620" h="11620" extrusionOk="0">
                  <a:moveTo>
                    <a:pt x="11621" y="5810"/>
                  </a:moveTo>
                  <a:cubicBezTo>
                    <a:pt x="11621" y="9019"/>
                    <a:pt x="9019" y="11621"/>
                    <a:pt x="5810" y="11621"/>
                  </a:cubicBezTo>
                  <a:cubicBezTo>
                    <a:pt x="2601" y="11621"/>
                    <a:pt x="0" y="9019"/>
                    <a:pt x="0" y="5810"/>
                  </a:cubicBezTo>
                  <a:cubicBezTo>
                    <a:pt x="0" y="2601"/>
                    <a:pt x="2601" y="0"/>
                    <a:pt x="5810" y="0"/>
                  </a:cubicBezTo>
                  <a:cubicBezTo>
                    <a:pt x="9019" y="0"/>
                    <a:pt x="11621" y="2601"/>
                    <a:pt x="11621" y="5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23">
              <a:extLst>
                <a:ext uri="{FF2B5EF4-FFF2-40B4-BE49-F238E27FC236}">
                  <a16:creationId xmlns:a16="http://schemas.microsoft.com/office/drawing/2014/main" id="{0E694C53-08B6-D72A-5FD8-8E5B5A01CC72}"/>
                </a:ext>
              </a:extLst>
            </p:cNvPr>
            <p:cNvSpPr/>
            <p:nvPr/>
          </p:nvSpPr>
          <p:spPr>
            <a:xfrm>
              <a:off x="4546117" y="2897225"/>
              <a:ext cx="5590" cy="5590"/>
            </a:xfrm>
            <a:custGeom>
              <a:avLst/>
              <a:gdLst/>
              <a:ahLst/>
              <a:cxnLst/>
              <a:rect l="l" t="t" r="r" b="b"/>
              <a:pathLst>
                <a:path w="11620" h="11620" extrusionOk="0">
                  <a:moveTo>
                    <a:pt x="11621" y="5810"/>
                  </a:moveTo>
                  <a:cubicBezTo>
                    <a:pt x="11621" y="9019"/>
                    <a:pt x="9019" y="11621"/>
                    <a:pt x="5810" y="11621"/>
                  </a:cubicBezTo>
                  <a:cubicBezTo>
                    <a:pt x="2601" y="11621"/>
                    <a:pt x="0" y="9019"/>
                    <a:pt x="0" y="5810"/>
                  </a:cubicBezTo>
                  <a:cubicBezTo>
                    <a:pt x="0" y="2601"/>
                    <a:pt x="2601" y="0"/>
                    <a:pt x="5810" y="0"/>
                  </a:cubicBezTo>
                  <a:cubicBezTo>
                    <a:pt x="9019" y="0"/>
                    <a:pt x="11621" y="2601"/>
                    <a:pt x="11621" y="5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23">
              <a:extLst>
                <a:ext uri="{FF2B5EF4-FFF2-40B4-BE49-F238E27FC236}">
                  <a16:creationId xmlns:a16="http://schemas.microsoft.com/office/drawing/2014/main" id="{B65B2E57-B92E-327F-1779-B78AA7A1D8B0}"/>
                </a:ext>
              </a:extLst>
            </p:cNvPr>
            <p:cNvSpPr/>
            <p:nvPr/>
          </p:nvSpPr>
          <p:spPr>
            <a:xfrm>
              <a:off x="4381389" y="2864516"/>
              <a:ext cx="5591" cy="5591"/>
            </a:xfrm>
            <a:custGeom>
              <a:avLst/>
              <a:gdLst/>
              <a:ahLst/>
              <a:cxnLst/>
              <a:rect l="l" t="t" r="r" b="b"/>
              <a:pathLst>
                <a:path w="11621" h="11621" extrusionOk="0">
                  <a:moveTo>
                    <a:pt x="11575" y="5082"/>
                  </a:moveTo>
                  <a:cubicBezTo>
                    <a:pt x="11978" y="8265"/>
                    <a:pt x="9723" y="11172"/>
                    <a:pt x="6540" y="11575"/>
                  </a:cubicBezTo>
                  <a:cubicBezTo>
                    <a:pt x="3356" y="11978"/>
                    <a:pt x="449" y="9723"/>
                    <a:pt x="47" y="6540"/>
                  </a:cubicBezTo>
                  <a:cubicBezTo>
                    <a:pt x="-356" y="3356"/>
                    <a:pt x="1898" y="449"/>
                    <a:pt x="5082" y="46"/>
                  </a:cubicBezTo>
                  <a:cubicBezTo>
                    <a:pt x="5119" y="42"/>
                    <a:pt x="5156" y="37"/>
                    <a:pt x="5193" y="33"/>
                  </a:cubicBezTo>
                  <a:cubicBezTo>
                    <a:pt x="8341" y="-303"/>
                    <a:pt x="11178" y="1942"/>
                    <a:pt x="11575" y="50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23">
              <a:extLst>
                <a:ext uri="{FF2B5EF4-FFF2-40B4-BE49-F238E27FC236}">
                  <a16:creationId xmlns:a16="http://schemas.microsoft.com/office/drawing/2014/main" id="{9FC6E89D-F318-8FED-55A9-1F7570139759}"/>
                </a:ext>
              </a:extLst>
            </p:cNvPr>
            <p:cNvSpPr/>
            <p:nvPr/>
          </p:nvSpPr>
          <p:spPr>
            <a:xfrm>
              <a:off x="4313275" y="2961649"/>
              <a:ext cx="5590" cy="5590"/>
            </a:xfrm>
            <a:custGeom>
              <a:avLst/>
              <a:gdLst/>
              <a:ahLst/>
              <a:cxnLst/>
              <a:rect l="l" t="t" r="r" b="b"/>
              <a:pathLst>
                <a:path w="11620" h="11620" extrusionOk="0">
                  <a:moveTo>
                    <a:pt x="11621" y="5810"/>
                  </a:moveTo>
                  <a:cubicBezTo>
                    <a:pt x="11569" y="8998"/>
                    <a:pt x="8998" y="11569"/>
                    <a:pt x="5810" y="11621"/>
                  </a:cubicBezTo>
                  <a:cubicBezTo>
                    <a:pt x="2601" y="11621"/>
                    <a:pt x="0" y="9019"/>
                    <a:pt x="0" y="5810"/>
                  </a:cubicBezTo>
                  <a:cubicBezTo>
                    <a:pt x="0" y="2601"/>
                    <a:pt x="2601" y="0"/>
                    <a:pt x="5810" y="0"/>
                  </a:cubicBezTo>
                  <a:cubicBezTo>
                    <a:pt x="9019" y="0"/>
                    <a:pt x="11621" y="2601"/>
                    <a:pt x="11621" y="5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23">
              <a:extLst>
                <a:ext uri="{FF2B5EF4-FFF2-40B4-BE49-F238E27FC236}">
                  <a16:creationId xmlns:a16="http://schemas.microsoft.com/office/drawing/2014/main" id="{DD52D2E0-2FAB-22E5-7D0D-6FB2388CE332}"/>
                </a:ext>
              </a:extLst>
            </p:cNvPr>
            <p:cNvSpPr/>
            <p:nvPr/>
          </p:nvSpPr>
          <p:spPr>
            <a:xfrm>
              <a:off x="4469817" y="3124198"/>
              <a:ext cx="203404" cy="144614"/>
            </a:xfrm>
            <a:custGeom>
              <a:avLst/>
              <a:gdLst/>
              <a:ahLst/>
              <a:cxnLst/>
              <a:rect l="l" t="t" r="r" b="b"/>
              <a:pathLst>
                <a:path w="422814" h="300608" extrusionOk="0">
                  <a:moveTo>
                    <a:pt x="422815" y="0"/>
                  </a:moveTo>
                  <a:cubicBezTo>
                    <a:pt x="421479" y="1141"/>
                    <a:pt x="420045" y="2161"/>
                    <a:pt x="418529" y="3048"/>
                  </a:cubicBezTo>
                  <a:lnTo>
                    <a:pt x="405670" y="11144"/>
                  </a:lnTo>
                  <a:lnTo>
                    <a:pt x="358045" y="40481"/>
                  </a:lnTo>
                  <a:cubicBezTo>
                    <a:pt x="318326" y="65437"/>
                    <a:pt x="263938" y="100870"/>
                    <a:pt x="205645" y="142304"/>
                  </a:cubicBezTo>
                  <a:cubicBezTo>
                    <a:pt x="147352" y="183737"/>
                    <a:pt x="96012" y="223647"/>
                    <a:pt x="59436" y="252984"/>
                  </a:cubicBezTo>
                  <a:lnTo>
                    <a:pt x="16193" y="288036"/>
                  </a:lnTo>
                  <a:lnTo>
                    <a:pt x="4382" y="297561"/>
                  </a:lnTo>
                  <a:cubicBezTo>
                    <a:pt x="3027" y="298722"/>
                    <a:pt x="1559" y="299743"/>
                    <a:pt x="0" y="300609"/>
                  </a:cubicBezTo>
                  <a:cubicBezTo>
                    <a:pt x="1086" y="299199"/>
                    <a:pt x="2332" y="297920"/>
                    <a:pt x="3715" y="296799"/>
                  </a:cubicBezTo>
                  <a:lnTo>
                    <a:pt x="14954" y="286607"/>
                  </a:lnTo>
                  <a:cubicBezTo>
                    <a:pt x="24479" y="277844"/>
                    <a:pt x="39148" y="265462"/>
                    <a:pt x="57150" y="250412"/>
                  </a:cubicBezTo>
                  <a:cubicBezTo>
                    <a:pt x="93250" y="220313"/>
                    <a:pt x="144304" y="180022"/>
                    <a:pt x="202787" y="138398"/>
                  </a:cubicBezTo>
                  <a:cubicBezTo>
                    <a:pt x="261271" y="96774"/>
                    <a:pt x="316039" y="62198"/>
                    <a:pt x="356330" y="37624"/>
                  </a:cubicBezTo>
                  <a:cubicBezTo>
                    <a:pt x="376428" y="25432"/>
                    <a:pt x="392906" y="15907"/>
                    <a:pt x="404431" y="9049"/>
                  </a:cubicBezTo>
                  <a:lnTo>
                    <a:pt x="417671" y="1810"/>
                  </a:lnTo>
                  <a:cubicBezTo>
                    <a:pt x="419285" y="950"/>
                    <a:pt x="421019" y="340"/>
                    <a:pt x="4228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23">
              <a:extLst>
                <a:ext uri="{FF2B5EF4-FFF2-40B4-BE49-F238E27FC236}">
                  <a16:creationId xmlns:a16="http://schemas.microsoft.com/office/drawing/2014/main" id="{0A3318E4-A47C-86D3-3C0B-1FF31FAFC46A}"/>
                </a:ext>
              </a:extLst>
            </p:cNvPr>
            <p:cNvSpPr/>
            <p:nvPr/>
          </p:nvSpPr>
          <p:spPr>
            <a:xfrm rot="-7437544">
              <a:off x="4721867" y="4008608"/>
              <a:ext cx="27425" cy="77223"/>
            </a:xfrm>
            <a:custGeom>
              <a:avLst/>
              <a:gdLst/>
              <a:ahLst/>
              <a:cxnLst/>
              <a:rect l="l" t="t" r="r" b="b"/>
              <a:pathLst>
                <a:path w="56935" h="160315" extrusionOk="0">
                  <a:moveTo>
                    <a:pt x="26703" y="-1"/>
                  </a:moveTo>
                  <a:lnTo>
                    <a:pt x="30136" y="-1"/>
                  </a:lnTo>
                  <a:cubicBezTo>
                    <a:pt x="44937" y="-1"/>
                    <a:pt x="56935" y="11998"/>
                    <a:pt x="56935" y="26798"/>
                  </a:cubicBezTo>
                  <a:lnTo>
                    <a:pt x="56935" y="133516"/>
                  </a:lnTo>
                  <a:cubicBezTo>
                    <a:pt x="56935" y="148316"/>
                    <a:pt x="44937" y="160315"/>
                    <a:pt x="30136" y="160315"/>
                  </a:cubicBezTo>
                  <a:lnTo>
                    <a:pt x="26703" y="160315"/>
                  </a:lnTo>
                  <a:cubicBezTo>
                    <a:pt x="11955" y="160315"/>
                    <a:pt x="0" y="148359"/>
                    <a:pt x="0" y="133611"/>
                  </a:cubicBezTo>
                  <a:lnTo>
                    <a:pt x="0" y="26989"/>
                  </a:lnTo>
                  <a:cubicBezTo>
                    <a:pt x="0" y="12241"/>
                    <a:pt x="11955" y="285"/>
                    <a:pt x="26703" y="2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83" name="Google Shape;883;p23">
            <a:extLst>
              <a:ext uri="{FF2B5EF4-FFF2-40B4-BE49-F238E27FC236}">
                <a16:creationId xmlns:a16="http://schemas.microsoft.com/office/drawing/2014/main" id="{1F7603BD-6569-1C19-6117-D890D7D8B802}"/>
              </a:ext>
            </a:extLst>
          </p:cNvPr>
          <p:cNvCxnSpPr>
            <a:stCxn id="884" idx="0"/>
          </p:cNvCxnSpPr>
          <p:nvPr/>
        </p:nvCxnSpPr>
        <p:spPr>
          <a:xfrm>
            <a:off x="1672217" y="4066744"/>
            <a:ext cx="2195100" cy="588300"/>
          </a:xfrm>
          <a:prstGeom prst="bentConnector3">
            <a:avLst>
              <a:gd name="adj1" fmla="val 10008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885" name="Google Shape;885;p23">
            <a:extLst>
              <a:ext uri="{FF2B5EF4-FFF2-40B4-BE49-F238E27FC236}">
                <a16:creationId xmlns:a16="http://schemas.microsoft.com/office/drawing/2014/main" id="{6024218E-57AA-9F59-C4AB-7FFBA1BCA66C}"/>
              </a:ext>
            </a:extLst>
          </p:cNvPr>
          <p:cNvCxnSpPr>
            <a:stCxn id="886" idx="0"/>
          </p:cNvCxnSpPr>
          <p:nvPr/>
        </p:nvCxnSpPr>
        <p:spPr>
          <a:xfrm>
            <a:off x="3330819" y="2664403"/>
            <a:ext cx="8718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887" name="Google Shape;887;p23">
            <a:extLst>
              <a:ext uri="{FF2B5EF4-FFF2-40B4-BE49-F238E27FC236}">
                <a16:creationId xmlns:a16="http://schemas.microsoft.com/office/drawing/2014/main" id="{70339D25-4C52-7678-33CA-C32B978E0FC8}"/>
              </a:ext>
            </a:extLst>
          </p:cNvPr>
          <p:cNvCxnSpPr>
            <a:stCxn id="888" idx="3"/>
          </p:cNvCxnSpPr>
          <p:nvPr/>
        </p:nvCxnSpPr>
        <p:spPr>
          <a:xfrm flipH="1">
            <a:off x="5070085" y="2664403"/>
            <a:ext cx="754200" cy="9846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889" name="Google Shape;889;p23">
            <a:extLst>
              <a:ext uri="{FF2B5EF4-FFF2-40B4-BE49-F238E27FC236}">
                <a16:creationId xmlns:a16="http://schemas.microsoft.com/office/drawing/2014/main" id="{8999BDB9-F1E7-2426-1271-2FE30ABF54B1}"/>
              </a:ext>
            </a:extLst>
          </p:cNvPr>
          <p:cNvCxnSpPr>
            <a:stCxn id="890" idx="3"/>
          </p:cNvCxnSpPr>
          <p:nvPr/>
        </p:nvCxnSpPr>
        <p:spPr>
          <a:xfrm flipH="1">
            <a:off x="4275583" y="4066744"/>
            <a:ext cx="3196200" cy="61500"/>
          </a:xfrm>
          <a:prstGeom prst="bentConnector3">
            <a:avLst>
              <a:gd name="adj1" fmla="val 9981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891" name="Google Shape;891;p23">
            <a:extLst>
              <a:ext uri="{FF2B5EF4-FFF2-40B4-BE49-F238E27FC236}">
                <a16:creationId xmlns:a16="http://schemas.microsoft.com/office/drawing/2014/main" id="{C17A75F6-597E-3B53-9592-2DAD1629C679}"/>
              </a:ext>
            </a:extLst>
          </p:cNvPr>
          <p:cNvSpPr txBox="1"/>
          <p:nvPr/>
        </p:nvSpPr>
        <p:spPr>
          <a:xfrm>
            <a:off x="540217" y="2664403"/>
            <a:ext cx="16332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600" b="1" dirty="0">
                <a:latin typeface="Montserrat SemiBold :"/>
              </a:rPr>
              <a:t>Balanced Dataset</a:t>
            </a:r>
            <a:endParaRPr sz="1600" b="1" dirty="0">
              <a:solidFill>
                <a:schemeClr val="dk1"/>
              </a:solidFill>
              <a:latin typeface="Montserrat SemiBold :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92" name="Google Shape;892;p23">
            <a:extLst>
              <a:ext uri="{FF2B5EF4-FFF2-40B4-BE49-F238E27FC236}">
                <a16:creationId xmlns:a16="http://schemas.microsoft.com/office/drawing/2014/main" id="{32468A14-DD15-031A-A715-876A12C18C28}"/>
              </a:ext>
            </a:extLst>
          </p:cNvPr>
          <p:cNvSpPr txBox="1"/>
          <p:nvPr/>
        </p:nvSpPr>
        <p:spPr>
          <a:xfrm>
            <a:off x="532581" y="3011902"/>
            <a:ext cx="1777566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>
                <a:latin typeface="Montserrat Medium" panose="00000600000000000000" pitchFamily="2" charset="0"/>
              </a:rPr>
              <a:t>350 images per class (used in some models).</a:t>
            </a:r>
            <a:endParaRPr sz="1200" dirty="0">
              <a:solidFill>
                <a:schemeClr val="dk1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88" name="Google Shape;888;p23">
            <a:extLst>
              <a:ext uri="{FF2B5EF4-FFF2-40B4-BE49-F238E27FC236}">
                <a16:creationId xmlns:a16="http://schemas.microsoft.com/office/drawing/2014/main" id="{18C8A271-0D03-AE95-553B-A9E199BB4140}"/>
              </a:ext>
            </a:extLst>
          </p:cNvPr>
          <p:cNvSpPr/>
          <p:nvPr/>
        </p:nvSpPr>
        <p:spPr>
          <a:xfrm>
            <a:off x="5824285" y="2316703"/>
            <a:ext cx="796500" cy="695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893" name="Google Shape;893;p23">
            <a:extLst>
              <a:ext uri="{FF2B5EF4-FFF2-40B4-BE49-F238E27FC236}">
                <a16:creationId xmlns:a16="http://schemas.microsoft.com/office/drawing/2014/main" id="{9060D016-AF06-21D0-B5F9-70D98EA5193D}"/>
              </a:ext>
            </a:extLst>
          </p:cNvPr>
          <p:cNvGrpSpPr/>
          <p:nvPr/>
        </p:nvGrpSpPr>
        <p:grpSpPr>
          <a:xfrm>
            <a:off x="6025272" y="2435809"/>
            <a:ext cx="397928" cy="457199"/>
            <a:chOff x="8235297" y="2085506"/>
            <a:chExt cx="532132" cy="609193"/>
          </a:xfrm>
        </p:grpSpPr>
        <p:sp>
          <p:nvSpPr>
            <p:cNvPr id="894" name="Google Shape;894;p23">
              <a:extLst>
                <a:ext uri="{FF2B5EF4-FFF2-40B4-BE49-F238E27FC236}">
                  <a16:creationId xmlns:a16="http://schemas.microsoft.com/office/drawing/2014/main" id="{CCCD5D77-E934-1D3E-53EB-CAAAA6B7BC33}"/>
                </a:ext>
              </a:extLst>
            </p:cNvPr>
            <p:cNvSpPr/>
            <p:nvPr/>
          </p:nvSpPr>
          <p:spPr>
            <a:xfrm>
              <a:off x="8340252" y="2316681"/>
              <a:ext cx="84744" cy="51978"/>
            </a:xfrm>
            <a:custGeom>
              <a:avLst/>
              <a:gdLst/>
              <a:ahLst/>
              <a:cxnLst/>
              <a:rect l="l" t="t" r="r" b="b"/>
              <a:pathLst>
                <a:path w="84744" h="51978" extrusionOk="0">
                  <a:moveTo>
                    <a:pt x="72251" y="0"/>
                  </a:moveTo>
                  <a:lnTo>
                    <a:pt x="12493" y="0"/>
                  </a:lnTo>
                  <a:cubicBezTo>
                    <a:pt x="5604" y="0"/>
                    <a:pt x="0" y="5604"/>
                    <a:pt x="0" y="12493"/>
                  </a:cubicBezTo>
                  <a:lnTo>
                    <a:pt x="0" y="39486"/>
                  </a:lnTo>
                  <a:cubicBezTo>
                    <a:pt x="0" y="46375"/>
                    <a:pt x="5604" y="51979"/>
                    <a:pt x="12493" y="51979"/>
                  </a:cubicBezTo>
                  <a:lnTo>
                    <a:pt x="72251" y="51979"/>
                  </a:lnTo>
                  <a:cubicBezTo>
                    <a:pt x="79140" y="51979"/>
                    <a:pt x="84744" y="46375"/>
                    <a:pt x="84744" y="39486"/>
                  </a:cubicBezTo>
                  <a:lnTo>
                    <a:pt x="84744" y="12493"/>
                  </a:lnTo>
                  <a:cubicBezTo>
                    <a:pt x="84744" y="5604"/>
                    <a:pt x="79140" y="0"/>
                    <a:pt x="72251" y="0"/>
                  </a:cubicBezTo>
                  <a:close/>
                  <a:moveTo>
                    <a:pt x="66897" y="34131"/>
                  </a:moveTo>
                  <a:lnTo>
                    <a:pt x="17847" y="34131"/>
                  </a:lnTo>
                  <a:lnTo>
                    <a:pt x="17847" y="17847"/>
                  </a:lnTo>
                  <a:lnTo>
                    <a:pt x="66897" y="17847"/>
                  </a:lnTo>
                  <a:lnTo>
                    <a:pt x="66897" y="341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3">
              <a:extLst>
                <a:ext uri="{FF2B5EF4-FFF2-40B4-BE49-F238E27FC236}">
                  <a16:creationId xmlns:a16="http://schemas.microsoft.com/office/drawing/2014/main" id="{F9AFB814-23AC-B272-6204-16402BF93D5B}"/>
                </a:ext>
              </a:extLst>
            </p:cNvPr>
            <p:cNvSpPr/>
            <p:nvPr/>
          </p:nvSpPr>
          <p:spPr>
            <a:xfrm>
              <a:off x="8452128" y="2316681"/>
              <a:ext cx="84745" cy="51978"/>
            </a:xfrm>
            <a:custGeom>
              <a:avLst/>
              <a:gdLst/>
              <a:ahLst/>
              <a:cxnLst/>
              <a:rect l="l" t="t" r="r" b="b"/>
              <a:pathLst>
                <a:path w="84745" h="51978" extrusionOk="0">
                  <a:moveTo>
                    <a:pt x="72252" y="0"/>
                  </a:moveTo>
                  <a:lnTo>
                    <a:pt x="12493" y="0"/>
                  </a:lnTo>
                  <a:cubicBezTo>
                    <a:pt x="5604" y="0"/>
                    <a:pt x="0" y="5604"/>
                    <a:pt x="0" y="12493"/>
                  </a:cubicBezTo>
                  <a:lnTo>
                    <a:pt x="0" y="39486"/>
                  </a:lnTo>
                  <a:cubicBezTo>
                    <a:pt x="0" y="46375"/>
                    <a:pt x="5604" y="51979"/>
                    <a:pt x="12493" y="51979"/>
                  </a:cubicBezTo>
                  <a:lnTo>
                    <a:pt x="72252" y="51979"/>
                  </a:lnTo>
                  <a:cubicBezTo>
                    <a:pt x="79142" y="51979"/>
                    <a:pt x="84746" y="46375"/>
                    <a:pt x="84746" y="39486"/>
                  </a:cubicBezTo>
                  <a:lnTo>
                    <a:pt x="84746" y="12493"/>
                  </a:lnTo>
                  <a:cubicBezTo>
                    <a:pt x="84746" y="5604"/>
                    <a:pt x="79142" y="0"/>
                    <a:pt x="72252" y="0"/>
                  </a:cubicBezTo>
                  <a:close/>
                  <a:moveTo>
                    <a:pt x="66898" y="34131"/>
                  </a:moveTo>
                  <a:lnTo>
                    <a:pt x="17847" y="34131"/>
                  </a:lnTo>
                  <a:lnTo>
                    <a:pt x="17847" y="17847"/>
                  </a:lnTo>
                  <a:lnTo>
                    <a:pt x="66898" y="17847"/>
                  </a:lnTo>
                  <a:lnTo>
                    <a:pt x="66898" y="341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23">
              <a:extLst>
                <a:ext uri="{FF2B5EF4-FFF2-40B4-BE49-F238E27FC236}">
                  <a16:creationId xmlns:a16="http://schemas.microsoft.com/office/drawing/2014/main" id="{5971690C-6144-E3CB-4124-4AA9F0379721}"/>
                </a:ext>
              </a:extLst>
            </p:cNvPr>
            <p:cNvSpPr/>
            <p:nvPr/>
          </p:nvSpPr>
          <p:spPr>
            <a:xfrm>
              <a:off x="8328670" y="2645913"/>
              <a:ext cx="56973" cy="17847"/>
            </a:xfrm>
            <a:custGeom>
              <a:avLst/>
              <a:gdLst/>
              <a:ahLst/>
              <a:cxnLst/>
              <a:rect l="l" t="t" r="r" b="b"/>
              <a:pathLst>
                <a:path w="56973" h="17847" extrusionOk="0">
                  <a:moveTo>
                    <a:pt x="48050" y="0"/>
                  </a:moveTo>
                  <a:lnTo>
                    <a:pt x="8924" y="0"/>
                  </a:lnTo>
                  <a:cubicBezTo>
                    <a:pt x="3994" y="0"/>
                    <a:pt x="0" y="3995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48050" y="17847"/>
                  </a:lnTo>
                  <a:cubicBezTo>
                    <a:pt x="52980" y="17847"/>
                    <a:pt x="56974" y="13853"/>
                    <a:pt x="56974" y="8924"/>
                  </a:cubicBezTo>
                  <a:cubicBezTo>
                    <a:pt x="56974" y="3994"/>
                    <a:pt x="52980" y="0"/>
                    <a:pt x="480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23">
              <a:extLst>
                <a:ext uri="{FF2B5EF4-FFF2-40B4-BE49-F238E27FC236}">
                  <a16:creationId xmlns:a16="http://schemas.microsoft.com/office/drawing/2014/main" id="{629C14BC-1055-C7B5-1DE2-4124FE7472E9}"/>
                </a:ext>
              </a:extLst>
            </p:cNvPr>
            <p:cNvSpPr/>
            <p:nvPr/>
          </p:nvSpPr>
          <p:spPr>
            <a:xfrm>
              <a:off x="8455829" y="2645915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31" y="2606"/>
                  </a:moveTo>
                  <a:cubicBezTo>
                    <a:pt x="13564" y="952"/>
                    <a:pt x="11268" y="0"/>
                    <a:pt x="8924" y="0"/>
                  </a:cubicBezTo>
                  <a:cubicBezTo>
                    <a:pt x="6568" y="0"/>
                    <a:pt x="4271" y="952"/>
                    <a:pt x="2606" y="2606"/>
                  </a:cubicBezTo>
                  <a:cubicBezTo>
                    <a:pt x="952" y="4271"/>
                    <a:pt x="0" y="6568"/>
                    <a:pt x="0" y="8924"/>
                  </a:cubicBezTo>
                  <a:cubicBezTo>
                    <a:pt x="0" y="11268"/>
                    <a:pt x="953" y="13563"/>
                    <a:pt x="2606" y="15230"/>
                  </a:cubicBezTo>
                  <a:cubicBezTo>
                    <a:pt x="4270" y="16896"/>
                    <a:pt x="6568" y="17847"/>
                    <a:pt x="8924" y="17847"/>
                  </a:cubicBezTo>
                  <a:cubicBezTo>
                    <a:pt x="11269" y="17847"/>
                    <a:pt x="13564" y="16896"/>
                    <a:pt x="15231" y="15230"/>
                  </a:cubicBezTo>
                  <a:cubicBezTo>
                    <a:pt x="16885" y="13576"/>
                    <a:pt x="17847" y="11268"/>
                    <a:pt x="17847" y="8924"/>
                  </a:cubicBezTo>
                  <a:cubicBezTo>
                    <a:pt x="17847" y="6568"/>
                    <a:pt x="16884" y="4271"/>
                    <a:pt x="15231" y="26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23">
              <a:extLst>
                <a:ext uri="{FF2B5EF4-FFF2-40B4-BE49-F238E27FC236}">
                  <a16:creationId xmlns:a16="http://schemas.microsoft.com/office/drawing/2014/main" id="{F8260D06-B492-2E12-0703-5BACA7D2994D}"/>
                </a:ext>
              </a:extLst>
            </p:cNvPr>
            <p:cNvSpPr/>
            <p:nvPr/>
          </p:nvSpPr>
          <p:spPr>
            <a:xfrm>
              <a:off x="8491691" y="2645915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30" y="2606"/>
                  </a:moveTo>
                  <a:cubicBezTo>
                    <a:pt x="13564" y="952"/>
                    <a:pt x="11268" y="0"/>
                    <a:pt x="8924" y="0"/>
                  </a:cubicBezTo>
                  <a:cubicBezTo>
                    <a:pt x="6579" y="0"/>
                    <a:pt x="4271" y="952"/>
                    <a:pt x="2605" y="2606"/>
                  </a:cubicBezTo>
                  <a:cubicBezTo>
                    <a:pt x="951" y="4271"/>
                    <a:pt x="0" y="6580"/>
                    <a:pt x="0" y="8924"/>
                  </a:cubicBezTo>
                  <a:cubicBezTo>
                    <a:pt x="0" y="11268"/>
                    <a:pt x="952" y="13563"/>
                    <a:pt x="2605" y="15230"/>
                  </a:cubicBezTo>
                  <a:cubicBezTo>
                    <a:pt x="4270" y="16896"/>
                    <a:pt x="6579" y="17847"/>
                    <a:pt x="8924" y="17847"/>
                  </a:cubicBezTo>
                  <a:cubicBezTo>
                    <a:pt x="11268" y="17847"/>
                    <a:pt x="13563" y="16896"/>
                    <a:pt x="15230" y="15230"/>
                  </a:cubicBezTo>
                  <a:cubicBezTo>
                    <a:pt x="16894" y="13564"/>
                    <a:pt x="17847" y="11268"/>
                    <a:pt x="17847" y="8924"/>
                  </a:cubicBezTo>
                  <a:cubicBezTo>
                    <a:pt x="17847" y="6568"/>
                    <a:pt x="16894" y="4271"/>
                    <a:pt x="15230" y="26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23">
              <a:extLst>
                <a:ext uri="{FF2B5EF4-FFF2-40B4-BE49-F238E27FC236}">
                  <a16:creationId xmlns:a16="http://schemas.microsoft.com/office/drawing/2014/main" id="{E38CC73A-5199-18BB-7134-D90DF0D8DB66}"/>
                </a:ext>
              </a:extLst>
            </p:cNvPr>
            <p:cNvSpPr/>
            <p:nvPr/>
          </p:nvSpPr>
          <p:spPr>
            <a:xfrm>
              <a:off x="8527552" y="2645915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30" y="2606"/>
                  </a:moveTo>
                  <a:cubicBezTo>
                    <a:pt x="13564" y="952"/>
                    <a:pt x="11267" y="0"/>
                    <a:pt x="8924" y="0"/>
                  </a:cubicBezTo>
                  <a:cubicBezTo>
                    <a:pt x="6580" y="0"/>
                    <a:pt x="4272" y="952"/>
                    <a:pt x="2606" y="2606"/>
                  </a:cubicBezTo>
                  <a:cubicBezTo>
                    <a:pt x="951" y="4271"/>
                    <a:pt x="0" y="6568"/>
                    <a:pt x="0" y="8924"/>
                  </a:cubicBezTo>
                  <a:cubicBezTo>
                    <a:pt x="0" y="11268"/>
                    <a:pt x="952" y="13563"/>
                    <a:pt x="2606" y="15230"/>
                  </a:cubicBezTo>
                  <a:cubicBezTo>
                    <a:pt x="4270" y="16896"/>
                    <a:pt x="6568" y="17847"/>
                    <a:pt x="8924" y="17847"/>
                  </a:cubicBezTo>
                  <a:cubicBezTo>
                    <a:pt x="11268" y="17847"/>
                    <a:pt x="13564" y="16896"/>
                    <a:pt x="15230" y="15230"/>
                  </a:cubicBezTo>
                  <a:cubicBezTo>
                    <a:pt x="16896" y="13576"/>
                    <a:pt x="17847" y="11268"/>
                    <a:pt x="17847" y="8924"/>
                  </a:cubicBezTo>
                  <a:cubicBezTo>
                    <a:pt x="17847" y="6568"/>
                    <a:pt x="16896" y="4271"/>
                    <a:pt x="15230" y="26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23">
              <a:extLst>
                <a:ext uri="{FF2B5EF4-FFF2-40B4-BE49-F238E27FC236}">
                  <a16:creationId xmlns:a16="http://schemas.microsoft.com/office/drawing/2014/main" id="{8E2DD277-E4BA-4945-9CDB-4DD43632F035}"/>
                </a:ext>
              </a:extLst>
            </p:cNvPr>
            <p:cNvSpPr/>
            <p:nvPr/>
          </p:nvSpPr>
          <p:spPr>
            <a:xfrm>
              <a:off x="8393814" y="2227393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31" y="2618"/>
                  </a:moveTo>
                  <a:cubicBezTo>
                    <a:pt x="13577" y="952"/>
                    <a:pt x="11281" y="0"/>
                    <a:pt x="8924" y="0"/>
                  </a:cubicBezTo>
                  <a:cubicBezTo>
                    <a:pt x="6568" y="0"/>
                    <a:pt x="4273" y="952"/>
                    <a:pt x="2618" y="2618"/>
                  </a:cubicBezTo>
                  <a:cubicBezTo>
                    <a:pt x="953" y="4271"/>
                    <a:pt x="0" y="6567"/>
                    <a:pt x="0" y="8924"/>
                  </a:cubicBezTo>
                  <a:cubicBezTo>
                    <a:pt x="0" y="11268"/>
                    <a:pt x="953" y="13576"/>
                    <a:pt x="2618" y="15230"/>
                  </a:cubicBezTo>
                  <a:cubicBezTo>
                    <a:pt x="4273" y="16896"/>
                    <a:pt x="6580" y="17847"/>
                    <a:pt x="8924" y="17847"/>
                  </a:cubicBezTo>
                  <a:cubicBezTo>
                    <a:pt x="11269" y="17847"/>
                    <a:pt x="13564" y="16896"/>
                    <a:pt x="15231" y="15230"/>
                  </a:cubicBezTo>
                  <a:cubicBezTo>
                    <a:pt x="16896" y="13576"/>
                    <a:pt x="17847" y="11268"/>
                    <a:pt x="17847" y="8924"/>
                  </a:cubicBezTo>
                  <a:cubicBezTo>
                    <a:pt x="17847" y="6568"/>
                    <a:pt x="16896" y="4271"/>
                    <a:pt x="15231" y="26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23">
              <a:extLst>
                <a:ext uri="{FF2B5EF4-FFF2-40B4-BE49-F238E27FC236}">
                  <a16:creationId xmlns:a16="http://schemas.microsoft.com/office/drawing/2014/main" id="{3029F19A-B308-0266-9198-53F3858544E8}"/>
                </a:ext>
              </a:extLst>
            </p:cNvPr>
            <p:cNvSpPr/>
            <p:nvPr/>
          </p:nvSpPr>
          <p:spPr>
            <a:xfrm>
              <a:off x="8429677" y="2227393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42" y="2618"/>
                  </a:moveTo>
                  <a:cubicBezTo>
                    <a:pt x="13576" y="952"/>
                    <a:pt x="11280" y="0"/>
                    <a:pt x="8924" y="0"/>
                  </a:cubicBezTo>
                  <a:cubicBezTo>
                    <a:pt x="6568" y="0"/>
                    <a:pt x="4271" y="952"/>
                    <a:pt x="2618" y="2618"/>
                  </a:cubicBezTo>
                  <a:cubicBezTo>
                    <a:pt x="952" y="4271"/>
                    <a:pt x="0" y="6567"/>
                    <a:pt x="0" y="8924"/>
                  </a:cubicBezTo>
                  <a:cubicBezTo>
                    <a:pt x="0" y="11268"/>
                    <a:pt x="952" y="13576"/>
                    <a:pt x="2618" y="15230"/>
                  </a:cubicBezTo>
                  <a:cubicBezTo>
                    <a:pt x="4271" y="16896"/>
                    <a:pt x="6580" y="17847"/>
                    <a:pt x="8924" y="17847"/>
                  </a:cubicBezTo>
                  <a:cubicBezTo>
                    <a:pt x="11280" y="17847"/>
                    <a:pt x="13576" y="16896"/>
                    <a:pt x="15242" y="15230"/>
                  </a:cubicBezTo>
                  <a:cubicBezTo>
                    <a:pt x="16897" y="13576"/>
                    <a:pt x="17847" y="11268"/>
                    <a:pt x="17847" y="8924"/>
                  </a:cubicBezTo>
                  <a:cubicBezTo>
                    <a:pt x="17847" y="6580"/>
                    <a:pt x="16896" y="4271"/>
                    <a:pt x="15242" y="26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23">
              <a:extLst>
                <a:ext uri="{FF2B5EF4-FFF2-40B4-BE49-F238E27FC236}">
                  <a16:creationId xmlns:a16="http://schemas.microsoft.com/office/drawing/2014/main" id="{88889D3F-1B67-A833-FF45-1B57016230D4}"/>
                </a:ext>
              </a:extLst>
            </p:cNvPr>
            <p:cNvSpPr/>
            <p:nvPr/>
          </p:nvSpPr>
          <p:spPr>
            <a:xfrm>
              <a:off x="8465538" y="2227393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43" y="2618"/>
                  </a:moveTo>
                  <a:cubicBezTo>
                    <a:pt x="13576" y="952"/>
                    <a:pt x="11280" y="0"/>
                    <a:pt x="8924" y="0"/>
                  </a:cubicBezTo>
                  <a:cubicBezTo>
                    <a:pt x="6580" y="0"/>
                    <a:pt x="4271" y="952"/>
                    <a:pt x="2618" y="2618"/>
                  </a:cubicBezTo>
                  <a:cubicBezTo>
                    <a:pt x="952" y="4271"/>
                    <a:pt x="0" y="6580"/>
                    <a:pt x="0" y="8924"/>
                  </a:cubicBezTo>
                  <a:cubicBezTo>
                    <a:pt x="0" y="11268"/>
                    <a:pt x="952" y="13576"/>
                    <a:pt x="2618" y="15230"/>
                  </a:cubicBezTo>
                  <a:cubicBezTo>
                    <a:pt x="4283" y="16896"/>
                    <a:pt x="6580" y="17847"/>
                    <a:pt x="8924" y="17847"/>
                  </a:cubicBezTo>
                  <a:cubicBezTo>
                    <a:pt x="11280" y="17847"/>
                    <a:pt x="13576" y="16896"/>
                    <a:pt x="15243" y="15230"/>
                  </a:cubicBezTo>
                  <a:cubicBezTo>
                    <a:pt x="16897" y="13576"/>
                    <a:pt x="17847" y="11268"/>
                    <a:pt x="17847" y="8924"/>
                  </a:cubicBezTo>
                  <a:cubicBezTo>
                    <a:pt x="17847" y="6568"/>
                    <a:pt x="16896" y="4271"/>
                    <a:pt x="15243" y="26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23">
              <a:extLst>
                <a:ext uri="{FF2B5EF4-FFF2-40B4-BE49-F238E27FC236}">
                  <a16:creationId xmlns:a16="http://schemas.microsoft.com/office/drawing/2014/main" id="{3A33B46B-31BB-539C-C8F2-0D18D6049F7B}"/>
                </a:ext>
              </a:extLst>
            </p:cNvPr>
            <p:cNvSpPr/>
            <p:nvPr/>
          </p:nvSpPr>
          <p:spPr>
            <a:xfrm>
              <a:off x="8235297" y="2085506"/>
              <a:ext cx="532132" cy="609193"/>
            </a:xfrm>
            <a:custGeom>
              <a:avLst/>
              <a:gdLst/>
              <a:ahLst/>
              <a:cxnLst/>
              <a:rect l="l" t="t" r="r" b="b"/>
              <a:pathLst>
                <a:path w="532132" h="609193" extrusionOk="0">
                  <a:moveTo>
                    <a:pt x="515878" y="0"/>
                  </a:moveTo>
                  <a:lnTo>
                    <a:pt x="342844" y="0"/>
                  </a:lnTo>
                  <a:cubicBezTo>
                    <a:pt x="333881" y="0"/>
                    <a:pt x="326588" y="7287"/>
                    <a:pt x="326588" y="16241"/>
                  </a:cubicBezTo>
                  <a:lnTo>
                    <a:pt x="326588" y="82120"/>
                  </a:lnTo>
                  <a:cubicBezTo>
                    <a:pt x="302082" y="58958"/>
                    <a:pt x="268990" y="44717"/>
                    <a:pt x="232609" y="44717"/>
                  </a:cubicBezTo>
                  <a:lnTo>
                    <a:pt x="174000" y="44717"/>
                  </a:lnTo>
                  <a:cubicBezTo>
                    <a:pt x="98676" y="44717"/>
                    <a:pt x="37396" y="105719"/>
                    <a:pt x="37396" y="180697"/>
                  </a:cubicBezTo>
                  <a:lnTo>
                    <a:pt x="37396" y="211232"/>
                  </a:lnTo>
                  <a:lnTo>
                    <a:pt x="32720" y="211232"/>
                  </a:lnTo>
                  <a:cubicBezTo>
                    <a:pt x="14679" y="211232"/>
                    <a:pt x="0" y="225911"/>
                    <a:pt x="0" y="243952"/>
                  </a:cubicBezTo>
                  <a:lnTo>
                    <a:pt x="0" y="257003"/>
                  </a:lnTo>
                  <a:cubicBezTo>
                    <a:pt x="0" y="261933"/>
                    <a:pt x="3994" y="265927"/>
                    <a:pt x="8924" y="265927"/>
                  </a:cubicBezTo>
                  <a:cubicBezTo>
                    <a:pt x="13853" y="265927"/>
                    <a:pt x="17847" y="261933"/>
                    <a:pt x="17847" y="257003"/>
                  </a:cubicBezTo>
                  <a:lnTo>
                    <a:pt x="17847" y="243953"/>
                  </a:lnTo>
                  <a:cubicBezTo>
                    <a:pt x="17847" y="235752"/>
                    <a:pt x="24519" y="229080"/>
                    <a:pt x="32720" y="229080"/>
                  </a:cubicBezTo>
                  <a:lnTo>
                    <a:pt x="37396" y="229080"/>
                  </a:lnTo>
                  <a:lnTo>
                    <a:pt x="37396" y="318168"/>
                  </a:lnTo>
                  <a:cubicBezTo>
                    <a:pt x="37396" y="322074"/>
                    <a:pt x="37571" y="325940"/>
                    <a:pt x="37898" y="329764"/>
                  </a:cubicBezTo>
                  <a:lnTo>
                    <a:pt x="32720" y="329764"/>
                  </a:lnTo>
                  <a:cubicBezTo>
                    <a:pt x="24519" y="329764"/>
                    <a:pt x="17847" y="323092"/>
                    <a:pt x="17847" y="314891"/>
                  </a:cubicBezTo>
                  <a:lnTo>
                    <a:pt x="17847" y="303407"/>
                  </a:lnTo>
                  <a:cubicBezTo>
                    <a:pt x="17847" y="298477"/>
                    <a:pt x="13853" y="294483"/>
                    <a:pt x="8924" y="294483"/>
                  </a:cubicBezTo>
                  <a:cubicBezTo>
                    <a:pt x="3994" y="294483"/>
                    <a:pt x="0" y="298477"/>
                    <a:pt x="0" y="303407"/>
                  </a:cubicBezTo>
                  <a:lnTo>
                    <a:pt x="0" y="314891"/>
                  </a:lnTo>
                  <a:cubicBezTo>
                    <a:pt x="0" y="332932"/>
                    <a:pt x="14679" y="347611"/>
                    <a:pt x="32720" y="347611"/>
                  </a:cubicBezTo>
                  <a:lnTo>
                    <a:pt x="40632" y="347611"/>
                  </a:lnTo>
                  <a:cubicBezTo>
                    <a:pt x="51482" y="396343"/>
                    <a:pt x="88667" y="435329"/>
                    <a:pt x="136510" y="448940"/>
                  </a:cubicBezTo>
                  <a:lnTo>
                    <a:pt x="136510" y="478665"/>
                  </a:lnTo>
                  <a:lnTo>
                    <a:pt x="45712" y="478665"/>
                  </a:lnTo>
                  <a:cubicBezTo>
                    <a:pt x="21106" y="478665"/>
                    <a:pt x="1089" y="498603"/>
                    <a:pt x="1089" y="523110"/>
                  </a:cubicBezTo>
                  <a:lnTo>
                    <a:pt x="1089" y="600269"/>
                  </a:lnTo>
                  <a:cubicBezTo>
                    <a:pt x="1089" y="605199"/>
                    <a:pt x="5083" y="609193"/>
                    <a:pt x="10012" y="609193"/>
                  </a:cubicBezTo>
                  <a:lnTo>
                    <a:pt x="396599" y="609193"/>
                  </a:lnTo>
                  <a:cubicBezTo>
                    <a:pt x="401528" y="609193"/>
                    <a:pt x="405523" y="605199"/>
                    <a:pt x="405523" y="600269"/>
                  </a:cubicBezTo>
                  <a:lnTo>
                    <a:pt x="405523" y="523111"/>
                  </a:lnTo>
                  <a:cubicBezTo>
                    <a:pt x="405523" y="498603"/>
                    <a:pt x="385505" y="478666"/>
                    <a:pt x="360900" y="478666"/>
                  </a:cubicBezTo>
                  <a:lnTo>
                    <a:pt x="337457" y="478666"/>
                  </a:lnTo>
                  <a:cubicBezTo>
                    <a:pt x="332528" y="478666"/>
                    <a:pt x="328534" y="482661"/>
                    <a:pt x="328534" y="487590"/>
                  </a:cubicBezTo>
                  <a:cubicBezTo>
                    <a:pt x="328534" y="492518"/>
                    <a:pt x="332528" y="496514"/>
                    <a:pt x="337457" y="496514"/>
                  </a:cubicBezTo>
                  <a:lnTo>
                    <a:pt x="360900" y="496514"/>
                  </a:lnTo>
                  <a:cubicBezTo>
                    <a:pt x="375664" y="496514"/>
                    <a:pt x="387675" y="508445"/>
                    <a:pt x="387675" y="523111"/>
                  </a:cubicBezTo>
                  <a:lnTo>
                    <a:pt x="387675" y="591346"/>
                  </a:lnTo>
                  <a:lnTo>
                    <a:pt x="348393" y="591346"/>
                  </a:lnTo>
                  <a:lnTo>
                    <a:pt x="348393" y="563026"/>
                  </a:lnTo>
                  <a:cubicBezTo>
                    <a:pt x="348393" y="544306"/>
                    <a:pt x="333107" y="529075"/>
                    <a:pt x="314320" y="529075"/>
                  </a:cubicBezTo>
                  <a:lnTo>
                    <a:pt x="92286" y="529075"/>
                  </a:lnTo>
                  <a:cubicBezTo>
                    <a:pt x="73499" y="529075"/>
                    <a:pt x="58215" y="544306"/>
                    <a:pt x="58215" y="563026"/>
                  </a:cubicBezTo>
                  <a:lnTo>
                    <a:pt x="58215" y="591346"/>
                  </a:lnTo>
                  <a:lnTo>
                    <a:pt x="18936" y="591346"/>
                  </a:lnTo>
                  <a:lnTo>
                    <a:pt x="18936" y="523111"/>
                  </a:lnTo>
                  <a:cubicBezTo>
                    <a:pt x="18936" y="508445"/>
                    <a:pt x="30947" y="496514"/>
                    <a:pt x="45712" y="496514"/>
                  </a:cubicBezTo>
                  <a:lnTo>
                    <a:pt x="285105" y="496514"/>
                  </a:lnTo>
                  <a:cubicBezTo>
                    <a:pt x="290034" y="496514"/>
                    <a:pt x="294028" y="492518"/>
                    <a:pt x="294028" y="487590"/>
                  </a:cubicBezTo>
                  <a:cubicBezTo>
                    <a:pt x="294028" y="482661"/>
                    <a:pt x="290034" y="478666"/>
                    <a:pt x="285105" y="478666"/>
                  </a:cubicBezTo>
                  <a:lnTo>
                    <a:pt x="270102" y="478666"/>
                  </a:lnTo>
                  <a:lnTo>
                    <a:pt x="270102" y="448940"/>
                  </a:lnTo>
                  <a:cubicBezTo>
                    <a:pt x="317945" y="435328"/>
                    <a:pt x="355131" y="396344"/>
                    <a:pt x="365981" y="347612"/>
                  </a:cubicBezTo>
                  <a:lnTo>
                    <a:pt x="373891" y="347612"/>
                  </a:lnTo>
                  <a:cubicBezTo>
                    <a:pt x="391932" y="347612"/>
                    <a:pt x="406611" y="332934"/>
                    <a:pt x="406611" y="314892"/>
                  </a:cubicBezTo>
                  <a:lnTo>
                    <a:pt x="406611" y="243954"/>
                  </a:lnTo>
                  <a:cubicBezTo>
                    <a:pt x="406611" y="225913"/>
                    <a:pt x="391932" y="211234"/>
                    <a:pt x="373891" y="211234"/>
                  </a:cubicBezTo>
                  <a:lnTo>
                    <a:pt x="369215" y="211234"/>
                  </a:lnTo>
                  <a:lnTo>
                    <a:pt x="369215" y="180699"/>
                  </a:lnTo>
                  <a:cubicBezTo>
                    <a:pt x="369215" y="172598"/>
                    <a:pt x="368481" y="164667"/>
                    <a:pt x="367107" y="156952"/>
                  </a:cubicBezTo>
                  <a:lnTo>
                    <a:pt x="373557" y="149593"/>
                  </a:lnTo>
                  <a:lnTo>
                    <a:pt x="515877" y="149593"/>
                  </a:lnTo>
                  <a:cubicBezTo>
                    <a:pt x="524840" y="149593"/>
                    <a:pt x="532133" y="142306"/>
                    <a:pt x="532133" y="133350"/>
                  </a:cubicBezTo>
                  <a:lnTo>
                    <a:pt x="532133" y="16241"/>
                  </a:lnTo>
                  <a:cubicBezTo>
                    <a:pt x="532134" y="7287"/>
                    <a:pt x="524841" y="0"/>
                    <a:pt x="515878" y="0"/>
                  </a:cubicBezTo>
                  <a:close/>
                  <a:moveTo>
                    <a:pt x="76063" y="563026"/>
                  </a:moveTo>
                  <a:cubicBezTo>
                    <a:pt x="76063" y="554147"/>
                    <a:pt x="83340" y="546922"/>
                    <a:pt x="92287" y="546922"/>
                  </a:cubicBezTo>
                  <a:lnTo>
                    <a:pt x="314321" y="546922"/>
                  </a:lnTo>
                  <a:cubicBezTo>
                    <a:pt x="323269" y="546922"/>
                    <a:pt x="330547" y="554147"/>
                    <a:pt x="330547" y="563026"/>
                  </a:cubicBezTo>
                  <a:lnTo>
                    <a:pt x="330547" y="591346"/>
                  </a:lnTo>
                  <a:lnTo>
                    <a:pt x="76063" y="591346"/>
                  </a:lnTo>
                  <a:lnTo>
                    <a:pt x="76063" y="563026"/>
                  </a:lnTo>
                  <a:close/>
                  <a:moveTo>
                    <a:pt x="369215" y="318168"/>
                  </a:moveTo>
                  <a:lnTo>
                    <a:pt x="369215" y="229080"/>
                  </a:lnTo>
                  <a:lnTo>
                    <a:pt x="373891" y="229080"/>
                  </a:lnTo>
                  <a:cubicBezTo>
                    <a:pt x="382093" y="229080"/>
                    <a:pt x="388764" y="235752"/>
                    <a:pt x="388764" y="243953"/>
                  </a:cubicBezTo>
                  <a:lnTo>
                    <a:pt x="388764" y="314891"/>
                  </a:lnTo>
                  <a:cubicBezTo>
                    <a:pt x="388764" y="323092"/>
                    <a:pt x="382093" y="329764"/>
                    <a:pt x="373891" y="329764"/>
                  </a:cubicBezTo>
                  <a:lnTo>
                    <a:pt x="368713" y="329764"/>
                  </a:lnTo>
                  <a:cubicBezTo>
                    <a:pt x="369038" y="325940"/>
                    <a:pt x="369215" y="322074"/>
                    <a:pt x="369215" y="318168"/>
                  </a:cubicBezTo>
                  <a:close/>
                  <a:moveTo>
                    <a:pt x="172409" y="62586"/>
                  </a:moveTo>
                  <a:cubicBezTo>
                    <a:pt x="172938" y="62579"/>
                    <a:pt x="173468" y="62566"/>
                    <a:pt x="174000" y="62566"/>
                  </a:cubicBezTo>
                  <a:lnTo>
                    <a:pt x="232609" y="62566"/>
                  </a:lnTo>
                  <a:cubicBezTo>
                    <a:pt x="233142" y="62566"/>
                    <a:pt x="233671" y="62586"/>
                    <a:pt x="234203" y="62592"/>
                  </a:cubicBezTo>
                  <a:lnTo>
                    <a:pt x="234203" y="86736"/>
                  </a:lnTo>
                  <a:lnTo>
                    <a:pt x="172409" y="86736"/>
                  </a:lnTo>
                  <a:lnTo>
                    <a:pt x="172409" y="62586"/>
                  </a:lnTo>
                  <a:close/>
                  <a:moveTo>
                    <a:pt x="87886" y="189983"/>
                  </a:moveTo>
                  <a:cubicBezTo>
                    <a:pt x="77873" y="197646"/>
                    <a:pt x="71399" y="209711"/>
                    <a:pt x="71399" y="223264"/>
                  </a:cubicBezTo>
                  <a:lnTo>
                    <a:pt x="71399" y="311707"/>
                  </a:lnTo>
                  <a:cubicBezTo>
                    <a:pt x="71399" y="325260"/>
                    <a:pt x="77873" y="337324"/>
                    <a:pt x="87886" y="344989"/>
                  </a:cubicBezTo>
                  <a:lnTo>
                    <a:pt x="87886" y="399430"/>
                  </a:lnTo>
                  <a:cubicBezTo>
                    <a:pt x="67667" y="378239"/>
                    <a:pt x="55245" y="349620"/>
                    <a:pt x="55245" y="318168"/>
                  </a:cubicBezTo>
                  <a:lnTo>
                    <a:pt x="55245" y="180698"/>
                  </a:lnTo>
                  <a:cubicBezTo>
                    <a:pt x="55245" y="149246"/>
                    <a:pt x="67667" y="120629"/>
                    <a:pt x="87886" y="99436"/>
                  </a:cubicBezTo>
                  <a:lnTo>
                    <a:pt x="87886" y="189983"/>
                  </a:lnTo>
                  <a:close/>
                  <a:moveTo>
                    <a:pt x="252256" y="478666"/>
                  </a:moveTo>
                  <a:lnTo>
                    <a:pt x="252255" y="478666"/>
                  </a:lnTo>
                  <a:lnTo>
                    <a:pt x="154359" y="478666"/>
                  </a:lnTo>
                  <a:lnTo>
                    <a:pt x="154359" y="452735"/>
                  </a:lnTo>
                  <a:cubicBezTo>
                    <a:pt x="160776" y="453660"/>
                    <a:pt x="167331" y="454146"/>
                    <a:pt x="174001" y="454146"/>
                  </a:cubicBezTo>
                  <a:lnTo>
                    <a:pt x="232611" y="454146"/>
                  </a:lnTo>
                  <a:cubicBezTo>
                    <a:pt x="239281" y="454146"/>
                    <a:pt x="245838" y="453658"/>
                    <a:pt x="252256" y="452735"/>
                  </a:cubicBezTo>
                  <a:lnTo>
                    <a:pt x="252256" y="478666"/>
                  </a:lnTo>
                  <a:close/>
                  <a:moveTo>
                    <a:pt x="300879" y="414775"/>
                  </a:moveTo>
                  <a:cubicBezTo>
                    <a:pt x="281554" y="428328"/>
                    <a:pt x="258002" y="436300"/>
                    <a:pt x="232609" y="436300"/>
                  </a:cubicBezTo>
                  <a:lnTo>
                    <a:pt x="174000" y="436300"/>
                  </a:lnTo>
                  <a:cubicBezTo>
                    <a:pt x="148609" y="436300"/>
                    <a:pt x="125057" y="428328"/>
                    <a:pt x="105732" y="414775"/>
                  </a:cubicBezTo>
                  <a:lnTo>
                    <a:pt x="105732" y="352911"/>
                  </a:lnTo>
                  <a:cubicBezTo>
                    <a:pt x="108190" y="353362"/>
                    <a:pt x="110718" y="353609"/>
                    <a:pt x="113305" y="353609"/>
                  </a:cubicBezTo>
                  <a:lnTo>
                    <a:pt x="134033" y="353609"/>
                  </a:lnTo>
                  <a:cubicBezTo>
                    <a:pt x="138653" y="366691"/>
                    <a:pt x="151137" y="376093"/>
                    <a:pt x="165783" y="376093"/>
                  </a:cubicBezTo>
                  <a:lnTo>
                    <a:pt x="243747" y="376093"/>
                  </a:lnTo>
                  <a:cubicBezTo>
                    <a:pt x="258393" y="376093"/>
                    <a:pt x="270876" y="366691"/>
                    <a:pt x="275496" y="353609"/>
                  </a:cubicBezTo>
                  <a:lnTo>
                    <a:pt x="296225" y="353609"/>
                  </a:lnTo>
                  <a:cubicBezTo>
                    <a:pt x="297798" y="353609"/>
                    <a:pt x="299351" y="353514"/>
                    <a:pt x="300879" y="353344"/>
                  </a:cubicBezTo>
                  <a:lnTo>
                    <a:pt x="300879" y="414775"/>
                  </a:lnTo>
                  <a:close/>
                  <a:moveTo>
                    <a:pt x="149967" y="342437"/>
                  </a:moveTo>
                  <a:cubicBezTo>
                    <a:pt x="149967" y="333720"/>
                    <a:pt x="157062" y="326627"/>
                    <a:pt x="165783" y="326627"/>
                  </a:cubicBezTo>
                  <a:lnTo>
                    <a:pt x="243747" y="326627"/>
                  </a:lnTo>
                  <a:cubicBezTo>
                    <a:pt x="252468" y="326627"/>
                    <a:pt x="259561" y="333720"/>
                    <a:pt x="259561" y="342437"/>
                  </a:cubicBezTo>
                  <a:cubicBezTo>
                    <a:pt x="259561" y="351153"/>
                    <a:pt x="252468" y="358246"/>
                    <a:pt x="243747" y="358246"/>
                  </a:cubicBezTo>
                  <a:lnTo>
                    <a:pt x="165783" y="358246"/>
                  </a:lnTo>
                  <a:cubicBezTo>
                    <a:pt x="157062" y="358246"/>
                    <a:pt x="149967" y="351153"/>
                    <a:pt x="149967" y="342437"/>
                  </a:cubicBezTo>
                  <a:close/>
                  <a:moveTo>
                    <a:pt x="296224" y="335762"/>
                  </a:moveTo>
                  <a:lnTo>
                    <a:pt x="276741" y="335762"/>
                  </a:lnTo>
                  <a:cubicBezTo>
                    <a:pt x="273636" y="320390"/>
                    <a:pt x="260022" y="308780"/>
                    <a:pt x="243746" y="308780"/>
                  </a:cubicBezTo>
                  <a:lnTo>
                    <a:pt x="165781" y="308780"/>
                  </a:lnTo>
                  <a:cubicBezTo>
                    <a:pt x="149505" y="308780"/>
                    <a:pt x="135892" y="320390"/>
                    <a:pt x="132786" y="335762"/>
                  </a:cubicBezTo>
                  <a:lnTo>
                    <a:pt x="113305" y="335762"/>
                  </a:lnTo>
                  <a:cubicBezTo>
                    <a:pt x="100039" y="335762"/>
                    <a:pt x="89244" y="324971"/>
                    <a:pt x="89244" y="311707"/>
                  </a:cubicBezTo>
                  <a:lnTo>
                    <a:pt x="89244" y="223264"/>
                  </a:lnTo>
                  <a:cubicBezTo>
                    <a:pt x="89244" y="210000"/>
                    <a:pt x="100037" y="199208"/>
                    <a:pt x="113305" y="199208"/>
                  </a:cubicBezTo>
                  <a:lnTo>
                    <a:pt x="296224" y="199208"/>
                  </a:lnTo>
                  <a:cubicBezTo>
                    <a:pt x="309491" y="199208"/>
                    <a:pt x="320286" y="209999"/>
                    <a:pt x="320286" y="223264"/>
                  </a:cubicBezTo>
                  <a:lnTo>
                    <a:pt x="320286" y="311707"/>
                  </a:lnTo>
                  <a:cubicBezTo>
                    <a:pt x="320286" y="324970"/>
                    <a:pt x="309491" y="335762"/>
                    <a:pt x="296224" y="335762"/>
                  </a:cubicBezTo>
                  <a:close/>
                  <a:moveTo>
                    <a:pt x="351368" y="318168"/>
                  </a:moveTo>
                  <a:cubicBezTo>
                    <a:pt x="351368" y="349620"/>
                    <a:pt x="338945" y="378237"/>
                    <a:pt x="318726" y="399428"/>
                  </a:cubicBezTo>
                  <a:lnTo>
                    <a:pt x="318726" y="347028"/>
                  </a:lnTo>
                  <a:cubicBezTo>
                    <a:pt x="330383" y="339579"/>
                    <a:pt x="338133" y="326535"/>
                    <a:pt x="338133" y="311706"/>
                  </a:cubicBezTo>
                  <a:lnTo>
                    <a:pt x="338133" y="223263"/>
                  </a:lnTo>
                  <a:cubicBezTo>
                    <a:pt x="338133" y="208434"/>
                    <a:pt x="330383" y="195390"/>
                    <a:pt x="318726" y="187940"/>
                  </a:cubicBezTo>
                  <a:lnTo>
                    <a:pt x="318726" y="164197"/>
                  </a:lnTo>
                  <a:cubicBezTo>
                    <a:pt x="318726" y="159267"/>
                    <a:pt x="314731" y="155273"/>
                    <a:pt x="309802" y="155273"/>
                  </a:cubicBezTo>
                  <a:cubicBezTo>
                    <a:pt x="304873" y="155273"/>
                    <a:pt x="300878" y="159267"/>
                    <a:pt x="300878" y="164197"/>
                  </a:cubicBezTo>
                  <a:lnTo>
                    <a:pt x="300878" y="181625"/>
                  </a:lnTo>
                  <a:cubicBezTo>
                    <a:pt x="299349" y="181455"/>
                    <a:pt x="297797" y="181360"/>
                    <a:pt x="296224" y="181360"/>
                  </a:cubicBezTo>
                  <a:lnTo>
                    <a:pt x="113305" y="181360"/>
                  </a:lnTo>
                  <a:cubicBezTo>
                    <a:pt x="110718" y="181360"/>
                    <a:pt x="108190" y="181607"/>
                    <a:pt x="105732" y="182058"/>
                  </a:cubicBezTo>
                  <a:lnTo>
                    <a:pt x="105732" y="84091"/>
                  </a:lnTo>
                  <a:cubicBezTo>
                    <a:pt x="120019" y="74072"/>
                    <a:pt x="136617" y="67110"/>
                    <a:pt x="154561" y="64158"/>
                  </a:cubicBezTo>
                  <a:lnTo>
                    <a:pt x="154561" y="87554"/>
                  </a:lnTo>
                  <a:cubicBezTo>
                    <a:pt x="154561" y="96945"/>
                    <a:pt x="162223" y="104584"/>
                    <a:pt x="171638" y="104584"/>
                  </a:cubicBezTo>
                  <a:lnTo>
                    <a:pt x="234975" y="104584"/>
                  </a:lnTo>
                  <a:cubicBezTo>
                    <a:pt x="244390" y="104584"/>
                    <a:pt x="252051" y="96944"/>
                    <a:pt x="252051" y="87554"/>
                  </a:cubicBezTo>
                  <a:lnTo>
                    <a:pt x="252051" y="64158"/>
                  </a:lnTo>
                  <a:cubicBezTo>
                    <a:pt x="269997" y="67110"/>
                    <a:pt x="286592" y="74082"/>
                    <a:pt x="300881" y="84106"/>
                  </a:cubicBezTo>
                  <a:lnTo>
                    <a:pt x="300881" y="114224"/>
                  </a:lnTo>
                  <a:cubicBezTo>
                    <a:pt x="300881" y="119153"/>
                    <a:pt x="304875" y="123147"/>
                    <a:pt x="309804" y="123147"/>
                  </a:cubicBezTo>
                  <a:cubicBezTo>
                    <a:pt x="314734" y="123147"/>
                    <a:pt x="318728" y="119153"/>
                    <a:pt x="318728" y="114224"/>
                  </a:cubicBezTo>
                  <a:lnTo>
                    <a:pt x="318728" y="99456"/>
                  </a:lnTo>
                  <a:cubicBezTo>
                    <a:pt x="321498" y="102359"/>
                    <a:pt x="324124" y="105399"/>
                    <a:pt x="326589" y="108570"/>
                  </a:cubicBezTo>
                  <a:lnTo>
                    <a:pt x="326589" y="172141"/>
                  </a:lnTo>
                  <a:cubicBezTo>
                    <a:pt x="326589" y="180776"/>
                    <a:pt x="332217" y="184709"/>
                    <a:pt x="337448" y="184709"/>
                  </a:cubicBezTo>
                  <a:cubicBezTo>
                    <a:pt x="339880" y="184709"/>
                    <a:pt x="343519" y="183863"/>
                    <a:pt x="347053" y="179835"/>
                  </a:cubicBezTo>
                  <a:lnTo>
                    <a:pt x="351220" y="175081"/>
                  </a:lnTo>
                  <a:cubicBezTo>
                    <a:pt x="351308" y="176943"/>
                    <a:pt x="351368" y="178814"/>
                    <a:pt x="351368" y="180698"/>
                  </a:cubicBezTo>
                  <a:lnTo>
                    <a:pt x="351368" y="318168"/>
                  </a:lnTo>
                  <a:close/>
                  <a:moveTo>
                    <a:pt x="369512" y="131745"/>
                  </a:moveTo>
                  <a:cubicBezTo>
                    <a:pt x="366942" y="131745"/>
                    <a:pt x="364496" y="132854"/>
                    <a:pt x="362801" y="134788"/>
                  </a:cubicBezTo>
                  <a:lnTo>
                    <a:pt x="344434" y="155740"/>
                  </a:lnTo>
                  <a:lnTo>
                    <a:pt x="344434" y="17847"/>
                  </a:lnTo>
                  <a:lnTo>
                    <a:pt x="514285" y="17847"/>
                  </a:lnTo>
                  <a:lnTo>
                    <a:pt x="514285" y="131745"/>
                  </a:lnTo>
                  <a:lnTo>
                    <a:pt x="369512" y="13174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23">
              <a:extLst>
                <a:ext uri="{FF2B5EF4-FFF2-40B4-BE49-F238E27FC236}">
                  <a16:creationId xmlns:a16="http://schemas.microsoft.com/office/drawing/2014/main" id="{F77B56DA-2A63-B3D3-1873-FA622E580C7F}"/>
                </a:ext>
              </a:extLst>
            </p:cNvPr>
            <p:cNvSpPr/>
            <p:nvPr/>
          </p:nvSpPr>
          <p:spPr>
            <a:xfrm>
              <a:off x="8690728" y="2119905"/>
              <a:ext cx="40339" cy="17847"/>
            </a:xfrm>
            <a:custGeom>
              <a:avLst/>
              <a:gdLst/>
              <a:ahLst/>
              <a:cxnLst/>
              <a:rect l="l" t="t" r="r" b="b"/>
              <a:pathLst>
                <a:path w="40339" h="17847" extrusionOk="0">
                  <a:moveTo>
                    <a:pt x="31416" y="0"/>
                  </a:moveTo>
                  <a:lnTo>
                    <a:pt x="8924" y="0"/>
                  </a:lnTo>
                  <a:cubicBezTo>
                    <a:pt x="3994" y="0"/>
                    <a:pt x="0" y="3995"/>
                    <a:pt x="0" y="8924"/>
                  </a:cubicBezTo>
                  <a:cubicBezTo>
                    <a:pt x="0" y="13853"/>
                    <a:pt x="3995" y="17847"/>
                    <a:pt x="8924" y="17847"/>
                  </a:cubicBezTo>
                  <a:lnTo>
                    <a:pt x="31416" y="17847"/>
                  </a:lnTo>
                  <a:cubicBezTo>
                    <a:pt x="36346" y="17847"/>
                    <a:pt x="40340" y="13853"/>
                    <a:pt x="40340" y="8924"/>
                  </a:cubicBezTo>
                  <a:cubicBezTo>
                    <a:pt x="40340" y="3995"/>
                    <a:pt x="36346" y="0"/>
                    <a:pt x="314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23">
              <a:extLst>
                <a:ext uri="{FF2B5EF4-FFF2-40B4-BE49-F238E27FC236}">
                  <a16:creationId xmlns:a16="http://schemas.microsoft.com/office/drawing/2014/main" id="{0C44097F-5FF0-4C20-FA8D-0FF53A97757E}"/>
                </a:ext>
              </a:extLst>
            </p:cNvPr>
            <p:cNvSpPr/>
            <p:nvPr/>
          </p:nvSpPr>
          <p:spPr>
            <a:xfrm>
              <a:off x="8598247" y="2150645"/>
              <a:ext cx="132821" cy="17847"/>
            </a:xfrm>
            <a:custGeom>
              <a:avLst/>
              <a:gdLst/>
              <a:ahLst/>
              <a:cxnLst/>
              <a:rect l="l" t="t" r="r" b="b"/>
              <a:pathLst>
                <a:path w="132821" h="17847" extrusionOk="0">
                  <a:moveTo>
                    <a:pt x="123898" y="0"/>
                  </a:moveTo>
                  <a:lnTo>
                    <a:pt x="8924" y="0"/>
                  </a:ln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123898" y="17847"/>
                  </a:lnTo>
                  <a:cubicBezTo>
                    <a:pt x="128828" y="17847"/>
                    <a:pt x="132822" y="13853"/>
                    <a:pt x="132822" y="8924"/>
                  </a:cubicBezTo>
                  <a:cubicBezTo>
                    <a:pt x="132822" y="3994"/>
                    <a:pt x="128828" y="0"/>
                    <a:pt x="1238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23">
              <a:extLst>
                <a:ext uri="{FF2B5EF4-FFF2-40B4-BE49-F238E27FC236}">
                  <a16:creationId xmlns:a16="http://schemas.microsoft.com/office/drawing/2014/main" id="{8CC8A99A-B7D6-CC31-B0A1-59778CC6DE9A}"/>
                </a:ext>
              </a:extLst>
            </p:cNvPr>
            <p:cNvSpPr/>
            <p:nvPr/>
          </p:nvSpPr>
          <p:spPr>
            <a:xfrm>
              <a:off x="8598247" y="2182849"/>
              <a:ext cx="132821" cy="17847"/>
            </a:xfrm>
            <a:custGeom>
              <a:avLst/>
              <a:gdLst/>
              <a:ahLst/>
              <a:cxnLst/>
              <a:rect l="l" t="t" r="r" b="b"/>
              <a:pathLst>
                <a:path w="132821" h="17847" extrusionOk="0">
                  <a:moveTo>
                    <a:pt x="123898" y="0"/>
                  </a:moveTo>
                  <a:lnTo>
                    <a:pt x="8924" y="0"/>
                  </a:ln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123898" y="17847"/>
                  </a:lnTo>
                  <a:cubicBezTo>
                    <a:pt x="128828" y="17847"/>
                    <a:pt x="132822" y="13853"/>
                    <a:pt x="132822" y="8924"/>
                  </a:cubicBezTo>
                  <a:cubicBezTo>
                    <a:pt x="132822" y="3994"/>
                    <a:pt x="128828" y="0"/>
                    <a:pt x="1238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23">
              <a:extLst>
                <a:ext uri="{FF2B5EF4-FFF2-40B4-BE49-F238E27FC236}">
                  <a16:creationId xmlns:a16="http://schemas.microsoft.com/office/drawing/2014/main" id="{E93D3FD7-1E07-B83F-C0C5-A830A9BAC23C}"/>
                </a:ext>
              </a:extLst>
            </p:cNvPr>
            <p:cNvSpPr/>
            <p:nvPr/>
          </p:nvSpPr>
          <p:spPr>
            <a:xfrm>
              <a:off x="8598247" y="2119905"/>
              <a:ext cx="80729" cy="17847"/>
            </a:xfrm>
            <a:custGeom>
              <a:avLst/>
              <a:gdLst/>
              <a:ahLst/>
              <a:cxnLst/>
              <a:rect l="l" t="t" r="r" b="b"/>
              <a:pathLst>
                <a:path w="80729" h="17847" extrusionOk="0">
                  <a:moveTo>
                    <a:pt x="71806" y="0"/>
                  </a:moveTo>
                  <a:lnTo>
                    <a:pt x="8924" y="0"/>
                  </a:lnTo>
                  <a:cubicBezTo>
                    <a:pt x="3994" y="0"/>
                    <a:pt x="0" y="3995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71806" y="17847"/>
                  </a:lnTo>
                  <a:cubicBezTo>
                    <a:pt x="76736" y="17847"/>
                    <a:pt x="80730" y="13853"/>
                    <a:pt x="80730" y="8924"/>
                  </a:cubicBezTo>
                  <a:cubicBezTo>
                    <a:pt x="80730" y="3995"/>
                    <a:pt x="76736" y="0"/>
                    <a:pt x="71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6" name="Google Shape;886;p23">
            <a:extLst>
              <a:ext uri="{FF2B5EF4-FFF2-40B4-BE49-F238E27FC236}">
                <a16:creationId xmlns:a16="http://schemas.microsoft.com/office/drawing/2014/main" id="{562274EB-079B-06C2-26CB-3B4C8E8F134F}"/>
              </a:ext>
            </a:extLst>
          </p:cNvPr>
          <p:cNvSpPr/>
          <p:nvPr/>
        </p:nvSpPr>
        <p:spPr>
          <a:xfrm>
            <a:off x="2534319" y="2316703"/>
            <a:ext cx="796500" cy="695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08" name="Google Shape;908;p23">
            <a:extLst>
              <a:ext uri="{FF2B5EF4-FFF2-40B4-BE49-F238E27FC236}">
                <a16:creationId xmlns:a16="http://schemas.microsoft.com/office/drawing/2014/main" id="{158E4743-8EA9-68F4-1A14-E5B81DF47568}"/>
              </a:ext>
            </a:extLst>
          </p:cNvPr>
          <p:cNvSpPr txBox="1"/>
          <p:nvPr/>
        </p:nvSpPr>
        <p:spPr>
          <a:xfrm>
            <a:off x="2534315" y="1249489"/>
            <a:ext cx="16119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600" b="1" dirty="0">
                <a:latin typeface="Montserrat SemiBold :"/>
              </a:rPr>
              <a:t>Dataset</a:t>
            </a:r>
            <a:endParaRPr lang="en-US" sz="1600" b="1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09" name="Google Shape;909;p23">
            <a:extLst>
              <a:ext uri="{FF2B5EF4-FFF2-40B4-BE49-F238E27FC236}">
                <a16:creationId xmlns:a16="http://schemas.microsoft.com/office/drawing/2014/main" id="{63C15F78-DD4C-360B-7A51-DAB0AE931336}"/>
              </a:ext>
            </a:extLst>
          </p:cNvPr>
          <p:cNvSpPr txBox="1"/>
          <p:nvPr/>
        </p:nvSpPr>
        <p:spPr>
          <a:xfrm>
            <a:off x="2534323" y="1577783"/>
            <a:ext cx="16119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 err="1">
                <a:latin typeface="Montserrat Medium" panose="00000600000000000000" pitchFamily="2" charset="0"/>
              </a:rPr>
              <a:t>PlantVillage</a:t>
            </a:r>
            <a:r>
              <a:rPr lang="en-US" sz="1200" dirty="0">
                <a:latin typeface="Montserrat Medium" panose="00000600000000000000" pitchFamily="2" charset="0"/>
              </a:rPr>
              <a:t> (38 crop-disease categories)</a:t>
            </a:r>
            <a:endParaRPr sz="1200" dirty="0">
              <a:solidFill>
                <a:schemeClr val="dk1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910" name="Google Shape;910;p23">
            <a:extLst>
              <a:ext uri="{FF2B5EF4-FFF2-40B4-BE49-F238E27FC236}">
                <a16:creationId xmlns:a16="http://schemas.microsoft.com/office/drawing/2014/main" id="{9C627ACE-9B1E-8191-A33B-BD3F49E27A12}"/>
              </a:ext>
            </a:extLst>
          </p:cNvPr>
          <p:cNvGrpSpPr/>
          <p:nvPr/>
        </p:nvGrpSpPr>
        <p:grpSpPr>
          <a:xfrm>
            <a:off x="2713869" y="2435802"/>
            <a:ext cx="397922" cy="457199"/>
            <a:chOff x="7270532" y="2052126"/>
            <a:chExt cx="537369" cy="609192"/>
          </a:xfrm>
        </p:grpSpPr>
        <p:sp>
          <p:nvSpPr>
            <p:cNvPr id="911" name="Google Shape;911;p23">
              <a:extLst>
                <a:ext uri="{FF2B5EF4-FFF2-40B4-BE49-F238E27FC236}">
                  <a16:creationId xmlns:a16="http://schemas.microsoft.com/office/drawing/2014/main" id="{671E7C63-CBB5-AF56-492E-046F4CD9028B}"/>
                </a:ext>
              </a:extLst>
            </p:cNvPr>
            <p:cNvSpPr/>
            <p:nvPr/>
          </p:nvSpPr>
          <p:spPr>
            <a:xfrm>
              <a:off x="7344602" y="2117321"/>
              <a:ext cx="463299" cy="543997"/>
            </a:xfrm>
            <a:custGeom>
              <a:avLst/>
              <a:gdLst/>
              <a:ahLst/>
              <a:cxnLst/>
              <a:rect l="l" t="t" r="r" b="b"/>
              <a:pathLst>
                <a:path w="463299" h="543997" extrusionOk="0">
                  <a:moveTo>
                    <a:pt x="448423" y="88007"/>
                  </a:moveTo>
                  <a:lnTo>
                    <a:pt x="431300" y="88007"/>
                  </a:lnTo>
                  <a:cubicBezTo>
                    <a:pt x="431288" y="87978"/>
                    <a:pt x="431277" y="87949"/>
                    <a:pt x="431266" y="87920"/>
                  </a:cubicBezTo>
                  <a:lnTo>
                    <a:pt x="427981" y="79902"/>
                  </a:lnTo>
                  <a:cubicBezTo>
                    <a:pt x="427959" y="79850"/>
                    <a:pt x="427938" y="79798"/>
                    <a:pt x="427915" y="79746"/>
                  </a:cubicBezTo>
                  <a:cubicBezTo>
                    <a:pt x="427916" y="79738"/>
                    <a:pt x="427918" y="79728"/>
                    <a:pt x="427919" y="79721"/>
                  </a:cubicBezTo>
                  <a:lnTo>
                    <a:pt x="440085" y="67462"/>
                  </a:lnTo>
                  <a:cubicBezTo>
                    <a:pt x="445834" y="61669"/>
                    <a:pt x="445834" y="52241"/>
                    <a:pt x="440085" y="46446"/>
                  </a:cubicBezTo>
                  <a:lnTo>
                    <a:pt x="417233" y="23421"/>
                  </a:lnTo>
                  <a:cubicBezTo>
                    <a:pt x="414431" y="20596"/>
                    <a:pt x="410692" y="19040"/>
                    <a:pt x="406708" y="19040"/>
                  </a:cubicBezTo>
                  <a:cubicBezTo>
                    <a:pt x="402723" y="19040"/>
                    <a:pt x="398986" y="20596"/>
                    <a:pt x="396184" y="23419"/>
                  </a:cubicBezTo>
                  <a:lnTo>
                    <a:pt x="384068" y="35626"/>
                  </a:lnTo>
                  <a:cubicBezTo>
                    <a:pt x="384039" y="35613"/>
                    <a:pt x="384009" y="35601"/>
                    <a:pt x="383980" y="35589"/>
                  </a:cubicBezTo>
                  <a:lnTo>
                    <a:pt x="376082" y="32303"/>
                  </a:lnTo>
                  <a:cubicBezTo>
                    <a:pt x="376043" y="32286"/>
                    <a:pt x="376004" y="32272"/>
                    <a:pt x="375965" y="32255"/>
                  </a:cubicBezTo>
                  <a:cubicBezTo>
                    <a:pt x="375963" y="32252"/>
                    <a:pt x="375960" y="32248"/>
                    <a:pt x="375958" y="32244"/>
                  </a:cubicBezTo>
                  <a:lnTo>
                    <a:pt x="375958" y="14873"/>
                  </a:lnTo>
                  <a:cubicBezTo>
                    <a:pt x="375958" y="6673"/>
                    <a:pt x="369286" y="0"/>
                    <a:pt x="361085" y="0"/>
                  </a:cubicBezTo>
                  <a:lnTo>
                    <a:pt x="328814" y="0"/>
                  </a:lnTo>
                  <a:cubicBezTo>
                    <a:pt x="320613" y="0"/>
                    <a:pt x="313941" y="6673"/>
                    <a:pt x="313941" y="14873"/>
                  </a:cubicBezTo>
                  <a:lnTo>
                    <a:pt x="313941" y="32244"/>
                  </a:lnTo>
                  <a:cubicBezTo>
                    <a:pt x="313939" y="32248"/>
                    <a:pt x="313937" y="32252"/>
                    <a:pt x="313934" y="32255"/>
                  </a:cubicBezTo>
                  <a:cubicBezTo>
                    <a:pt x="313895" y="32272"/>
                    <a:pt x="313857" y="32286"/>
                    <a:pt x="313818" y="32303"/>
                  </a:cubicBezTo>
                  <a:lnTo>
                    <a:pt x="305921" y="35589"/>
                  </a:lnTo>
                  <a:cubicBezTo>
                    <a:pt x="305891" y="35602"/>
                    <a:pt x="305862" y="35614"/>
                    <a:pt x="305833" y="35626"/>
                  </a:cubicBezTo>
                  <a:lnTo>
                    <a:pt x="293719" y="23418"/>
                  </a:lnTo>
                  <a:cubicBezTo>
                    <a:pt x="290916" y="20595"/>
                    <a:pt x="287179" y="19040"/>
                    <a:pt x="283195" y="19040"/>
                  </a:cubicBezTo>
                  <a:cubicBezTo>
                    <a:pt x="279298" y="19040"/>
                    <a:pt x="275644" y="20536"/>
                    <a:pt x="272864" y="23242"/>
                  </a:cubicBezTo>
                  <a:cubicBezTo>
                    <a:pt x="250764" y="14848"/>
                    <a:pt x="226836" y="10238"/>
                    <a:pt x="201857" y="10238"/>
                  </a:cubicBezTo>
                  <a:cubicBezTo>
                    <a:pt x="90553" y="10238"/>
                    <a:pt x="0" y="101454"/>
                    <a:pt x="0" y="213575"/>
                  </a:cubicBezTo>
                  <a:cubicBezTo>
                    <a:pt x="0" y="255115"/>
                    <a:pt x="12354" y="295065"/>
                    <a:pt x="35728" y="329107"/>
                  </a:cubicBezTo>
                  <a:cubicBezTo>
                    <a:pt x="57407" y="360679"/>
                    <a:pt x="87094" y="385199"/>
                    <a:pt x="121855" y="400311"/>
                  </a:cubicBezTo>
                  <a:lnTo>
                    <a:pt x="121855" y="433441"/>
                  </a:lnTo>
                  <a:cubicBezTo>
                    <a:pt x="113899" y="436371"/>
                    <a:pt x="108198" y="444005"/>
                    <a:pt x="108198" y="452966"/>
                  </a:cubicBezTo>
                  <a:lnTo>
                    <a:pt x="108198" y="472326"/>
                  </a:lnTo>
                  <a:cubicBezTo>
                    <a:pt x="108198" y="483806"/>
                    <a:pt x="117540" y="493148"/>
                    <a:pt x="129020" y="493148"/>
                  </a:cubicBezTo>
                  <a:lnTo>
                    <a:pt x="142035" y="493148"/>
                  </a:lnTo>
                  <a:lnTo>
                    <a:pt x="142035" y="524488"/>
                  </a:lnTo>
                  <a:cubicBezTo>
                    <a:pt x="142035" y="535246"/>
                    <a:pt x="150769" y="543997"/>
                    <a:pt x="161505" y="543997"/>
                  </a:cubicBezTo>
                  <a:lnTo>
                    <a:pt x="242210" y="543997"/>
                  </a:lnTo>
                  <a:cubicBezTo>
                    <a:pt x="252946" y="543997"/>
                    <a:pt x="261681" y="535246"/>
                    <a:pt x="261681" y="524488"/>
                  </a:cubicBezTo>
                  <a:lnTo>
                    <a:pt x="261681" y="493148"/>
                  </a:lnTo>
                  <a:lnTo>
                    <a:pt x="274695" y="493148"/>
                  </a:lnTo>
                  <a:cubicBezTo>
                    <a:pt x="286176" y="493148"/>
                    <a:pt x="295517" y="483806"/>
                    <a:pt x="295517" y="472326"/>
                  </a:cubicBezTo>
                  <a:lnTo>
                    <a:pt x="295517" y="452966"/>
                  </a:lnTo>
                  <a:cubicBezTo>
                    <a:pt x="295517" y="444005"/>
                    <a:pt x="289815" y="436370"/>
                    <a:pt x="281859" y="433441"/>
                  </a:cubicBezTo>
                  <a:lnTo>
                    <a:pt x="281859" y="400312"/>
                  </a:lnTo>
                  <a:cubicBezTo>
                    <a:pt x="327063" y="380668"/>
                    <a:pt x="363362" y="345354"/>
                    <a:pt x="384484" y="300301"/>
                  </a:cubicBezTo>
                  <a:cubicBezTo>
                    <a:pt x="386576" y="295839"/>
                    <a:pt x="384654" y="290526"/>
                    <a:pt x="380192" y="288433"/>
                  </a:cubicBezTo>
                  <a:cubicBezTo>
                    <a:pt x="375729" y="286340"/>
                    <a:pt x="370416" y="288263"/>
                    <a:pt x="368325" y="292724"/>
                  </a:cubicBezTo>
                  <a:cubicBezTo>
                    <a:pt x="350179" y="331428"/>
                    <a:pt x="319763" y="362250"/>
                    <a:pt x="281859" y="380667"/>
                  </a:cubicBezTo>
                  <a:lnTo>
                    <a:pt x="281859" y="332268"/>
                  </a:lnTo>
                  <a:lnTo>
                    <a:pt x="283863" y="332268"/>
                  </a:lnTo>
                  <a:cubicBezTo>
                    <a:pt x="292064" y="332268"/>
                    <a:pt x="298735" y="325597"/>
                    <a:pt x="298735" y="317396"/>
                  </a:cubicBezTo>
                  <a:lnTo>
                    <a:pt x="298735" y="294141"/>
                  </a:lnTo>
                  <a:cubicBezTo>
                    <a:pt x="298735" y="285940"/>
                    <a:pt x="292064" y="279269"/>
                    <a:pt x="283863" y="279269"/>
                  </a:cubicBezTo>
                  <a:lnTo>
                    <a:pt x="261167" y="279269"/>
                  </a:lnTo>
                  <a:cubicBezTo>
                    <a:pt x="252965" y="279269"/>
                    <a:pt x="246294" y="285940"/>
                    <a:pt x="246294" y="294141"/>
                  </a:cubicBezTo>
                  <a:lnTo>
                    <a:pt x="246294" y="317396"/>
                  </a:lnTo>
                  <a:cubicBezTo>
                    <a:pt x="246294" y="325597"/>
                    <a:pt x="252965" y="332268"/>
                    <a:pt x="261167" y="332268"/>
                  </a:cubicBezTo>
                  <a:lnTo>
                    <a:pt x="264013" y="332268"/>
                  </a:lnTo>
                  <a:lnTo>
                    <a:pt x="264013" y="432142"/>
                  </a:lnTo>
                  <a:lnTo>
                    <a:pt x="251017" y="432142"/>
                  </a:lnTo>
                  <a:lnTo>
                    <a:pt x="251017" y="363681"/>
                  </a:lnTo>
                  <a:cubicBezTo>
                    <a:pt x="251017" y="358012"/>
                    <a:pt x="248228" y="351245"/>
                    <a:pt x="244238" y="347223"/>
                  </a:cubicBezTo>
                  <a:lnTo>
                    <a:pt x="176924" y="279394"/>
                  </a:lnTo>
                  <a:lnTo>
                    <a:pt x="179789" y="276506"/>
                  </a:lnTo>
                  <a:cubicBezTo>
                    <a:pt x="185539" y="270713"/>
                    <a:pt x="185539" y="261284"/>
                    <a:pt x="179789" y="255490"/>
                  </a:cubicBezTo>
                  <a:lnTo>
                    <a:pt x="163708" y="239286"/>
                  </a:lnTo>
                  <a:cubicBezTo>
                    <a:pt x="160905" y="236461"/>
                    <a:pt x="157167" y="234905"/>
                    <a:pt x="153182" y="234905"/>
                  </a:cubicBezTo>
                  <a:cubicBezTo>
                    <a:pt x="149198" y="234905"/>
                    <a:pt x="145460" y="236461"/>
                    <a:pt x="142658" y="239284"/>
                  </a:cubicBezTo>
                  <a:lnTo>
                    <a:pt x="126371" y="255697"/>
                  </a:lnTo>
                  <a:cubicBezTo>
                    <a:pt x="120621" y="261490"/>
                    <a:pt x="120621" y="270918"/>
                    <a:pt x="126371" y="276713"/>
                  </a:cubicBezTo>
                  <a:lnTo>
                    <a:pt x="142452" y="292917"/>
                  </a:lnTo>
                  <a:cubicBezTo>
                    <a:pt x="145254" y="295742"/>
                    <a:pt x="148993" y="297298"/>
                    <a:pt x="152978" y="297298"/>
                  </a:cubicBezTo>
                  <a:cubicBezTo>
                    <a:pt x="156962" y="297298"/>
                    <a:pt x="160700" y="295742"/>
                    <a:pt x="163502" y="292918"/>
                  </a:cubicBezTo>
                  <a:lnTo>
                    <a:pt x="164351" y="292062"/>
                  </a:lnTo>
                  <a:lnTo>
                    <a:pt x="231568" y="359794"/>
                  </a:lnTo>
                  <a:cubicBezTo>
                    <a:pt x="232226" y="360479"/>
                    <a:pt x="233154" y="362734"/>
                    <a:pt x="233171" y="363681"/>
                  </a:cubicBezTo>
                  <a:lnTo>
                    <a:pt x="233171" y="432142"/>
                  </a:lnTo>
                  <a:lnTo>
                    <a:pt x="214721" y="432142"/>
                  </a:lnTo>
                  <a:lnTo>
                    <a:pt x="214721" y="357194"/>
                  </a:lnTo>
                  <a:cubicBezTo>
                    <a:pt x="214721" y="352265"/>
                    <a:pt x="210726" y="348270"/>
                    <a:pt x="205798" y="348270"/>
                  </a:cubicBezTo>
                  <a:cubicBezTo>
                    <a:pt x="200869" y="348270"/>
                    <a:pt x="196874" y="352265"/>
                    <a:pt x="196874" y="357194"/>
                  </a:cubicBezTo>
                  <a:lnTo>
                    <a:pt x="196874" y="432143"/>
                  </a:lnTo>
                  <a:lnTo>
                    <a:pt x="169878" y="432143"/>
                  </a:lnTo>
                  <a:lnTo>
                    <a:pt x="169878" y="368305"/>
                  </a:lnTo>
                  <a:lnTo>
                    <a:pt x="172303" y="368305"/>
                  </a:lnTo>
                  <a:cubicBezTo>
                    <a:pt x="180504" y="368305"/>
                    <a:pt x="187176" y="361633"/>
                    <a:pt x="187176" y="353432"/>
                  </a:cubicBezTo>
                  <a:lnTo>
                    <a:pt x="187176" y="330178"/>
                  </a:lnTo>
                  <a:cubicBezTo>
                    <a:pt x="187176" y="321976"/>
                    <a:pt x="180504" y="315305"/>
                    <a:pt x="172303" y="315305"/>
                  </a:cubicBezTo>
                  <a:lnTo>
                    <a:pt x="149607" y="315305"/>
                  </a:lnTo>
                  <a:cubicBezTo>
                    <a:pt x="141405" y="315305"/>
                    <a:pt x="134734" y="321976"/>
                    <a:pt x="134734" y="330178"/>
                  </a:cubicBezTo>
                  <a:lnTo>
                    <a:pt x="134734" y="353432"/>
                  </a:lnTo>
                  <a:cubicBezTo>
                    <a:pt x="134734" y="361633"/>
                    <a:pt x="141405" y="368305"/>
                    <a:pt x="149607" y="368305"/>
                  </a:cubicBezTo>
                  <a:lnTo>
                    <a:pt x="152031" y="368305"/>
                  </a:lnTo>
                  <a:lnTo>
                    <a:pt x="152031" y="432143"/>
                  </a:lnTo>
                  <a:lnTo>
                    <a:pt x="139704" y="432143"/>
                  </a:lnTo>
                  <a:lnTo>
                    <a:pt x="139704" y="394364"/>
                  </a:lnTo>
                  <a:cubicBezTo>
                    <a:pt x="139704" y="390714"/>
                    <a:pt x="137480" y="387432"/>
                    <a:pt x="134091" y="386077"/>
                  </a:cubicBezTo>
                  <a:cubicBezTo>
                    <a:pt x="100200" y="372537"/>
                    <a:pt x="71276" y="349342"/>
                    <a:pt x="50443" y="319003"/>
                  </a:cubicBezTo>
                  <a:cubicBezTo>
                    <a:pt x="29120" y="287948"/>
                    <a:pt x="17849" y="251492"/>
                    <a:pt x="17849" y="213575"/>
                  </a:cubicBezTo>
                  <a:cubicBezTo>
                    <a:pt x="17849" y="111296"/>
                    <a:pt x="100394" y="28086"/>
                    <a:pt x="201858" y="28086"/>
                  </a:cubicBezTo>
                  <a:cubicBezTo>
                    <a:pt x="221782" y="28086"/>
                    <a:pt x="240969" y="31312"/>
                    <a:pt x="258951" y="37244"/>
                  </a:cubicBezTo>
                  <a:lnTo>
                    <a:pt x="249820" y="46445"/>
                  </a:lnTo>
                  <a:cubicBezTo>
                    <a:pt x="244071" y="52238"/>
                    <a:pt x="244071" y="61667"/>
                    <a:pt x="249820" y="67460"/>
                  </a:cubicBezTo>
                  <a:lnTo>
                    <a:pt x="261984" y="79720"/>
                  </a:lnTo>
                  <a:cubicBezTo>
                    <a:pt x="261985" y="79728"/>
                    <a:pt x="261987" y="79738"/>
                    <a:pt x="261987" y="79745"/>
                  </a:cubicBezTo>
                  <a:cubicBezTo>
                    <a:pt x="261965" y="79796"/>
                    <a:pt x="261943" y="79848"/>
                    <a:pt x="261922" y="79899"/>
                  </a:cubicBezTo>
                  <a:lnTo>
                    <a:pt x="258637" y="87917"/>
                  </a:lnTo>
                  <a:cubicBezTo>
                    <a:pt x="258625" y="87946"/>
                    <a:pt x="258613" y="87976"/>
                    <a:pt x="258601" y="88005"/>
                  </a:cubicBezTo>
                  <a:lnTo>
                    <a:pt x="241478" y="88005"/>
                  </a:lnTo>
                  <a:cubicBezTo>
                    <a:pt x="233277" y="88005"/>
                    <a:pt x="226606" y="94676"/>
                    <a:pt x="226606" y="102877"/>
                  </a:cubicBezTo>
                  <a:lnTo>
                    <a:pt x="226606" y="135488"/>
                  </a:lnTo>
                  <a:cubicBezTo>
                    <a:pt x="226606" y="143690"/>
                    <a:pt x="233277" y="150361"/>
                    <a:pt x="241478" y="150361"/>
                  </a:cubicBezTo>
                  <a:lnTo>
                    <a:pt x="258601" y="150361"/>
                  </a:lnTo>
                  <a:cubicBezTo>
                    <a:pt x="258613" y="150390"/>
                    <a:pt x="258625" y="150421"/>
                    <a:pt x="258637" y="150449"/>
                  </a:cubicBezTo>
                  <a:lnTo>
                    <a:pt x="261921" y="158464"/>
                  </a:lnTo>
                  <a:cubicBezTo>
                    <a:pt x="261942" y="158516"/>
                    <a:pt x="261964" y="158567"/>
                    <a:pt x="261986" y="158620"/>
                  </a:cubicBezTo>
                  <a:cubicBezTo>
                    <a:pt x="261986" y="158628"/>
                    <a:pt x="261984" y="158635"/>
                    <a:pt x="261983" y="158644"/>
                  </a:cubicBezTo>
                  <a:lnTo>
                    <a:pt x="249819" y="170905"/>
                  </a:lnTo>
                  <a:cubicBezTo>
                    <a:pt x="244071" y="176697"/>
                    <a:pt x="244070" y="186125"/>
                    <a:pt x="249819" y="191921"/>
                  </a:cubicBezTo>
                  <a:lnTo>
                    <a:pt x="272671" y="214952"/>
                  </a:lnTo>
                  <a:cubicBezTo>
                    <a:pt x="275473" y="217775"/>
                    <a:pt x="279212" y="219330"/>
                    <a:pt x="283195" y="219330"/>
                  </a:cubicBezTo>
                  <a:cubicBezTo>
                    <a:pt x="287179" y="219330"/>
                    <a:pt x="290916" y="217775"/>
                    <a:pt x="293720" y="214950"/>
                  </a:cubicBezTo>
                  <a:lnTo>
                    <a:pt x="305833" y="202742"/>
                  </a:lnTo>
                  <a:cubicBezTo>
                    <a:pt x="305862" y="202754"/>
                    <a:pt x="305891" y="202767"/>
                    <a:pt x="305921" y="202779"/>
                  </a:cubicBezTo>
                  <a:lnTo>
                    <a:pt x="313818" y="206065"/>
                  </a:lnTo>
                  <a:cubicBezTo>
                    <a:pt x="313857" y="206082"/>
                    <a:pt x="313895" y="206096"/>
                    <a:pt x="313934" y="206113"/>
                  </a:cubicBezTo>
                  <a:cubicBezTo>
                    <a:pt x="313937" y="206117"/>
                    <a:pt x="313939" y="206120"/>
                    <a:pt x="313941" y="206124"/>
                  </a:cubicBezTo>
                  <a:lnTo>
                    <a:pt x="313941" y="223495"/>
                  </a:lnTo>
                  <a:cubicBezTo>
                    <a:pt x="313941" y="231697"/>
                    <a:pt x="320613" y="238368"/>
                    <a:pt x="328814" y="238368"/>
                  </a:cubicBezTo>
                  <a:lnTo>
                    <a:pt x="361086" y="238368"/>
                  </a:lnTo>
                  <a:cubicBezTo>
                    <a:pt x="369288" y="238368"/>
                    <a:pt x="375959" y="231697"/>
                    <a:pt x="375959" y="223495"/>
                  </a:cubicBezTo>
                  <a:lnTo>
                    <a:pt x="375959" y="206124"/>
                  </a:lnTo>
                  <a:cubicBezTo>
                    <a:pt x="375961" y="206120"/>
                    <a:pt x="375964" y="206117"/>
                    <a:pt x="375966" y="206113"/>
                  </a:cubicBezTo>
                  <a:cubicBezTo>
                    <a:pt x="376005" y="206096"/>
                    <a:pt x="376045" y="206081"/>
                    <a:pt x="376084" y="206064"/>
                  </a:cubicBezTo>
                  <a:lnTo>
                    <a:pt x="383982" y="202777"/>
                  </a:lnTo>
                  <a:cubicBezTo>
                    <a:pt x="384012" y="202765"/>
                    <a:pt x="384040" y="202753"/>
                    <a:pt x="384070" y="202740"/>
                  </a:cubicBezTo>
                  <a:lnTo>
                    <a:pt x="385630" y="204312"/>
                  </a:lnTo>
                  <a:cubicBezTo>
                    <a:pt x="385782" y="207379"/>
                    <a:pt x="385868" y="210465"/>
                    <a:pt x="385868" y="213571"/>
                  </a:cubicBezTo>
                  <a:cubicBezTo>
                    <a:pt x="385868" y="221822"/>
                    <a:pt x="385325" y="230119"/>
                    <a:pt x="384257" y="238233"/>
                  </a:cubicBezTo>
                  <a:cubicBezTo>
                    <a:pt x="383613" y="243119"/>
                    <a:pt x="387052" y="247601"/>
                    <a:pt x="391938" y="248245"/>
                  </a:cubicBezTo>
                  <a:cubicBezTo>
                    <a:pt x="396826" y="248895"/>
                    <a:pt x="401307" y="245450"/>
                    <a:pt x="401951" y="240563"/>
                  </a:cubicBezTo>
                  <a:cubicBezTo>
                    <a:pt x="402887" y="233460"/>
                    <a:pt x="403436" y="226231"/>
                    <a:pt x="403626" y="219004"/>
                  </a:cubicBezTo>
                  <a:cubicBezTo>
                    <a:pt x="404629" y="219214"/>
                    <a:pt x="405659" y="219329"/>
                    <a:pt x="406710" y="219329"/>
                  </a:cubicBezTo>
                  <a:cubicBezTo>
                    <a:pt x="410694" y="219329"/>
                    <a:pt x="414431" y="217773"/>
                    <a:pt x="417235" y="214949"/>
                  </a:cubicBezTo>
                  <a:lnTo>
                    <a:pt x="440088" y="191918"/>
                  </a:lnTo>
                  <a:cubicBezTo>
                    <a:pt x="445836" y="186125"/>
                    <a:pt x="445836" y="176697"/>
                    <a:pt x="440087" y="170902"/>
                  </a:cubicBezTo>
                  <a:lnTo>
                    <a:pt x="427922" y="158646"/>
                  </a:lnTo>
                  <a:cubicBezTo>
                    <a:pt x="427921" y="158638"/>
                    <a:pt x="427919" y="158628"/>
                    <a:pt x="427919" y="158620"/>
                  </a:cubicBezTo>
                  <a:cubicBezTo>
                    <a:pt x="427940" y="158569"/>
                    <a:pt x="427963" y="158517"/>
                    <a:pt x="427983" y="158466"/>
                  </a:cubicBezTo>
                  <a:lnTo>
                    <a:pt x="431268" y="150449"/>
                  </a:lnTo>
                  <a:cubicBezTo>
                    <a:pt x="431280" y="150421"/>
                    <a:pt x="431292" y="150390"/>
                    <a:pt x="431304" y="150361"/>
                  </a:cubicBezTo>
                  <a:lnTo>
                    <a:pt x="448427" y="150361"/>
                  </a:lnTo>
                  <a:cubicBezTo>
                    <a:pt x="456628" y="150361"/>
                    <a:pt x="463300" y="143690"/>
                    <a:pt x="463300" y="135488"/>
                  </a:cubicBezTo>
                  <a:lnTo>
                    <a:pt x="463300" y="102880"/>
                  </a:lnTo>
                  <a:cubicBezTo>
                    <a:pt x="463296" y="94678"/>
                    <a:pt x="456625" y="88007"/>
                    <a:pt x="448423" y="88007"/>
                  </a:cubicBezTo>
                  <a:close/>
                  <a:moveTo>
                    <a:pt x="152975" y="278187"/>
                  </a:moveTo>
                  <a:lnTo>
                    <a:pt x="141085" y="266205"/>
                  </a:lnTo>
                  <a:lnTo>
                    <a:pt x="153181" y="254018"/>
                  </a:lnTo>
                  <a:lnTo>
                    <a:pt x="165071" y="266000"/>
                  </a:lnTo>
                  <a:lnTo>
                    <a:pt x="152975" y="278187"/>
                  </a:lnTo>
                  <a:close/>
                  <a:moveTo>
                    <a:pt x="242209" y="526150"/>
                  </a:moveTo>
                  <a:lnTo>
                    <a:pt x="161504" y="526150"/>
                  </a:lnTo>
                  <a:cubicBezTo>
                    <a:pt x="160625" y="526150"/>
                    <a:pt x="159881" y="525389"/>
                    <a:pt x="159881" y="524488"/>
                  </a:cubicBezTo>
                  <a:lnTo>
                    <a:pt x="159881" y="517531"/>
                  </a:lnTo>
                  <a:lnTo>
                    <a:pt x="243832" y="517531"/>
                  </a:lnTo>
                  <a:lnTo>
                    <a:pt x="243832" y="524488"/>
                  </a:lnTo>
                  <a:lnTo>
                    <a:pt x="243832" y="524488"/>
                  </a:lnTo>
                  <a:cubicBezTo>
                    <a:pt x="243832" y="525390"/>
                    <a:pt x="243088" y="526150"/>
                    <a:pt x="242209" y="526150"/>
                  </a:cubicBezTo>
                  <a:close/>
                  <a:moveTo>
                    <a:pt x="243832" y="499683"/>
                  </a:moveTo>
                  <a:lnTo>
                    <a:pt x="159881" y="499683"/>
                  </a:lnTo>
                  <a:lnTo>
                    <a:pt x="159881" y="493148"/>
                  </a:lnTo>
                  <a:lnTo>
                    <a:pt x="243832" y="493148"/>
                  </a:lnTo>
                  <a:lnTo>
                    <a:pt x="243832" y="499683"/>
                  </a:lnTo>
                  <a:close/>
                  <a:moveTo>
                    <a:pt x="264139" y="297117"/>
                  </a:moveTo>
                  <a:lnTo>
                    <a:pt x="280886" y="297117"/>
                  </a:lnTo>
                  <a:lnTo>
                    <a:pt x="280886" y="314422"/>
                  </a:lnTo>
                  <a:lnTo>
                    <a:pt x="264139" y="314422"/>
                  </a:lnTo>
                  <a:lnTo>
                    <a:pt x="264139" y="297117"/>
                  </a:lnTo>
                  <a:close/>
                  <a:moveTo>
                    <a:pt x="152579" y="333152"/>
                  </a:moveTo>
                  <a:lnTo>
                    <a:pt x="169326" y="333152"/>
                  </a:lnTo>
                  <a:lnTo>
                    <a:pt x="169326" y="350457"/>
                  </a:lnTo>
                  <a:lnTo>
                    <a:pt x="152579" y="350457"/>
                  </a:lnTo>
                  <a:lnTo>
                    <a:pt x="152579" y="333152"/>
                  </a:lnTo>
                  <a:close/>
                  <a:moveTo>
                    <a:pt x="126045" y="452965"/>
                  </a:moveTo>
                  <a:cubicBezTo>
                    <a:pt x="126045" y="451353"/>
                    <a:pt x="127407" y="449990"/>
                    <a:pt x="129019" y="449990"/>
                  </a:cubicBezTo>
                  <a:lnTo>
                    <a:pt x="274694" y="449990"/>
                  </a:lnTo>
                  <a:cubicBezTo>
                    <a:pt x="276306" y="449990"/>
                    <a:pt x="277668" y="451353"/>
                    <a:pt x="277668" y="452965"/>
                  </a:cubicBezTo>
                  <a:lnTo>
                    <a:pt x="277668" y="472324"/>
                  </a:lnTo>
                  <a:cubicBezTo>
                    <a:pt x="277668" y="473937"/>
                    <a:pt x="276306" y="475299"/>
                    <a:pt x="274694" y="475299"/>
                  </a:cubicBezTo>
                  <a:lnTo>
                    <a:pt x="129019" y="475299"/>
                  </a:lnTo>
                  <a:cubicBezTo>
                    <a:pt x="127407" y="475299"/>
                    <a:pt x="126045" y="473937"/>
                    <a:pt x="126045" y="472324"/>
                  </a:cubicBezTo>
                  <a:lnTo>
                    <a:pt x="126045" y="452965"/>
                  </a:lnTo>
                  <a:close/>
                  <a:moveTo>
                    <a:pt x="445449" y="132516"/>
                  </a:moveTo>
                  <a:lnTo>
                    <a:pt x="430884" y="132516"/>
                  </a:lnTo>
                  <a:cubicBezTo>
                    <a:pt x="423847" y="132516"/>
                    <a:pt x="417082" y="137277"/>
                    <a:pt x="414671" y="143878"/>
                  </a:cubicBezTo>
                  <a:lnTo>
                    <a:pt x="411552" y="151493"/>
                  </a:lnTo>
                  <a:cubicBezTo>
                    <a:pt x="408631" y="157849"/>
                    <a:pt x="410044" y="165973"/>
                    <a:pt x="414977" y="170944"/>
                  </a:cubicBezTo>
                  <a:lnTo>
                    <a:pt x="425369" y="181415"/>
                  </a:lnTo>
                  <a:lnTo>
                    <a:pt x="406708" y="200222"/>
                  </a:lnTo>
                  <a:lnTo>
                    <a:pt x="396409" y="189841"/>
                  </a:lnTo>
                  <a:cubicBezTo>
                    <a:pt x="393270" y="186681"/>
                    <a:pt x="388746" y="184867"/>
                    <a:pt x="383994" y="184867"/>
                  </a:cubicBezTo>
                  <a:cubicBezTo>
                    <a:pt x="381496" y="184867"/>
                    <a:pt x="379057" y="185392"/>
                    <a:pt x="376916" y="186389"/>
                  </a:cubicBezTo>
                  <a:lnTo>
                    <a:pt x="369421" y="189508"/>
                  </a:lnTo>
                  <a:cubicBezTo>
                    <a:pt x="362848" y="191946"/>
                    <a:pt x="358110" y="198712"/>
                    <a:pt x="358110" y="205730"/>
                  </a:cubicBezTo>
                  <a:lnTo>
                    <a:pt x="358110" y="220523"/>
                  </a:lnTo>
                  <a:lnTo>
                    <a:pt x="331789" y="220523"/>
                  </a:lnTo>
                  <a:lnTo>
                    <a:pt x="331789" y="205730"/>
                  </a:lnTo>
                  <a:cubicBezTo>
                    <a:pt x="331789" y="198712"/>
                    <a:pt x="327051" y="191946"/>
                    <a:pt x="320478" y="189508"/>
                  </a:cubicBezTo>
                  <a:lnTo>
                    <a:pt x="312981" y="186389"/>
                  </a:lnTo>
                  <a:cubicBezTo>
                    <a:pt x="310841" y="185393"/>
                    <a:pt x="308403" y="184869"/>
                    <a:pt x="305907" y="184869"/>
                  </a:cubicBezTo>
                  <a:cubicBezTo>
                    <a:pt x="301154" y="184869"/>
                    <a:pt x="296629" y="186682"/>
                    <a:pt x="293489" y="189846"/>
                  </a:cubicBezTo>
                  <a:lnTo>
                    <a:pt x="283195" y="200222"/>
                  </a:lnTo>
                  <a:lnTo>
                    <a:pt x="264534" y="181415"/>
                  </a:lnTo>
                  <a:lnTo>
                    <a:pt x="274927" y="170939"/>
                  </a:lnTo>
                  <a:cubicBezTo>
                    <a:pt x="279860" y="165969"/>
                    <a:pt x="281272" y="157845"/>
                    <a:pt x="278350" y="151489"/>
                  </a:cubicBezTo>
                  <a:lnTo>
                    <a:pt x="275230" y="143877"/>
                  </a:lnTo>
                  <a:cubicBezTo>
                    <a:pt x="272819" y="137274"/>
                    <a:pt x="266054" y="132515"/>
                    <a:pt x="259018" y="132515"/>
                  </a:cubicBezTo>
                  <a:lnTo>
                    <a:pt x="244452" y="132515"/>
                  </a:lnTo>
                  <a:lnTo>
                    <a:pt x="244452" y="105854"/>
                  </a:lnTo>
                  <a:lnTo>
                    <a:pt x="259018" y="105854"/>
                  </a:lnTo>
                  <a:cubicBezTo>
                    <a:pt x="266054" y="105854"/>
                    <a:pt x="272820" y="101095"/>
                    <a:pt x="275230" y="94492"/>
                  </a:cubicBezTo>
                  <a:lnTo>
                    <a:pt x="278350" y="86877"/>
                  </a:lnTo>
                  <a:cubicBezTo>
                    <a:pt x="281271" y="80522"/>
                    <a:pt x="279858" y="72396"/>
                    <a:pt x="274926" y="67426"/>
                  </a:cubicBezTo>
                  <a:lnTo>
                    <a:pt x="264534" y="56952"/>
                  </a:lnTo>
                  <a:lnTo>
                    <a:pt x="283194" y="38150"/>
                  </a:lnTo>
                  <a:lnTo>
                    <a:pt x="293491" y="48526"/>
                  </a:lnTo>
                  <a:cubicBezTo>
                    <a:pt x="296629" y="51686"/>
                    <a:pt x="301154" y="53501"/>
                    <a:pt x="305907" y="53501"/>
                  </a:cubicBezTo>
                  <a:cubicBezTo>
                    <a:pt x="308403" y="53501"/>
                    <a:pt x="310841" y="52976"/>
                    <a:pt x="312981" y="51980"/>
                  </a:cubicBezTo>
                  <a:lnTo>
                    <a:pt x="320478" y="48862"/>
                  </a:lnTo>
                  <a:cubicBezTo>
                    <a:pt x="327051" y="46424"/>
                    <a:pt x="331789" y="39657"/>
                    <a:pt x="331789" y="32639"/>
                  </a:cubicBezTo>
                  <a:lnTo>
                    <a:pt x="331789" y="17847"/>
                  </a:lnTo>
                  <a:lnTo>
                    <a:pt x="358111" y="17847"/>
                  </a:lnTo>
                  <a:lnTo>
                    <a:pt x="358111" y="32641"/>
                  </a:lnTo>
                  <a:cubicBezTo>
                    <a:pt x="358111" y="39657"/>
                    <a:pt x="362849" y="46426"/>
                    <a:pt x="369423" y="48863"/>
                  </a:cubicBezTo>
                  <a:lnTo>
                    <a:pt x="376917" y="51980"/>
                  </a:lnTo>
                  <a:cubicBezTo>
                    <a:pt x="379058" y="52977"/>
                    <a:pt x="381498" y="53502"/>
                    <a:pt x="383995" y="53502"/>
                  </a:cubicBezTo>
                  <a:cubicBezTo>
                    <a:pt x="388748" y="53502"/>
                    <a:pt x="393273" y="51689"/>
                    <a:pt x="396410" y="48526"/>
                  </a:cubicBezTo>
                  <a:lnTo>
                    <a:pt x="406708" y="38151"/>
                  </a:lnTo>
                  <a:lnTo>
                    <a:pt x="425369" y="56954"/>
                  </a:lnTo>
                  <a:lnTo>
                    <a:pt x="414976" y="67426"/>
                  </a:lnTo>
                  <a:cubicBezTo>
                    <a:pt x="410044" y="72396"/>
                    <a:pt x="408631" y="80521"/>
                    <a:pt x="411552" y="86875"/>
                  </a:cubicBezTo>
                  <a:lnTo>
                    <a:pt x="414671" y="94493"/>
                  </a:lnTo>
                  <a:cubicBezTo>
                    <a:pt x="417083" y="101094"/>
                    <a:pt x="423847" y="105854"/>
                    <a:pt x="430884" y="105854"/>
                  </a:cubicBezTo>
                  <a:lnTo>
                    <a:pt x="445449" y="105854"/>
                  </a:lnTo>
                  <a:lnTo>
                    <a:pt x="445449" y="1325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23">
              <a:extLst>
                <a:ext uri="{FF2B5EF4-FFF2-40B4-BE49-F238E27FC236}">
                  <a16:creationId xmlns:a16="http://schemas.microsoft.com/office/drawing/2014/main" id="{B5C6D37E-9D2B-2346-0E28-EC7187FA263E}"/>
                </a:ext>
              </a:extLst>
            </p:cNvPr>
            <p:cNvSpPr/>
            <p:nvPr/>
          </p:nvSpPr>
          <p:spPr>
            <a:xfrm>
              <a:off x="7627965" y="2174515"/>
              <a:ext cx="123177" cy="123981"/>
            </a:xfrm>
            <a:custGeom>
              <a:avLst/>
              <a:gdLst/>
              <a:ahLst/>
              <a:cxnLst/>
              <a:rect l="l" t="t" r="r" b="b"/>
              <a:pathLst>
                <a:path w="123177" h="123981" extrusionOk="0">
                  <a:moveTo>
                    <a:pt x="120100" y="42599"/>
                  </a:moveTo>
                  <a:cubicBezTo>
                    <a:pt x="118568" y="37915"/>
                    <a:pt x="113526" y="35359"/>
                    <a:pt x="108843" y="36893"/>
                  </a:cubicBezTo>
                  <a:cubicBezTo>
                    <a:pt x="104159" y="38426"/>
                    <a:pt x="101604" y="43465"/>
                    <a:pt x="103138" y="48149"/>
                  </a:cubicBezTo>
                  <a:cubicBezTo>
                    <a:pt x="104592" y="52594"/>
                    <a:pt x="105330" y="57251"/>
                    <a:pt x="105330" y="61991"/>
                  </a:cubicBezTo>
                  <a:cubicBezTo>
                    <a:pt x="105330" y="86332"/>
                    <a:pt x="85707" y="106134"/>
                    <a:pt x="61588" y="106134"/>
                  </a:cubicBezTo>
                  <a:cubicBezTo>
                    <a:pt x="37469" y="106134"/>
                    <a:pt x="17847" y="86332"/>
                    <a:pt x="17847" y="61991"/>
                  </a:cubicBezTo>
                  <a:cubicBezTo>
                    <a:pt x="17847" y="37651"/>
                    <a:pt x="37469" y="17847"/>
                    <a:pt x="61588" y="17847"/>
                  </a:cubicBezTo>
                  <a:cubicBezTo>
                    <a:pt x="66550" y="17847"/>
                    <a:pt x="71414" y="18677"/>
                    <a:pt x="76046" y="20313"/>
                  </a:cubicBezTo>
                  <a:cubicBezTo>
                    <a:pt x="80694" y="21951"/>
                    <a:pt x="85790" y="19516"/>
                    <a:pt x="87431" y="14869"/>
                  </a:cubicBezTo>
                  <a:cubicBezTo>
                    <a:pt x="89072" y="10223"/>
                    <a:pt x="86636" y="5126"/>
                    <a:pt x="81989" y="3484"/>
                  </a:cubicBezTo>
                  <a:cubicBezTo>
                    <a:pt x="75442" y="1173"/>
                    <a:pt x="68578" y="0"/>
                    <a:pt x="61588" y="0"/>
                  </a:cubicBezTo>
                  <a:cubicBezTo>
                    <a:pt x="27628" y="0"/>
                    <a:pt x="0" y="27809"/>
                    <a:pt x="0" y="61991"/>
                  </a:cubicBezTo>
                  <a:cubicBezTo>
                    <a:pt x="0" y="96173"/>
                    <a:pt x="27628" y="123981"/>
                    <a:pt x="61588" y="123981"/>
                  </a:cubicBezTo>
                  <a:cubicBezTo>
                    <a:pt x="95548" y="123981"/>
                    <a:pt x="123177" y="96173"/>
                    <a:pt x="123177" y="61991"/>
                  </a:cubicBezTo>
                  <a:cubicBezTo>
                    <a:pt x="123177" y="55364"/>
                    <a:pt x="122142" y="48839"/>
                    <a:pt x="120100" y="425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23">
              <a:extLst>
                <a:ext uri="{FF2B5EF4-FFF2-40B4-BE49-F238E27FC236}">
                  <a16:creationId xmlns:a16="http://schemas.microsoft.com/office/drawing/2014/main" id="{7D9F59A9-6630-AC59-6FAE-D2DA6EE974A4}"/>
                </a:ext>
              </a:extLst>
            </p:cNvPr>
            <p:cNvSpPr/>
            <p:nvPr/>
          </p:nvSpPr>
          <p:spPr>
            <a:xfrm>
              <a:off x="7658368" y="2205150"/>
              <a:ext cx="62370" cy="62713"/>
            </a:xfrm>
            <a:custGeom>
              <a:avLst/>
              <a:gdLst/>
              <a:ahLst/>
              <a:cxnLst/>
              <a:rect l="l" t="t" r="r" b="b"/>
              <a:pathLst>
                <a:path w="62370" h="62713" extrusionOk="0">
                  <a:moveTo>
                    <a:pt x="31185" y="0"/>
                  </a:moveTo>
                  <a:cubicBezTo>
                    <a:pt x="13989" y="0"/>
                    <a:pt x="0" y="14066"/>
                    <a:pt x="0" y="31357"/>
                  </a:cubicBezTo>
                  <a:cubicBezTo>
                    <a:pt x="0" y="48646"/>
                    <a:pt x="13990" y="62714"/>
                    <a:pt x="31185" y="62714"/>
                  </a:cubicBezTo>
                  <a:cubicBezTo>
                    <a:pt x="48382" y="62714"/>
                    <a:pt x="62371" y="48647"/>
                    <a:pt x="62371" y="31357"/>
                  </a:cubicBezTo>
                  <a:cubicBezTo>
                    <a:pt x="62372" y="14067"/>
                    <a:pt x="48382" y="0"/>
                    <a:pt x="31185" y="0"/>
                  </a:cubicBezTo>
                  <a:close/>
                  <a:moveTo>
                    <a:pt x="31185" y="44865"/>
                  </a:moveTo>
                  <a:cubicBezTo>
                    <a:pt x="23830" y="44865"/>
                    <a:pt x="17847" y="38805"/>
                    <a:pt x="17847" y="31356"/>
                  </a:cubicBezTo>
                  <a:cubicBezTo>
                    <a:pt x="17847" y="23906"/>
                    <a:pt x="23831" y="17846"/>
                    <a:pt x="31185" y="17846"/>
                  </a:cubicBezTo>
                  <a:cubicBezTo>
                    <a:pt x="38541" y="17846"/>
                    <a:pt x="44523" y="23906"/>
                    <a:pt x="44523" y="31356"/>
                  </a:cubicBezTo>
                  <a:cubicBezTo>
                    <a:pt x="44525" y="38806"/>
                    <a:pt x="38541" y="44865"/>
                    <a:pt x="31185" y="448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23">
              <a:extLst>
                <a:ext uri="{FF2B5EF4-FFF2-40B4-BE49-F238E27FC236}">
                  <a16:creationId xmlns:a16="http://schemas.microsoft.com/office/drawing/2014/main" id="{C8D98BBE-5D86-754E-2AD9-B641BAB2F364}"/>
                </a:ext>
              </a:extLst>
            </p:cNvPr>
            <p:cNvSpPr/>
            <p:nvPr/>
          </p:nvSpPr>
          <p:spPr>
            <a:xfrm>
              <a:off x="7524175" y="2292438"/>
              <a:ext cx="52441" cy="117230"/>
            </a:xfrm>
            <a:custGeom>
              <a:avLst/>
              <a:gdLst/>
              <a:ahLst/>
              <a:cxnLst/>
              <a:rect l="l" t="t" r="r" b="b"/>
              <a:pathLst>
                <a:path w="52441" h="117230" extrusionOk="0">
                  <a:moveTo>
                    <a:pt x="37569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8127"/>
                  </a:lnTo>
                  <a:cubicBezTo>
                    <a:pt x="0" y="46328"/>
                    <a:pt x="6671" y="53000"/>
                    <a:pt x="14873" y="53000"/>
                  </a:cubicBezTo>
                  <a:lnTo>
                    <a:pt x="17298" y="53000"/>
                  </a:lnTo>
                  <a:lnTo>
                    <a:pt x="17298" y="108307"/>
                  </a:lnTo>
                  <a:cubicBezTo>
                    <a:pt x="17298" y="113236"/>
                    <a:pt x="21293" y="117230"/>
                    <a:pt x="26221" y="117230"/>
                  </a:cubicBezTo>
                  <a:cubicBezTo>
                    <a:pt x="31150" y="117230"/>
                    <a:pt x="35145" y="113236"/>
                    <a:pt x="35145" y="108307"/>
                  </a:cubicBezTo>
                  <a:lnTo>
                    <a:pt x="35145" y="53000"/>
                  </a:lnTo>
                  <a:lnTo>
                    <a:pt x="37569" y="53000"/>
                  </a:lnTo>
                  <a:cubicBezTo>
                    <a:pt x="45770" y="53000"/>
                    <a:pt x="52442" y="46328"/>
                    <a:pt x="52442" y="38127"/>
                  </a:cubicBezTo>
                  <a:lnTo>
                    <a:pt x="52442" y="14873"/>
                  </a:lnTo>
                  <a:cubicBezTo>
                    <a:pt x="52442" y="6671"/>
                    <a:pt x="45770" y="0"/>
                    <a:pt x="37569" y="0"/>
                  </a:cubicBezTo>
                  <a:close/>
                  <a:moveTo>
                    <a:pt x="34594" y="35152"/>
                  </a:moveTo>
                  <a:lnTo>
                    <a:pt x="17847" y="35152"/>
                  </a:lnTo>
                  <a:lnTo>
                    <a:pt x="17847" y="17847"/>
                  </a:lnTo>
                  <a:lnTo>
                    <a:pt x="34594" y="17847"/>
                  </a:lnTo>
                  <a:lnTo>
                    <a:pt x="34594" y="351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23">
              <a:extLst>
                <a:ext uri="{FF2B5EF4-FFF2-40B4-BE49-F238E27FC236}">
                  <a16:creationId xmlns:a16="http://schemas.microsoft.com/office/drawing/2014/main" id="{686B6EF8-9FAC-BFB9-8EA8-70CC793F82B8}"/>
                </a:ext>
              </a:extLst>
            </p:cNvPr>
            <p:cNvSpPr/>
            <p:nvPr/>
          </p:nvSpPr>
          <p:spPr>
            <a:xfrm>
              <a:off x="7541472" y="2052126"/>
              <a:ext cx="17847" cy="42712"/>
            </a:xfrm>
            <a:custGeom>
              <a:avLst/>
              <a:gdLst/>
              <a:ahLst/>
              <a:cxnLst/>
              <a:rect l="l" t="t" r="r" b="b"/>
              <a:pathLst>
                <a:path w="17847" h="42712" extrusionOk="0">
                  <a:moveTo>
                    <a:pt x="8924" y="0"/>
                  </a:moveTo>
                  <a:cubicBezTo>
                    <a:pt x="3995" y="0"/>
                    <a:pt x="0" y="3994"/>
                    <a:pt x="0" y="8924"/>
                  </a:cubicBezTo>
                  <a:lnTo>
                    <a:pt x="0" y="33789"/>
                  </a:lnTo>
                  <a:cubicBezTo>
                    <a:pt x="0" y="38718"/>
                    <a:pt x="3995" y="42713"/>
                    <a:pt x="8924" y="42713"/>
                  </a:cubicBezTo>
                  <a:cubicBezTo>
                    <a:pt x="13852" y="42713"/>
                    <a:pt x="17847" y="38718"/>
                    <a:pt x="17847" y="33789"/>
                  </a:cubicBezTo>
                  <a:lnTo>
                    <a:pt x="17847" y="8924"/>
                  </a:lnTo>
                  <a:cubicBezTo>
                    <a:pt x="17847" y="3994"/>
                    <a:pt x="13852" y="0"/>
                    <a:pt x="8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23">
              <a:extLst>
                <a:ext uri="{FF2B5EF4-FFF2-40B4-BE49-F238E27FC236}">
                  <a16:creationId xmlns:a16="http://schemas.microsoft.com/office/drawing/2014/main" id="{D8782682-4EAB-0612-38AF-57704B53E2EC}"/>
                </a:ext>
              </a:extLst>
            </p:cNvPr>
            <p:cNvSpPr/>
            <p:nvPr/>
          </p:nvSpPr>
          <p:spPr>
            <a:xfrm>
              <a:off x="7462658" y="2064427"/>
              <a:ext cx="24965" cy="41672"/>
            </a:xfrm>
            <a:custGeom>
              <a:avLst/>
              <a:gdLst/>
              <a:ahLst/>
              <a:cxnLst/>
              <a:rect l="l" t="t" r="r" b="b"/>
              <a:pathLst>
                <a:path w="24965" h="41672" extrusionOk="0">
                  <a:moveTo>
                    <a:pt x="24590" y="30194"/>
                  </a:moveTo>
                  <a:lnTo>
                    <a:pt x="17477" y="6374"/>
                  </a:lnTo>
                  <a:cubicBezTo>
                    <a:pt x="16066" y="1650"/>
                    <a:pt x="11095" y="-1035"/>
                    <a:pt x="6373" y="376"/>
                  </a:cubicBezTo>
                  <a:cubicBezTo>
                    <a:pt x="1650" y="1787"/>
                    <a:pt x="-1035" y="6757"/>
                    <a:pt x="376" y="11479"/>
                  </a:cubicBezTo>
                  <a:lnTo>
                    <a:pt x="7487" y="35300"/>
                  </a:lnTo>
                  <a:cubicBezTo>
                    <a:pt x="8644" y="39171"/>
                    <a:pt x="12192" y="41672"/>
                    <a:pt x="16035" y="41672"/>
                  </a:cubicBezTo>
                  <a:cubicBezTo>
                    <a:pt x="16880" y="41672"/>
                    <a:pt x="17740" y="41551"/>
                    <a:pt x="18592" y="41298"/>
                  </a:cubicBezTo>
                  <a:cubicBezTo>
                    <a:pt x="23315" y="39887"/>
                    <a:pt x="26000" y="34917"/>
                    <a:pt x="24590" y="301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23">
              <a:extLst>
                <a:ext uri="{FF2B5EF4-FFF2-40B4-BE49-F238E27FC236}">
                  <a16:creationId xmlns:a16="http://schemas.microsoft.com/office/drawing/2014/main" id="{F8700833-5779-377F-78B0-139713D54846}"/>
                </a:ext>
              </a:extLst>
            </p:cNvPr>
            <p:cNvSpPr/>
            <p:nvPr/>
          </p:nvSpPr>
          <p:spPr>
            <a:xfrm>
              <a:off x="7390682" y="2098929"/>
              <a:ext cx="31475" cy="38616"/>
            </a:xfrm>
            <a:custGeom>
              <a:avLst/>
              <a:gdLst/>
              <a:ahLst/>
              <a:cxnLst/>
              <a:rect l="l" t="t" r="r" b="b"/>
              <a:pathLst>
                <a:path w="31475" h="38616" extrusionOk="0">
                  <a:moveTo>
                    <a:pt x="30012" y="24796"/>
                  </a:moveTo>
                  <a:lnTo>
                    <a:pt x="16386" y="4029"/>
                  </a:lnTo>
                  <a:cubicBezTo>
                    <a:pt x="13682" y="-92"/>
                    <a:pt x="8150" y="-1239"/>
                    <a:pt x="4029" y="1464"/>
                  </a:cubicBezTo>
                  <a:cubicBezTo>
                    <a:pt x="-91" y="4168"/>
                    <a:pt x="-1240" y="9700"/>
                    <a:pt x="1464" y="13820"/>
                  </a:cubicBezTo>
                  <a:lnTo>
                    <a:pt x="15091" y="34586"/>
                  </a:lnTo>
                  <a:cubicBezTo>
                    <a:pt x="16805" y="37198"/>
                    <a:pt x="19654" y="38616"/>
                    <a:pt x="22560" y="38616"/>
                  </a:cubicBezTo>
                  <a:cubicBezTo>
                    <a:pt x="24240" y="38616"/>
                    <a:pt x="25938" y="38143"/>
                    <a:pt x="27446" y="37153"/>
                  </a:cubicBezTo>
                  <a:cubicBezTo>
                    <a:pt x="31567" y="34450"/>
                    <a:pt x="32716" y="28917"/>
                    <a:pt x="30012" y="247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23">
              <a:extLst>
                <a:ext uri="{FF2B5EF4-FFF2-40B4-BE49-F238E27FC236}">
                  <a16:creationId xmlns:a16="http://schemas.microsoft.com/office/drawing/2014/main" id="{22C367A5-2B77-4FC8-A2B6-78FCBA8EC8AF}"/>
                </a:ext>
              </a:extLst>
            </p:cNvPr>
            <p:cNvSpPr/>
            <p:nvPr/>
          </p:nvSpPr>
          <p:spPr>
            <a:xfrm>
              <a:off x="7331605" y="2152718"/>
              <a:ext cx="36841" cy="33816"/>
            </a:xfrm>
            <a:custGeom>
              <a:avLst/>
              <a:gdLst/>
              <a:ahLst/>
              <a:cxnLst/>
              <a:rect l="l" t="t" r="r" b="b"/>
              <a:pathLst>
                <a:path w="36841" h="33816" extrusionOk="0">
                  <a:moveTo>
                    <a:pt x="33660" y="18063"/>
                  </a:moveTo>
                  <a:lnTo>
                    <a:pt x="14667" y="2095"/>
                  </a:lnTo>
                  <a:cubicBezTo>
                    <a:pt x="10894" y="-1079"/>
                    <a:pt x="5265" y="-591"/>
                    <a:pt x="2094" y="3181"/>
                  </a:cubicBezTo>
                  <a:cubicBezTo>
                    <a:pt x="-1078" y="6954"/>
                    <a:pt x="-591" y="12583"/>
                    <a:pt x="3182" y="15754"/>
                  </a:cubicBezTo>
                  <a:lnTo>
                    <a:pt x="22174" y="31723"/>
                  </a:lnTo>
                  <a:cubicBezTo>
                    <a:pt x="23846" y="33130"/>
                    <a:pt x="25885" y="33817"/>
                    <a:pt x="27912" y="33817"/>
                  </a:cubicBezTo>
                  <a:cubicBezTo>
                    <a:pt x="30456" y="33817"/>
                    <a:pt x="32982" y="32735"/>
                    <a:pt x="34748" y="30636"/>
                  </a:cubicBezTo>
                  <a:cubicBezTo>
                    <a:pt x="37920" y="26863"/>
                    <a:pt x="37432" y="21234"/>
                    <a:pt x="33660" y="180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23">
              <a:extLst>
                <a:ext uri="{FF2B5EF4-FFF2-40B4-BE49-F238E27FC236}">
                  <a16:creationId xmlns:a16="http://schemas.microsoft.com/office/drawing/2014/main" id="{039BBAA5-0EE5-C9D5-3EB3-8D460B1CF6D7}"/>
                </a:ext>
              </a:extLst>
            </p:cNvPr>
            <p:cNvSpPr/>
            <p:nvPr/>
          </p:nvSpPr>
          <p:spPr>
            <a:xfrm>
              <a:off x="7290396" y="2221268"/>
              <a:ext cx="40610" cy="27674"/>
            </a:xfrm>
            <a:custGeom>
              <a:avLst/>
              <a:gdLst/>
              <a:ahLst/>
              <a:cxnLst/>
              <a:rect l="l" t="t" r="r" b="b"/>
              <a:pathLst>
                <a:path w="40610" h="27674" extrusionOk="0">
                  <a:moveTo>
                    <a:pt x="35221" y="10557"/>
                  </a:moveTo>
                  <a:lnTo>
                    <a:pt x="12462" y="733"/>
                  </a:lnTo>
                  <a:cubicBezTo>
                    <a:pt x="7936" y="-1220"/>
                    <a:pt x="2685" y="864"/>
                    <a:pt x="733" y="5390"/>
                  </a:cubicBezTo>
                  <a:cubicBezTo>
                    <a:pt x="-1220" y="9914"/>
                    <a:pt x="865" y="15165"/>
                    <a:pt x="5390" y="17118"/>
                  </a:cubicBezTo>
                  <a:lnTo>
                    <a:pt x="28149" y="26942"/>
                  </a:lnTo>
                  <a:cubicBezTo>
                    <a:pt x="29302" y="27439"/>
                    <a:pt x="30501" y="27675"/>
                    <a:pt x="31680" y="27675"/>
                  </a:cubicBezTo>
                  <a:cubicBezTo>
                    <a:pt x="35134" y="27675"/>
                    <a:pt x="38423" y="25658"/>
                    <a:pt x="39878" y="22285"/>
                  </a:cubicBezTo>
                  <a:cubicBezTo>
                    <a:pt x="41831" y="17760"/>
                    <a:pt x="39746" y="12509"/>
                    <a:pt x="35221" y="105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23">
              <a:extLst>
                <a:ext uri="{FF2B5EF4-FFF2-40B4-BE49-F238E27FC236}">
                  <a16:creationId xmlns:a16="http://schemas.microsoft.com/office/drawing/2014/main" id="{7B7C19FF-C209-4D08-9A25-870FC9B74DB3}"/>
                </a:ext>
              </a:extLst>
            </p:cNvPr>
            <p:cNvSpPr/>
            <p:nvPr/>
          </p:nvSpPr>
          <p:spPr>
            <a:xfrm>
              <a:off x="7270532" y="2298807"/>
              <a:ext cx="42460" cy="20700"/>
            </a:xfrm>
            <a:custGeom>
              <a:avLst/>
              <a:gdLst/>
              <a:ahLst/>
              <a:cxnLst/>
              <a:rect l="l" t="t" r="r" b="b"/>
              <a:pathLst>
                <a:path w="42460" h="20700" extrusionOk="0">
                  <a:moveTo>
                    <a:pt x="34562" y="2910"/>
                  </a:moveTo>
                  <a:lnTo>
                    <a:pt x="9951" y="61"/>
                  </a:lnTo>
                  <a:cubicBezTo>
                    <a:pt x="5054" y="-509"/>
                    <a:pt x="628" y="3004"/>
                    <a:pt x="60" y="7899"/>
                  </a:cubicBezTo>
                  <a:cubicBezTo>
                    <a:pt x="-507" y="12794"/>
                    <a:pt x="3003" y="17223"/>
                    <a:pt x="7899" y="17790"/>
                  </a:cubicBezTo>
                  <a:lnTo>
                    <a:pt x="32509" y="20640"/>
                  </a:lnTo>
                  <a:cubicBezTo>
                    <a:pt x="32858" y="20680"/>
                    <a:pt x="33203" y="20701"/>
                    <a:pt x="33547" y="20701"/>
                  </a:cubicBezTo>
                  <a:cubicBezTo>
                    <a:pt x="38016" y="20701"/>
                    <a:pt x="41874" y="17349"/>
                    <a:pt x="42400" y="12801"/>
                  </a:cubicBezTo>
                  <a:cubicBezTo>
                    <a:pt x="42968" y="7906"/>
                    <a:pt x="39458" y="3478"/>
                    <a:pt x="34562" y="29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23">
              <a:extLst>
                <a:ext uri="{FF2B5EF4-FFF2-40B4-BE49-F238E27FC236}">
                  <a16:creationId xmlns:a16="http://schemas.microsoft.com/office/drawing/2014/main" id="{A8F77D3C-389E-BC3F-A881-EF02EDFB8EF9}"/>
                </a:ext>
              </a:extLst>
            </p:cNvPr>
            <p:cNvSpPr/>
            <p:nvPr/>
          </p:nvSpPr>
          <p:spPr>
            <a:xfrm>
              <a:off x="7273680" y="2374446"/>
              <a:ext cx="42241" cy="22213"/>
            </a:xfrm>
            <a:custGeom>
              <a:avLst/>
              <a:gdLst/>
              <a:ahLst/>
              <a:cxnLst/>
              <a:rect l="l" t="t" r="r" b="b"/>
              <a:pathLst>
                <a:path w="42241" h="22213" extrusionOk="0">
                  <a:moveTo>
                    <a:pt x="42100" y="7354"/>
                  </a:moveTo>
                  <a:cubicBezTo>
                    <a:pt x="41233" y="2502"/>
                    <a:pt x="36598" y="-726"/>
                    <a:pt x="31744" y="141"/>
                  </a:cubicBezTo>
                  <a:lnTo>
                    <a:pt x="7354" y="4504"/>
                  </a:lnTo>
                  <a:cubicBezTo>
                    <a:pt x="2503" y="5371"/>
                    <a:pt x="-727" y="10008"/>
                    <a:pt x="141" y="14859"/>
                  </a:cubicBezTo>
                  <a:cubicBezTo>
                    <a:pt x="913" y="19179"/>
                    <a:pt x="4676" y="22213"/>
                    <a:pt x="8915" y="22213"/>
                  </a:cubicBezTo>
                  <a:cubicBezTo>
                    <a:pt x="9436" y="22213"/>
                    <a:pt x="9966" y="22168"/>
                    <a:pt x="10497" y="22073"/>
                  </a:cubicBezTo>
                  <a:lnTo>
                    <a:pt x="34888" y="17710"/>
                  </a:lnTo>
                  <a:cubicBezTo>
                    <a:pt x="39739" y="16842"/>
                    <a:pt x="42968" y="12205"/>
                    <a:pt x="42100" y="73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23">
              <a:extLst>
                <a:ext uri="{FF2B5EF4-FFF2-40B4-BE49-F238E27FC236}">
                  <a16:creationId xmlns:a16="http://schemas.microsoft.com/office/drawing/2014/main" id="{EFC78B85-2A9D-4A9F-5CA8-F81832BD9A8F}"/>
                </a:ext>
              </a:extLst>
            </p:cNvPr>
            <p:cNvSpPr/>
            <p:nvPr/>
          </p:nvSpPr>
          <p:spPr>
            <a:xfrm>
              <a:off x="7299578" y="2443327"/>
              <a:ext cx="39966" cy="29057"/>
            </a:xfrm>
            <a:custGeom>
              <a:avLst/>
              <a:gdLst/>
              <a:ahLst/>
              <a:cxnLst/>
              <a:rect l="l" t="t" r="r" b="b"/>
              <a:pathLst>
                <a:path w="39966" h="29057" extrusionOk="0">
                  <a:moveTo>
                    <a:pt x="39001" y="4891"/>
                  </a:moveTo>
                  <a:cubicBezTo>
                    <a:pt x="36773" y="495"/>
                    <a:pt x="31401" y="-1261"/>
                    <a:pt x="27007" y="964"/>
                  </a:cubicBezTo>
                  <a:lnTo>
                    <a:pt x="4892" y="12171"/>
                  </a:lnTo>
                  <a:cubicBezTo>
                    <a:pt x="495" y="14400"/>
                    <a:pt x="-1262" y="19769"/>
                    <a:pt x="965" y="24165"/>
                  </a:cubicBezTo>
                  <a:cubicBezTo>
                    <a:pt x="2538" y="27268"/>
                    <a:pt x="5676" y="29057"/>
                    <a:pt x="8933" y="29057"/>
                  </a:cubicBezTo>
                  <a:cubicBezTo>
                    <a:pt x="10289" y="29057"/>
                    <a:pt x="11667" y="28746"/>
                    <a:pt x="12959" y="28091"/>
                  </a:cubicBezTo>
                  <a:lnTo>
                    <a:pt x="35074" y="16884"/>
                  </a:lnTo>
                  <a:cubicBezTo>
                    <a:pt x="39471" y="14656"/>
                    <a:pt x="41228" y="9286"/>
                    <a:pt x="39001" y="48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23">
              <a:extLst>
                <a:ext uri="{FF2B5EF4-FFF2-40B4-BE49-F238E27FC236}">
                  <a16:creationId xmlns:a16="http://schemas.microsoft.com/office/drawing/2014/main" id="{B4BA29B1-7C86-2AB2-D8A1-F62CECD17E17}"/>
                </a:ext>
              </a:extLst>
            </p:cNvPr>
            <p:cNvSpPr/>
            <p:nvPr/>
          </p:nvSpPr>
          <p:spPr>
            <a:xfrm>
              <a:off x="7346043" y="2502501"/>
              <a:ext cx="35827" cy="34955"/>
            </a:xfrm>
            <a:custGeom>
              <a:avLst/>
              <a:gdLst/>
              <a:ahLst/>
              <a:cxnLst/>
              <a:rect l="l" t="t" r="r" b="b"/>
              <a:pathLst>
                <a:path w="35827" h="34955" extrusionOk="0">
                  <a:moveTo>
                    <a:pt x="33368" y="2772"/>
                  </a:moveTo>
                  <a:cubicBezTo>
                    <a:pt x="29971" y="-798"/>
                    <a:pt x="24323" y="-938"/>
                    <a:pt x="20752" y="2458"/>
                  </a:cubicBezTo>
                  <a:lnTo>
                    <a:pt x="2773" y="19567"/>
                  </a:lnTo>
                  <a:cubicBezTo>
                    <a:pt x="-798" y="22964"/>
                    <a:pt x="-939" y="28613"/>
                    <a:pt x="2460" y="32184"/>
                  </a:cubicBezTo>
                  <a:cubicBezTo>
                    <a:pt x="4213" y="34028"/>
                    <a:pt x="6567" y="34956"/>
                    <a:pt x="8925" y="34956"/>
                  </a:cubicBezTo>
                  <a:cubicBezTo>
                    <a:pt x="11135" y="34956"/>
                    <a:pt x="13349" y="34140"/>
                    <a:pt x="15075" y="32498"/>
                  </a:cubicBezTo>
                  <a:lnTo>
                    <a:pt x="33055" y="15389"/>
                  </a:lnTo>
                  <a:cubicBezTo>
                    <a:pt x="36626" y="11992"/>
                    <a:pt x="36766" y="6343"/>
                    <a:pt x="33368" y="27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23">
              <a:extLst>
                <a:ext uri="{FF2B5EF4-FFF2-40B4-BE49-F238E27FC236}">
                  <a16:creationId xmlns:a16="http://schemas.microsoft.com/office/drawing/2014/main" id="{C839472F-7CA7-F360-7F72-F3D3C4A3BCEC}"/>
                </a:ext>
              </a:extLst>
            </p:cNvPr>
            <p:cNvSpPr/>
            <p:nvPr/>
          </p:nvSpPr>
          <p:spPr>
            <a:xfrm>
              <a:off x="7442198" y="2272306"/>
              <a:ext cx="52441" cy="52999"/>
            </a:xfrm>
            <a:custGeom>
              <a:avLst/>
              <a:gdLst/>
              <a:ahLst/>
              <a:cxnLst/>
              <a:rect l="l" t="t" r="r" b="b"/>
              <a:pathLst>
                <a:path w="52441" h="52999" extrusionOk="0">
                  <a:moveTo>
                    <a:pt x="37569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8127"/>
                  </a:lnTo>
                  <a:cubicBezTo>
                    <a:pt x="0" y="46328"/>
                    <a:pt x="6671" y="53000"/>
                    <a:pt x="14873" y="53000"/>
                  </a:cubicBezTo>
                  <a:lnTo>
                    <a:pt x="37569" y="53000"/>
                  </a:lnTo>
                  <a:cubicBezTo>
                    <a:pt x="45770" y="53000"/>
                    <a:pt x="52442" y="46328"/>
                    <a:pt x="52442" y="38127"/>
                  </a:cubicBezTo>
                  <a:lnTo>
                    <a:pt x="52442" y="14873"/>
                  </a:lnTo>
                  <a:cubicBezTo>
                    <a:pt x="52442" y="6671"/>
                    <a:pt x="45770" y="0"/>
                    <a:pt x="37569" y="0"/>
                  </a:cubicBezTo>
                  <a:close/>
                  <a:moveTo>
                    <a:pt x="34594" y="35152"/>
                  </a:moveTo>
                  <a:lnTo>
                    <a:pt x="17847" y="35152"/>
                  </a:lnTo>
                  <a:lnTo>
                    <a:pt x="17847" y="17847"/>
                  </a:lnTo>
                  <a:lnTo>
                    <a:pt x="34594" y="17847"/>
                  </a:lnTo>
                  <a:lnTo>
                    <a:pt x="34594" y="351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23">
              <a:extLst>
                <a:ext uri="{FF2B5EF4-FFF2-40B4-BE49-F238E27FC236}">
                  <a16:creationId xmlns:a16="http://schemas.microsoft.com/office/drawing/2014/main" id="{448E42F9-C0FE-778E-2840-726C425019C7}"/>
                </a:ext>
              </a:extLst>
            </p:cNvPr>
            <p:cNvSpPr/>
            <p:nvPr/>
          </p:nvSpPr>
          <p:spPr>
            <a:xfrm>
              <a:off x="7482907" y="2203913"/>
              <a:ext cx="52441" cy="52999"/>
            </a:xfrm>
            <a:custGeom>
              <a:avLst/>
              <a:gdLst/>
              <a:ahLst/>
              <a:cxnLst/>
              <a:rect l="l" t="t" r="r" b="b"/>
              <a:pathLst>
                <a:path w="52441" h="52999" extrusionOk="0">
                  <a:moveTo>
                    <a:pt x="37569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8127"/>
                  </a:lnTo>
                  <a:cubicBezTo>
                    <a:pt x="0" y="46328"/>
                    <a:pt x="6671" y="53000"/>
                    <a:pt x="14873" y="53000"/>
                  </a:cubicBezTo>
                  <a:lnTo>
                    <a:pt x="37569" y="53000"/>
                  </a:lnTo>
                  <a:cubicBezTo>
                    <a:pt x="45770" y="53000"/>
                    <a:pt x="52442" y="46328"/>
                    <a:pt x="52442" y="38127"/>
                  </a:cubicBezTo>
                  <a:lnTo>
                    <a:pt x="52442" y="14873"/>
                  </a:lnTo>
                  <a:cubicBezTo>
                    <a:pt x="52442" y="6671"/>
                    <a:pt x="45770" y="0"/>
                    <a:pt x="37569" y="0"/>
                  </a:cubicBezTo>
                  <a:close/>
                  <a:moveTo>
                    <a:pt x="34594" y="35152"/>
                  </a:moveTo>
                  <a:lnTo>
                    <a:pt x="17847" y="35152"/>
                  </a:lnTo>
                  <a:lnTo>
                    <a:pt x="17847" y="17847"/>
                  </a:lnTo>
                  <a:lnTo>
                    <a:pt x="34594" y="17847"/>
                  </a:lnTo>
                  <a:lnTo>
                    <a:pt x="34594" y="351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4" name="Google Shape;884;p23">
            <a:extLst>
              <a:ext uri="{FF2B5EF4-FFF2-40B4-BE49-F238E27FC236}">
                <a16:creationId xmlns:a16="http://schemas.microsoft.com/office/drawing/2014/main" id="{2880C622-BD09-6688-9FA3-5D079C42890A}"/>
              </a:ext>
            </a:extLst>
          </p:cNvPr>
          <p:cNvSpPr/>
          <p:nvPr/>
        </p:nvSpPr>
        <p:spPr>
          <a:xfrm>
            <a:off x="875717" y="3719044"/>
            <a:ext cx="796500" cy="695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26" name="Google Shape;926;p23">
            <a:extLst>
              <a:ext uri="{FF2B5EF4-FFF2-40B4-BE49-F238E27FC236}">
                <a16:creationId xmlns:a16="http://schemas.microsoft.com/office/drawing/2014/main" id="{412FF0A2-D2F7-ABDE-3714-99AB8A883CCE}"/>
              </a:ext>
            </a:extLst>
          </p:cNvPr>
          <p:cNvSpPr txBox="1"/>
          <p:nvPr/>
        </p:nvSpPr>
        <p:spPr>
          <a:xfrm>
            <a:off x="5995745" y="1254493"/>
            <a:ext cx="16332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1600" b="1" dirty="0">
                <a:solidFill>
                  <a:schemeClr val="dk1"/>
                </a:solidFill>
                <a:latin typeface="Montserrat SemiBold :"/>
                <a:ea typeface="Montserrat SemiBold"/>
                <a:cs typeface="Montserrat SemiBold"/>
                <a:sym typeface="Montserrat SemiBold"/>
              </a:rPr>
              <a:t>Size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27" name="Google Shape;927;p23">
            <a:extLst>
              <a:ext uri="{FF2B5EF4-FFF2-40B4-BE49-F238E27FC236}">
                <a16:creationId xmlns:a16="http://schemas.microsoft.com/office/drawing/2014/main" id="{687504C5-7F95-CD67-38A0-CA317C9260E2}"/>
              </a:ext>
            </a:extLst>
          </p:cNvPr>
          <p:cNvSpPr txBox="1"/>
          <p:nvPr/>
        </p:nvSpPr>
        <p:spPr>
          <a:xfrm>
            <a:off x="5995745" y="1678407"/>
            <a:ext cx="1633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>
                <a:latin typeface="Arial" panose="020B0604020202020204" pitchFamily="34" charset="0"/>
              </a:rPr>
              <a:t>~54K images</a:t>
            </a:r>
            <a:endParaRPr sz="12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928" name="Google Shape;928;p23">
            <a:extLst>
              <a:ext uri="{FF2B5EF4-FFF2-40B4-BE49-F238E27FC236}">
                <a16:creationId xmlns:a16="http://schemas.microsoft.com/office/drawing/2014/main" id="{9F720EB9-DF2E-D91E-D4D4-70E0EEF3CCCC}"/>
              </a:ext>
            </a:extLst>
          </p:cNvPr>
          <p:cNvGrpSpPr/>
          <p:nvPr/>
        </p:nvGrpSpPr>
        <p:grpSpPr>
          <a:xfrm>
            <a:off x="1048772" y="3855084"/>
            <a:ext cx="457201" cy="423335"/>
            <a:chOff x="5310330" y="2021617"/>
            <a:chExt cx="609195" cy="570071"/>
          </a:xfrm>
        </p:grpSpPr>
        <p:sp>
          <p:nvSpPr>
            <p:cNvPr id="929" name="Google Shape;929;p23">
              <a:extLst>
                <a:ext uri="{FF2B5EF4-FFF2-40B4-BE49-F238E27FC236}">
                  <a16:creationId xmlns:a16="http://schemas.microsoft.com/office/drawing/2014/main" id="{0234B885-1A13-0109-5A66-68A95AD1F0A3}"/>
                </a:ext>
              </a:extLst>
            </p:cNvPr>
            <p:cNvSpPr/>
            <p:nvPr/>
          </p:nvSpPr>
          <p:spPr>
            <a:xfrm>
              <a:off x="5424648" y="2260949"/>
              <a:ext cx="83062" cy="49841"/>
            </a:xfrm>
            <a:custGeom>
              <a:avLst/>
              <a:gdLst/>
              <a:ahLst/>
              <a:cxnLst/>
              <a:rect l="l" t="t" r="r" b="b"/>
              <a:pathLst>
                <a:path w="83062" h="49841" extrusionOk="0">
                  <a:moveTo>
                    <a:pt x="68189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4969"/>
                  </a:lnTo>
                  <a:cubicBezTo>
                    <a:pt x="0" y="43171"/>
                    <a:pt x="6671" y="49842"/>
                    <a:pt x="14873" y="49842"/>
                  </a:cubicBezTo>
                  <a:lnTo>
                    <a:pt x="68189" y="49842"/>
                  </a:lnTo>
                  <a:cubicBezTo>
                    <a:pt x="76391" y="49842"/>
                    <a:pt x="83062" y="43171"/>
                    <a:pt x="83062" y="34969"/>
                  </a:cubicBezTo>
                  <a:lnTo>
                    <a:pt x="83062" y="14873"/>
                  </a:lnTo>
                  <a:cubicBezTo>
                    <a:pt x="83062" y="6671"/>
                    <a:pt x="76391" y="0"/>
                    <a:pt x="68189" y="0"/>
                  </a:cubicBezTo>
                  <a:close/>
                  <a:moveTo>
                    <a:pt x="65215" y="31993"/>
                  </a:moveTo>
                  <a:lnTo>
                    <a:pt x="17847" y="31993"/>
                  </a:lnTo>
                  <a:lnTo>
                    <a:pt x="17847" y="17846"/>
                  </a:lnTo>
                  <a:lnTo>
                    <a:pt x="65215" y="17846"/>
                  </a:lnTo>
                  <a:lnTo>
                    <a:pt x="65215" y="3199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23">
              <a:extLst>
                <a:ext uri="{FF2B5EF4-FFF2-40B4-BE49-F238E27FC236}">
                  <a16:creationId xmlns:a16="http://schemas.microsoft.com/office/drawing/2014/main" id="{9500E967-ADFA-3AAA-4FF3-F8BF521A2B52}"/>
                </a:ext>
              </a:extLst>
            </p:cNvPr>
            <p:cNvSpPr/>
            <p:nvPr/>
          </p:nvSpPr>
          <p:spPr>
            <a:xfrm>
              <a:off x="5802413" y="2190228"/>
              <a:ext cx="73391" cy="24323"/>
            </a:xfrm>
            <a:custGeom>
              <a:avLst/>
              <a:gdLst/>
              <a:ahLst/>
              <a:cxnLst/>
              <a:rect l="l" t="t" r="r" b="b"/>
              <a:pathLst>
                <a:path w="73391" h="24323" extrusionOk="0">
                  <a:moveTo>
                    <a:pt x="68413" y="7391"/>
                  </a:moveTo>
                  <a:cubicBezTo>
                    <a:pt x="58468" y="2487"/>
                    <a:pt x="47798" y="0"/>
                    <a:pt x="36694" y="0"/>
                  </a:cubicBezTo>
                  <a:cubicBezTo>
                    <a:pt x="25589" y="1"/>
                    <a:pt x="14917" y="2489"/>
                    <a:pt x="4977" y="7395"/>
                  </a:cubicBezTo>
                  <a:cubicBezTo>
                    <a:pt x="557" y="9576"/>
                    <a:pt x="-1258" y="14926"/>
                    <a:pt x="923" y="19347"/>
                  </a:cubicBezTo>
                  <a:cubicBezTo>
                    <a:pt x="2478" y="22496"/>
                    <a:pt x="5642" y="24324"/>
                    <a:pt x="8932" y="24324"/>
                  </a:cubicBezTo>
                  <a:cubicBezTo>
                    <a:pt x="10258" y="24324"/>
                    <a:pt x="11604" y="24026"/>
                    <a:pt x="12874" y="23400"/>
                  </a:cubicBezTo>
                  <a:cubicBezTo>
                    <a:pt x="20338" y="19717"/>
                    <a:pt x="28351" y="17850"/>
                    <a:pt x="36694" y="17849"/>
                  </a:cubicBezTo>
                  <a:cubicBezTo>
                    <a:pt x="45035" y="17849"/>
                    <a:pt x="53051" y="19715"/>
                    <a:pt x="60517" y="23399"/>
                  </a:cubicBezTo>
                  <a:cubicBezTo>
                    <a:pt x="64940" y="25580"/>
                    <a:pt x="70289" y="23763"/>
                    <a:pt x="72469" y="19342"/>
                  </a:cubicBezTo>
                  <a:cubicBezTo>
                    <a:pt x="74649" y="14922"/>
                    <a:pt x="72833" y="9571"/>
                    <a:pt x="68413" y="73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23">
              <a:extLst>
                <a:ext uri="{FF2B5EF4-FFF2-40B4-BE49-F238E27FC236}">
                  <a16:creationId xmlns:a16="http://schemas.microsoft.com/office/drawing/2014/main" id="{F1644E7E-5095-7934-53B7-AFFA0BEBE96C}"/>
                </a:ext>
              </a:extLst>
            </p:cNvPr>
            <p:cNvSpPr/>
            <p:nvPr/>
          </p:nvSpPr>
          <p:spPr>
            <a:xfrm>
              <a:off x="5816530" y="2224148"/>
              <a:ext cx="45155" cy="21190"/>
            </a:xfrm>
            <a:custGeom>
              <a:avLst/>
              <a:gdLst/>
              <a:ahLst/>
              <a:cxnLst/>
              <a:rect l="l" t="t" r="r" b="b"/>
              <a:pathLst>
                <a:path w="45155" h="21190" extrusionOk="0">
                  <a:moveTo>
                    <a:pt x="40321" y="4329"/>
                  </a:moveTo>
                  <a:cubicBezTo>
                    <a:pt x="34754" y="1458"/>
                    <a:pt x="28784" y="0"/>
                    <a:pt x="22578" y="0"/>
                  </a:cubicBezTo>
                  <a:cubicBezTo>
                    <a:pt x="16367" y="0"/>
                    <a:pt x="10396" y="1460"/>
                    <a:pt x="4828" y="4337"/>
                  </a:cubicBezTo>
                  <a:cubicBezTo>
                    <a:pt x="450" y="6599"/>
                    <a:pt x="-1265" y="11984"/>
                    <a:pt x="998" y="16363"/>
                  </a:cubicBezTo>
                  <a:cubicBezTo>
                    <a:pt x="2584" y="19430"/>
                    <a:pt x="5703" y="21191"/>
                    <a:pt x="8933" y="21191"/>
                  </a:cubicBezTo>
                  <a:cubicBezTo>
                    <a:pt x="10312" y="21191"/>
                    <a:pt x="11714" y="20868"/>
                    <a:pt x="13024" y="20191"/>
                  </a:cubicBezTo>
                  <a:cubicBezTo>
                    <a:pt x="19043" y="17082"/>
                    <a:pt x="26112" y="17081"/>
                    <a:pt x="32139" y="20190"/>
                  </a:cubicBezTo>
                  <a:cubicBezTo>
                    <a:pt x="36521" y="22450"/>
                    <a:pt x="41901" y="20730"/>
                    <a:pt x="44161" y="16351"/>
                  </a:cubicBezTo>
                  <a:cubicBezTo>
                    <a:pt x="46420" y="11970"/>
                    <a:pt x="44701" y="6588"/>
                    <a:pt x="40321" y="43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23">
              <a:extLst>
                <a:ext uri="{FF2B5EF4-FFF2-40B4-BE49-F238E27FC236}">
                  <a16:creationId xmlns:a16="http://schemas.microsoft.com/office/drawing/2014/main" id="{3BCCDA7B-FFAF-600D-28E2-1649D4C2D09F}"/>
                </a:ext>
              </a:extLst>
            </p:cNvPr>
            <p:cNvSpPr/>
            <p:nvPr/>
          </p:nvSpPr>
          <p:spPr>
            <a:xfrm>
              <a:off x="5788303" y="2156310"/>
              <a:ext cx="101609" cy="27473"/>
            </a:xfrm>
            <a:custGeom>
              <a:avLst/>
              <a:gdLst/>
              <a:ahLst/>
              <a:cxnLst/>
              <a:rect l="l" t="t" r="r" b="b"/>
              <a:pathLst>
                <a:path w="101609" h="27473" extrusionOk="0">
                  <a:moveTo>
                    <a:pt x="96583" y="10520"/>
                  </a:moveTo>
                  <a:cubicBezTo>
                    <a:pt x="82213" y="3540"/>
                    <a:pt x="66810" y="0"/>
                    <a:pt x="50805" y="0"/>
                  </a:cubicBezTo>
                  <a:cubicBezTo>
                    <a:pt x="34799" y="0"/>
                    <a:pt x="19398" y="3540"/>
                    <a:pt x="5027" y="10519"/>
                  </a:cubicBezTo>
                  <a:cubicBezTo>
                    <a:pt x="594" y="12672"/>
                    <a:pt x="-1254" y="18012"/>
                    <a:pt x="898" y="22444"/>
                  </a:cubicBezTo>
                  <a:cubicBezTo>
                    <a:pt x="3053" y="26877"/>
                    <a:pt x="8393" y="28728"/>
                    <a:pt x="12825" y="26572"/>
                  </a:cubicBezTo>
                  <a:cubicBezTo>
                    <a:pt x="24746" y="20783"/>
                    <a:pt x="37524" y="17847"/>
                    <a:pt x="50805" y="17847"/>
                  </a:cubicBezTo>
                  <a:cubicBezTo>
                    <a:pt x="64087" y="17847"/>
                    <a:pt x="76864" y="20784"/>
                    <a:pt x="88785" y="26574"/>
                  </a:cubicBezTo>
                  <a:cubicBezTo>
                    <a:pt x="90042" y="27184"/>
                    <a:pt x="91369" y="27473"/>
                    <a:pt x="92678" y="27473"/>
                  </a:cubicBezTo>
                  <a:cubicBezTo>
                    <a:pt x="95988" y="27473"/>
                    <a:pt x="99169" y="25623"/>
                    <a:pt x="100711" y="22446"/>
                  </a:cubicBezTo>
                  <a:cubicBezTo>
                    <a:pt x="102864" y="18012"/>
                    <a:pt x="101017" y="12673"/>
                    <a:pt x="96583" y="105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23">
              <a:extLst>
                <a:ext uri="{FF2B5EF4-FFF2-40B4-BE49-F238E27FC236}">
                  <a16:creationId xmlns:a16="http://schemas.microsoft.com/office/drawing/2014/main" id="{3516D1D3-D574-463A-7B2E-FD7F506133A8}"/>
                </a:ext>
              </a:extLst>
            </p:cNvPr>
            <p:cNvSpPr/>
            <p:nvPr/>
          </p:nvSpPr>
          <p:spPr>
            <a:xfrm>
              <a:off x="5390134" y="2399390"/>
              <a:ext cx="203143" cy="122770"/>
            </a:xfrm>
            <a:custGeom>
              <a:avLst/>
              <a:gdLst/>
              <a:ahLst/>
              <a:cxnLst/>
              <a:rect l="l" t="t" r="r" b="b"/>
              <a:pathLst>
                <a:path w="203143" h="122770" extrusionOk="0">
                  <a:moveTo>
                    <a:pt x="188270" y="0"/>
                  </a:moveTo>
                  <a:lnTo>
                    <a:pt x="142242" y="0"/>
                  </a:lnTo>
                  <a:lnTo>
                    <a:pt x="60900" y="0"/>
                  </a:ln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107897"/>
                  </a:lnTo>
                  <a:cubicBezTo>
                    <a:pt x="0" y="116099"/>
                    <a:pt x="6671" y="122770"/>
                    <a:pt x="14873" y="122770"/>
                  </a:cubicBezTo>
                  <a:lnTo>
                    <a:pt x="60900" y="122770"/>
                  </a:lnTo>
                  <a:lnTo>
                    <a:pt x="142242" y="122770"/>
                  </a:lnTo>
                  <a:lnTo>
                    <a:pt x="188270" y="122770"/>
                  </a:lnTo>
                  <a:cubicBezTo>
                    <a:pt x="196472" y="122770"/>
                    <a:pt x="203143" y="116099"/>
                    <a:pt x="203143" y="107897"/>
                  </a:cubicBezTo>
                  <a:lnTo>
                    <a:pt x="203143" y="14873"/>
                  </a:lnTo>
                  <a:cubicBezTo>
                    <a:pt x="203143" y="6673"/>
                    <a:pt x="196472" y="0"/>
                    <a:pt x="188270" y="0"/>
                  </a:cubicBezTo>
                  <a:close/>
                  <a:moveTo>
                    <a:pt x="51977" y="104923"/>
                  </a:moveTo>
                  <a:lnTo>
                    <a:pt x="17847" y="104923"/>
                  </a:lnTo>
                  <a:lnTo>
                    <a:pt x="17847" y="17847"/>
                  </a:lnTo>
                  <a:lnTo>
                    <a:pt x="51977" y="17847"/>
                  </a:lnTo>
                  <a:lnTo>
                    <a:pt x="51977" y="104923"/>
                  </a:lnTo>
                  <a:close/>
                  <a:moveTo>
                    <a:pt x="185296" y="104923"/>
                  </a:moveTo>
                  <a:lnTo>
                    <a:pt x="151166" y="104923"/>
                  </a:lnTo>
                  <a:lnTo>
                    <a:pt x="151166" y="73840"/>
                  </a:lnTo>
                  <a:cubicBezTo>
                    <a:pt x="151166" y="68910"/>
                    <a:pt x="147170" y="64916"/>
                    <a:pt x="142242" y="64916"/>
                  </a:cubicBezTo>
                  <a:cubicBezTo>
                    <a:pt x="137314" y="64916"/>
                    <a:pt x="133318" y="68910"/>
                    <a:pt x="133318" y="73840"/>
                  </a:cubicBezTo>
                  <a:lnTo>
                    <a:pt x="133318" y="104923"/>
                  </a:lnTo>
                  <a:lnTo>
                    <a:pt x="69824" y="104923"/>
                  </a:lnTo>
                  <a:lnTo>
                    <a:pt x="69824" y="17847"/>
                  </a:lnTo>
                  <a:lnTo>
                    <a:pt x="133318" y="17847"/>
                  </a:lnTo>
                  <a:lnTo>
                    <a:pt x="133318" y="31006"/>
                  </a:lnTo>
                  <a:cubicBezTo>
                    <a:pt x="133318" y="35935"/>
                    <a:pt x="137314" y="39930"/>
                    <a:pt x="142242" y="39930"/>
                  </a:cubicBezTo>
                  <a:cubicBezTo>
                    <a:pt x="147170" y="39930"/>
                    <a:pt x="151166" y="35935"/>
                    <a:pt x="151166" y="31006"/>
                  </a:cubicBezTo>
                  <a:lnTo>
                    <a:pt x="151166" y="17847"/>
                  </a:lnTo>
                  <a:lnTo>
                    <a:pt x="185296" y="17847"/>
                  </a:lnTo>
                  <a:lnTo>
                    <a:pt x="185296" y="1049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23">
              <a:extLst>
                <a:ext uri="{FF2B5EF4-FFF2-40B4-BE49-F238E27FC236}">
                  <a16:creationId xmlns:a16="http://schemas.microsoft.com/office/drawing/2014/main" id="{102234E4-B27C-6EB4-9462-7823AA44F2C0}"/>
                </a:ext>
              </a:extLst>
            </p:cNvPr>
            <p:cNvSpPr/>
            <p:nvPr/>
          </p:nvSpPr>
          <p:spPr>
            <a:xfrm>
              <a:off x="5310330" y="2021617"/>
              <a:ext cx="609195" cy="570071"/>
            </a:xfrm>
            <a:custGeom>
              <a:avLst/>
              <a:gdLst/>
              <a:ahLst/>
              <a:cxnLst/>
              <a:rect l="l" t="t" r="r" b="b"/>
              <a:pathLst>
                <a:path w="609195" h="570071" extrusionOk="0">
                  <a:moveTo>
                    <a:pt x="599729" y="552223"/>
                  </a:moveTo>
                  <a:lnTo>
                    <a:pt x="570806" y="552223"/>
                  </a:lnTo>
                  <a:lnTo>
                    <a:pt x="570806" y="386170"/>
                  </a:lnTo>
                  <a:cubicBezTo>
                    <a:pt x="570806" y="381241"/>
                    <a:pt x="566810" y="377246"/>
                    <a:pt x="561882" y="377246"/>
                  </a:cubicBezTo>
                  <a:cubicBezTo>
                    <a:pt x="556954" y="377246"/>
                    <a:pt x="552958" y="381241"/>
                    <a:pt x="552958" y="386170"/>
                  </a:cubicBezTo>
                  <a:lnTo>
                    <a:pt x="552958" y="552223"/>
                  </a:lnTo>
                  <a:lnTo>
                    <a:pt x="503606" y="552223"/>
                  </a:lnTo>
                  <a:lnTo>
                    <a:pt x="503606" y="419898"/>
                  </a:lnTo>
                  <a:cubicBezTo>
                    <a:pt x="503606" y="411456"/>
                    <a:pt x="496747" y="404590"/>
                    <a:pt x="488316" y="404590"/>
                  </a:cubicBezTo>
                  <a:lnTo>
                    <a:pt x="394093" y="404590"/>
                  </a:lnTo>
                  <a:cubicBezTo>
                    <a:pt x="385662" y="404590"/>
                    <a:pt x="378803" y="411456"/>
                    <a:pt x="378803" y="419898"/>
                  </a:cubicBezTo>
                  <a:lnTo>
                    <a:pt x="378803" y="552223"/>
                  </a:lnTo>
                  <a:lnTo>
                    <a:pt x="326768" y="552223"/>
                  </a:lnTo>
                  <a:lnTo>
                    <a:pt x="326768" y="174477"/>
                  </a:lnTo>
                  <a:lnTo>
                    <a:pt x="552958" y="296117"/>
                  </a:lnTo>
                  <a:lnTo>
                    <a:pt x="552958" y="336198"/>
                  </a:lnTo>
                  <a:cubicBezTo>
                    <a:pt x="552958" y="341128"/>
                    <a:pt x="556954" y="345122"/>
                    <a:pt x="561882" y="345122"/>
                  </a:cubicBezTo>
                  <a:cubicBezTo>
                    <a:pt x="566810" y="345122"/>
                    <a:pt x="570806" y="341128"/>
                    <a:pt x="570806" y="336198"/>
                  </a:cubicBezTo>
                  <a:lnTo>
                    <a:pt x="570806" y="305715"/>
                  </a:lnTo>
                  <a:lnTo>
                    <a:pt x="596043" y="319286"/>
                  </a:lnTo>
                  <a:cubicBezTo>
                    <a:pt x="597388" y="320008"/>
                    <a:pt x="598834" y="320351"/>
                    <a:pt x="600262" y="320351"/>
                  </a:cubicBezTo>
                  <a:cubicBezTo>
                    <a:pt x="603440" y="320351"/>
                    <a:pt x="606518" y="318648"/>
                    <a:pt x="608129" y="315652"/>
                  </a:cubicBezTo>
                  <a:cubicBezTo>
                    <a:pt x="610464" y="311313"/>
                    <a:pt x="608837" y="305902"/>
                    <a:pt x="604497" y="303567"/>
                  </a:cubicBezTo>
                  <a:lnTo>
                    <a:pt x="434883" y="212354"/>
                  </a:lnTo>
                  <a:lnTo>
                    <a:pt x="434883" y="119098"/>
                  </a:lnTo>
                  <a:cubicBezTo>
                    <a:pt x="440980" y="118276"/>
                    <a:pt x="445700" y="113052"/>
                    <a:pt x="445700" y="106731"/>
                  </a:cubicBezTo>
                  <a:lnTo>
                    <a:pt x="445700" y="91155"/>
                  </a:lnTo>
                  <a:cubicBezTo>
                    <a:pt x="445700" y="84836"/>
                    <a:pt x="440980" y="79612"/>
                    <a:pt x="434883" y="78787"/>
                  </a:cubicBezTo>
                  <a:lnTo>
                    <a:pt x="434883" y="48430"/>
                  </a:lnTo>
                  <a:cubicBezTo>
                    <a:pt x="434883" y="36948"/>
                    <a:pt x="425542" y="27608"/>
                    <a:pt x="414061" y="27608"/>
                  </a:cubicBezTo>
                  <a:lnTo>
                    <a:pt x="321849" y="27608"/>
                  </a:lnTo>
                  <a:lnTo>
                    <a:pt x="321849" y="20822"/>
                  </a:lnTo>
                  <a:cubicBezTo>
                    <a:pt x="321849" y="9341"/>
                    <a:pt x="312508" y="0"/>
                    <a:pt x="301027" y="0"/>
                  </a:cubicBezTo>
                  <a:lnTo>
                    <a:pt x="233911" y="0"/>
                  </a:lnTo>
                  <a:cubicBezTo>
                    <a:pt x="222430" y="0"/>
                    <a:pt x="213089" y="9341"/>
                    <a:pt x="213089" y="20822"/>
                  </a:cubicBezTo>
                  <a:lnTo>
                    <a:pt x="213089" y="27608"/>
                  </a:lnTo>
                  <a:lnTo>
                    <a:pt x="128460" y="27608"/>
                  </a:lnTo>
                  <a:cubicBezTo>
                    <a:pt x="116979" y="27608"/>
                    <a:pt x="107638" y="36948"/>
                    <a:pt x="107638" y="48430"/>
                  </a:cubicBezTo>
                  <a:lnTo>
                    <a:pt x="107638" y="65814"/>
                  </a:lnTo>
                  <a:cubicBezTo>
                    <a:pt x="101562" y="66655"/>
                    <a:pt x="96863" y="71871"/>
                    <a:pt x="96863" y="78175"/>
                  </a:cubicBezTo>
                  <a:lnTo>
                    <a:pt x="96863" y="93751"/>
                  </a:lnTo>
                  <a:cubicBezTo>
                    <a:pt x="96863" y="100056"/>
                    <a:pt x="101562" y="105271"/>
                    <a:pt x="107638" y="106113"/>
                  </a:cubicBezTo>
                  <a:lnTo>
                    <a:pt x="107638" y="181111"/>
                  </a:lnTo>
                  <a:lnTo>
                    <a:pt x="75991" y="181111"/>
                  </a:lnTo>
                  <a:cubicBezTo>
                    <a:pt x="67789" y="181111"/>
                    <a:pt x="61118" y="187783"/>
                    <a:pt x="61118" y="195984"/>
                  </a:cubicBezTo>
                  <a:lnTo>
                    <a:pt x="61118" y="211898"/>
                  </a:lnTo>
                  <a:cubicBezTo>
                    <a:pt x="61118" y="220100"/>
                    <a:pt x="67789" y="226771"/>
                    <a:pt x="75991" y="226771"/>
                  </a:cubicBezTo>
                  <a:lnTo>
                    <a:pt x="79795" y="226771"/>
                  </a:lnTo>
                  <a:lnTo>
                    <a:pt x="79795" y="302429"/>
                  </a:lnTo>
                  <a:lnTo>
                    <a:pt x="30153" y="302429"/>
                  </a:lnTo>
                  <a:cubicBezTo>
                    <a:pt x="21951" y="302429"/>
                    <a:pt x="15280" y="309100"/>
                    <a:pt x="15280" y="317302"/>
                  </a:cubicBezTo>
                  <a:lnTo>
                    <a:pt x="15280" y="336555"/>
                  </a:lnTo>
                  <a:cubicBezTo>
                    <a:pt x="15280" y="344757"/>
                    <a:pt x="21951" y="351428"/>
                    <a:pt x="30153" y="351428"/>
                  </a:cubicBezTo>
                  <a:lnTo>
                    <a:pt x="40206" y="351428"/>
                  </a:lnTo>
                  <a:lnTo>
                    <a:pt x="40206" y="526381"/>
                  </a:lnTo>
                  <a:lnTo>
                    <a:pt x="29297" y="526381"/>
                  </a:lnTo>
                  <a:cubicBezTo>
                    <a:pt x="20866" y="526381"/>
                    <a:pt x="14007" y="533249"/>
                    <a:pt x="14007" y="541689"/>
                  </a:cubicBezTo>
                  <a:lnTo>
                    <a:pt x="14007" y="552224"/>
                  </a:lnTo>
                  <a:lnTo>
                    <a:pt x="8924" y="552224"/>
                  </a:lnTo>
                  <a:cubicBezTo>
                    <a:pt x="3995" y="552224"/>
                    <a:pt x="0" y="556218"/>
                    <a:pt x="0" y="561148"/>
                  </a:cubicBezTo>
                  <a:cubicBezTo>
                    <a:pt x="0" y="566076"/>
                    <a:pt x="3995" y="570071"/>
                    <a:pt x="8924" y="570071"/>
                  </a:cubicBezTo>
                  <a:lnTo>
                    <a:pt x="599729" y="570071"/>
                  </a:lnTo>
                  <a:cubicBezTo>
                    <a:pt x="604657" y="570071"/>
                    <a:pt x="608653" y="566076"/>
                    <a:pt x="608653" y="561148"/>
                  </a:cubicBezTo>
                  <a:cubicBezTo>
                    <a:pt x="608653" y="556218"/>
                    <a:pt x="604657" y="552223"/>
                    <a:pt x="599729" y="552223"/>
                  </a:cubicBezTo>
                  <a:close/>
                  <a:moveTo>
                    <a:pt x="392157" y="158597"/>
                  </a:moveTo>
                  <a:lnTo>
                    <a:pt x="387290" y="158597"/>
                  </a:lnTo>
                  <a:lnTo>
                    <a:pt x="387290" y="153730"/>
                  </a:lnTo>
                  <a:lnTo>
                    <a:pt x="392157" y="153730"/>
                  </a:lnTo>
                  <a:lnTo>
                    <a:pt x="392157" y="158597"/>
                  </a:lnTo>
                  <a:close/>
                  <a:moveTo>
                    <a:pt x="422985" y="96510"/>
                  </a:moveTo>
                  <a:lnTo>
                    <a:pt x="427852" y="96510"/>
                  </a:lnTo>
                  <a:lnTo>
                    <a:pt x="427852" y="101377"/>
                  </a:lnTo>
                  <a:lnTo>
                    <a:pt x="422985" y="101377"/>
                  </a:lnTo>
                  <a:lnTo>
                    <a:pt x="422985" y="96510"/>
                  </a:lnTo>
                  <a:close/>
                  <a:moveTo>
                    <a:pt x="321849" y="45455"/>
                  </a:moveTo>
                  <a:lnTo>
                    <a:pt x="414061" y="45455"/>
                  </a:lnTo>
                  <a:cubicBezTo>
                    <a:pt x="415673" y="45455"/>
                    <a:pt x="417035" y="46816"/>
                    <a:pt x="417035" y="48430"/>
                  </a:cubicBezTo>
                  <a:lnTo>
                    <a:pt x="417035" y="78692"/>
                  </a:lnTo>
                  <a:cubicBezTo>
                    <a:pt x="410424" y="79006"/>
                    <a:pt x="405137" y="84467"/>
                    <a:pt x="405137" y="91155"/>
                  </a:cubicBezTo>
                  <a:lnTo>
                    <a:pt x="405137" y="106731"/>
                  </a:lnTo>
                  <a:cubicBezTo>
                    <a:pt x="405137" y="113419"/>
                    <a:pt x="410424" y="118881"/>
                    <a:pt x="417035" y="119195"/>
                  </a:cubicBezTo>
                  <a:lnTo>
                    <a:pt x="417035" y="202755"/>
                  </a:lnTo>
                  <a:lnTo>
                    <a:pt x="399188" y="193158"/>
                  </a:lnTo>
                  <a:lnTo>
                    <a:pt x="399188" y="176320"/>
                  </a:lnTo>
                  <a:cubicBezTo>
                    <a:pt x="405285" y="175496"/>
                    <a:pt x="410005" y="170271"/>
                    <a:pt x="410005" y="163951"/>
                  </a:cubicBezTo>
                  <a:lnTo>
                    <a:pt x="410005" y="148375"/>
                  </a:lnTo>
                  <a:cubicBezTo>
                    <a:pt x="410005" y="142055"/>
                    <a:pt x="405285" y="136832"/>
                    <a:pt x="399188" y="136008"/>
                  </a:cubicBezTo>
                  <a:lnTo>
                    <a:pt x="399188" y="84125"/>
                  </a:lnTo>
                  <a:cubicBezTo>
                    <a:pt x="399188" y="72644"/>
                    <a:pt x="389847" y="63303"/>
                    <a:pt x="378366" y="63303"/>
                  </a:cubicBezTo>
                  <a:lnTo>
                    <a:pt x="321849" y="63303"/>
                  </a:lnTo>
                  <a:lnTo>
                    <a:pt x="321849" y="45455"/>
                  </a:lnTo>
                  <a:close/>
                  <a:moveTo>
                    <a:pt x="230937" y="20822"/>
                  </a:moveTo>
                  <a:cubicBezTo>
                    <a:pt x="230937" y="19210"/>
                    <a:pt x="232299" y="17847"/>
                    <a:pt x="233911" y="17847"/>
                  </a:cubicBezTo>
                  <a:lnTo>
                    <a:pt x="301027" y="17847"/>
                  </a:lnTo>
                  <a:cubicBezTo>
                    <a:pt x="302639" y="17847"/>
                    <a:pt x="304002" y="19210"/>
                    <a:pt x="304002" y="20822"/>
                  </a:cubicBezTo>
                  <a:lnTo>
                    <a:pt x="304002" y="87937"/>
                  </a:lnTo>
                  <a:cubicBezTo>
                    <a:pt x="304002" y="89549"/>
                    <a:pt x="302639" y="90911"/>
                    <a:pt x="301027" y="90911"/>
                  </a:cubicBezTo>
                  <a:lnTo>
                    <a:pt x="233911" y="90911"/>
                  </a:lnTo>
                  <a:cubicBezTo>
                    <a:pt x="232299" y="90911"/>
                    <a:pt x="230937" y="89549"/>
                    <a:pt x="230937" y="87937"/>
                  </a:cubicBezTo>
                  <a:lnTo>
                    <a:pt x="230937" y="20822"/>
                  </a:lnTo>
                  <a:close/>
                  <a:moveTo>
                    <a:pt x="233911" y="108759"/>
                  </a:moveTo>
                  <a:lnTo>
                    <a:pt x="301027" y="108759"/>
                  </a:lnTo>
                  <a:cubicBezTo>
                    <a:pt x="312508" y="108759"/>
                    <a:pt x="321849" y="99417"/>
                    <a:pt x="321849" y="87937"/>
                  </a:cubicBezTo>
                  <a:lnTo>
                    <a:pt x="321849" y="81150"/>
                  </a:lnTo>
                  <a:lnTo>
                    <a:pt x="378366" y="81150"/>
                  </a:lnTo>
                  <a:cubicBezTo>
                    <a:pt x="379978" y="81150"/>
                    <a:pt x="381341" y="82512"/>
                    <a:pt x="381341" y="84125"/>
                  </a:cubicBezTo>
                  <a:lnTo>
                    <a:pt x="381341" y="135912"/>
                  </a:lnTo>
                  <a:cubicBezTo>
                    <a:pt x="374729" y="136226"/>
                    <a:pt x="369442" y="141687"/>
                    <a:pt x="369442" y="148375"/>
                  </a:cubicBezTo>
                  <a:lnTo>
                    <a:pt x="369442" y="163951"/>
                  </a:lnTo>
                  <a:cubicBezTo>
                    <a:pt x="369442" y="170639"/>
                    <a:pt x="374729" y="176101"/>
                    <a:pt x="381341" y="176415"/>
                  </a:cubicBezTo>
                  <a:lnTo>
                    <a:pt x="381341" y="183561"/>
                  </a:lnTo>
                  <a:lnTo>
                    <a:pt x="293280" y="136203"/>
                  </a:lnTo>
                  <a:cubicBezTo>
                    <a:pt x="288940" y="133870"/>
                    <a:pt x="283528" y="135493"/>
                    <a:pt x="281194" y="139837"/>
                  </a:cubicBezTo>
                  <a:cubicBezTo>
                    <a:pt x="278859" y="144178"/>
                    <a:pt x="280486" y="149588"/>
                    <a:pt x="284826" y="151922"/>
                  </a:cubicBezTo>
                  <a:lnTo>
                    <a:pt x="308920" y="164880"/>
                  </a:lnTo>
                  <a:lnTo>
                    <a:pt x="308920" y="181111"/>
                  </a:lnTo>
                  <a:lnTo>
                    <a:pt x="161180" y="181111"/>
                  </a:lnTo>
                  <a:lnTo>
                    <a:pt x="161180" y="159116"/>
                  </a:lnTo>
                  <a:cubicBezTo>
                    <a:pt x="167861" y="158878"/>
                    <a:pt x="173229" y="153383"/>
                    <a:pt x="173229" y="146645"/>
                  </a:cubicBezTo>
                  <a:lnTo>
                    <a:pt x="173229" y="131069"/>
                  </a:lnTo>
                  <a:cubicBezTo>
                    <a:pt x="173229" y="124330"/>
                    <a:pt x="167862" y="118837"/>
                    <a:pt x="161180" y="118600"/>
                  </a:cubicBezTo>
                  <a:lnTo>
                    <a:pt x="161180" y="84125"/>
                  </a:lnTo>
                  <a:cubicBezTo>
                    <a:pt x="161180" y="82512"/>
                    <a:pt x="162543" y="81150"/>
                    <a:pt x="164155" y="81150"/>
                  </a:cubicBezTo>
                  <a:lnTo>
                    <a:pt x="213089" y="81150"/>
                  </a:lnTo>
                  <a:lnTo>
                    <a:pt x="213089" y="87937"/>
                  </a:lnTo>
                  <a:cubicBezTo>
                    <a:pt x="213089" y="99417"/>
                    <a:pt x="222430" y="108759"/>
                    <a:pt x="233911" y="108759"/>
                  </a:cubicBezTo>
                  <a:close/>
                  <a:moveTo>
                    <a:pt x="125485" y="106217"/>
                  </a:moveTo>
                  <a:cubicBezTo>
                    <a:pt x="132116" y="105925"/>
                    <a:pt x="137425" y="100454"/>
                    <a:pt x="137425" y="93753"/>
                  </a:cubicBezTo>
                  <a:lnTo>
                    <a:pt x="137425" y="78175"/>
                  </a:lnTo>
                  <a:cubicBezTo>
                    <a:pt x="137425" y="71473"/>
                    <a:pt x="132116" y="66003"/>
                    <a:pt x="125485" y="65710"/>
                  </a:cubicBezTo>
                  <a:lnTo>
                    <a:pt x="125485" y="48430"/>
                  </a:lnTo>
                  <a:cubicBezTo>
                    <a:pt x="125485" y="46816"/>
                    <a:pt x="126848" y="45455"/>
                    <a:pt x="128460" y="45455"/>
                  </a:cubicBezTo>
                  <a:lnTo>
                    <a:pt x="213089" y="45455"/>
                  </a:lnTo>
                  <a:lnTo>
                    <a:pt x="213089" y="63303"/>
                  </a:lnTo>
                  <a:lnTo>
                    <a:pt x="164155" y="63303"/>
                  </a:lnTo>
                  <a:cubicBezTo>
                    <a:pt x="152674" y="63303"/>
                    <a:pt x="143333" y="72644"/>
                    <a:pt x="143333" y="84125"/>
                  </a:cubicBezTo>
                  <a:lnTo>
                    <a:pt x="143333" y="118724"/>
                  </a:lnTo>
                  <a:cubicBezTo>
                    <a:pt x="137309" y="119612"/>
                    <a:pt x="132666" y="124800"/>
                    <a:pt x="132666" y="131068"/>
                  </a:cubicBezTo>
                  <a:lnTo>
                    <a:pt x="132666" y="146644"/>
                  </a:lnTo>
                  <a:cubicBezTo>
                    <a:pt x="132666" y="152912"/>
                    <a:pt x="137309" y="158100"/>
                    <a:pt x="143333" y="158989"/>
                  </a:cubicBezTo>
                  <a:lnTo>
                    <a:pt x="143333" y="181111"/>
                  </a:lnTo>
                  <a:lnTo>
                    <a:pt x="125485" y="181111"/>
                  </a:lnTo>
                  <a:lnTo>
                    <a:pt x="125485" y="106217"/>
                  </a:lnTo>
                  <a:close/>
                  <a:moveTo>
                    <a:pt x="155381" y="136422"/>
                  </a:moveTo>
                  <a:lnTo>
                    <a:pt x="155381" y="141290"/>
                  </a:lnTo>
                  <a:lnTo>
                    <a:pt x="150514" y="141290"/>
                  </a:lnTo>
                  <a:lnTo>
                    <a:pt x="150514" y="136422"/>
                  </a:lnTo>
                  <a:lnTo>
                    <a:pt x="155381" y="136422"/>
                  </a:lnTo>
                  <a:close/>
                  <a:moveTo>
                    <a:pt x="114710" y="83530"/>
                  </a:moveTo>
                  <a:lnTo>
                    <a:pt x="119578" y="83530"/>
                  </a:lnTo>
                  <a:lnTo>
                    <a:pt x="119578" y="88397"/>
                  </a:lnTo>
                  <a:lnTo>
                    <a:pt x="114710" y="88397"/>
                  </a:lnTo>
                  <a:lnTo>
                    <a:pt x="114710" y="83530"/>
                  </a:lnTo>
                  <a:close/>
                  <a:moveTo>
                    <a:pt x="220279" y="552224"/>
                  </a:moveTo>
                  <a:lnTo>
                    <a:pt x="31854" y="552224"/>
                  </a:lnTo>
                  <a:lnTo>
                    <a:pt x="31854" y="544228"/>
                  </a:lnTo>
                  <a:lnTo>
                    <a:pt x="220279" y="544228"/>
                  </a:lnTo>
                  <a:lnTo>
                    <a:pt x="220279" y="552224"/>
                  </a:lnTo>
                  <a:close/>
                  <a:moveTo>
                    <a:pt x="308920" y="552223"/>
                  </a:moveTo>
                  <a:lnTo>
                    <a:pt x="238127" y="552223"/>
                  </a:lnTo>
                  <a:lnTo>
                    <a:pt x="238127" y="541688"/>
                  </a:lnTo>
                  <a:cubicBezTo>
                    <a:pt x="238127" y="533246"/>
                    <a:pt x="231267" y="526380"/>
                    <a:pt x="222836" y="526380"/>
                  </a:cubicBezTo>
                  <a:lnTo>
                    <a:pt x="58052" y="526380"/>
                  </a:lnTo>
                  <a:lnTo>
                    <a:pt x="58052" y="351427"/>
                  </a:lnTo>
                  <a:lnTo>
                    <a:pt x="308920" y="351427"/>
                  </a:lnTo>
                  <a:lnTo>
                    <a:pt x="308920" y="552223"/>
                  </a:lnTo>
                  <a:close/>
                  <a:moveTo>
                    <a:pt x="308920" y="333581"/>
                  </a:moveTo>
                  <a:lnTo>
                    <a:pt x="33127" y="333581"/>
                  </a:lnTo>
                  <a:lnTo>
                    <a:pt x="33127" y="320276"/>
                  </a:lnTo>
                  <a:lnTo>
                    <a:pt x="308920" y="320276"/>
                  </a:lnTo>
                  <a:lnTo>
                    <a:pt x="308920" y="333581"/>
                  </a:lnTo>
                  <a:close/>
                  <a:moveTo>
                    <a:pt x="228949" y="302429"/>
                  </a:moveTo>
                  <a:lnTo>
                    <a:pt x="228949" y="226771"/>
                  </a:lnTo>
                  <a:lnTo>
                    <a:pt x="243198" y="226771"/>
                  </a:lnTo>
                  <a:lnTo>
                    <a:pt x="243198" y="302429"/>
                  </a:lnTo>
                  <a:lnTo>
                    <a:pt x="228949" y="302429"/>
                  </a:lnTo>
                  <a:close/>
                  <a:moveTo>
                    <a:pt x="261045" y="302429"/>
                  </a:moveTo>
                  <a:lnTo>
                    <a:pt x="261045" y="226771"/>
                  </a:lnTo>
                  <a:lnTo>
                    <a:pt x="277797" y="226771"/>
                  </a:lnTo>
                  <a:lnTo>
                    <a:pt x="277797" y="302429"/>
                  </a:lnTo>
                  <a:lnTo>
                    <a:pt x="261045" y="302429"/>
                  </a:lnTo>
                  <a:close/>
                  <a:moveTo>
                    <a:pt x="308920" y="302429"/>
                  </a:moveTo>
                  <a:lnTo>
                    <a:pt x="295644" y="302429"/>
                  </a:lnTo>
                  <a:lnTo>
                    <a:pt x="295644" y="226771"/>
                  </a:lnTo>
                  <a:lnTo>
                    <a:pt x="308920" y="226771"/>
                  </a:lnTo>
                  <a:lnTo>
                    <a:pt x="308920" y="302429"/>
                  </a:lnTo>
                  <a:close/>
                  <a:moveTo>
                    <a:pt x="308920" y="208923"/>
                  </a:moveTo>
                  <a:lnTo>
                    <a:pt x="196322" y="208923"/>
                  </a:lnTo>
                  <a:cubicBezTo>
                    <a:pt x="191394" y="208923"/>
                    <a:pt x="187398" y="212918"/>
                    <a:pt x="187398" y="217847"/>
                  </a:cubicBezTo>
                  <a:cubicBezTo>
                    <a:pt x="187398" y="222777"/>
                    <a:pt x="191394" y="226771"/>
                    <a:pt x="196322" y="226771"/>
                  </a:cubicBezTo>
                  <a:lnTo>
                    <a:pt x="211103" y="226771"/>
                  </a:lnTo>
                  <a:lnTo>
                    <a:pt x="211103" y="302429"/>
                  </a:lnTo>
                  <a:lnTo>
                    <a:pt x="97642" y="302429"/>
                  </a:lnTo>
                  <a:lnTo>
                    <a:pt x="97642" y="226771"/>
                  </a:lnTo>
                  <a:lnTo>
                    <a:pt x="147539" y="226771"/>
                  </a:lnTo>
                  <a:cubicBezTo>
                    <a:pt x="152467" y="226771"/>
                    <a:pt x="156463" y="222777"/>
                    <a:pt x="156463" y="217847"/>
                  </a:cubicBezTo>
                  <a:cubicBezTo>
                    <a:pt x="156463" y="212918"/>
                    <a:pt x="152467" y="208923"/>
                    <a:pt x="147539" y="208923"/>
                  </a:cubicBezTo>
                  <a:lnTo>
                    <a:pt x="78965" y="208923"/>
                  </a:lnTo>
                  <a:lnTo>
                    <a:pt x="78965" y="198959"/>
                  </a:lnTo>
                  <a:lnTo>
                    <a:pt x="308920" y="198959"/>
                  </a:lnTo>
                  <a:lnTo>
                    <a:pt x="308920" y="208923"/>
                  </a:lnTo>
                  <a:close/>
                  <a:moveTo>
                    <a:pt x="432281" y="552223"/>
                  </a:moveTo>
                  <a:lnTo>
                    <a:pt x="396650" y="552223"/>
                  </a:lnTo>
                  <a:lnTo>
                    <a:pt x="396650" y="422437"/>
                  </a:lnTo>
                  <a:lnTo>
                    <a:pt x="432281" y="422437"/>
                  </a:lnTo>
                  <a:lnTo>
                    <a:pt x="432281" y="552223"/>
                  </a:lnTo>
                  <a:close/>
                  <a:moveTo>
                    <a:pt x="450128" y="552223"/>
                  </a:moveTo>
                  <a:lnTo>
                    <a:pt x="450128" y="422437"/>
                  </a:lnTo>
                  <a:lnTo>
                    <a:pt x="485759" y="422437"/>
                  </a:lnTo>
                  <a:lnTo>
                    <a:pt x="485759" y="552223"/>
                  </a:lnTo>
                  <a:lnTo>
                    <a:pt x="450128" y="5522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23">
              <a:extLst>
                <a:ext uri="{FF2B5EF4-FFF2-40B4-BE49-F238E27FC236}">
                  <a16:creationId xmlns:a16="http://schemas.microsoft.com/office/drawing/2014/main" id="{8E3FC03D-7904-6C70-B407-AC1279417C81}"/>
                </a:ext>
              </a:extLst>
            </p:cNvPr>
            <p:cNvSpPr/>
            <p:nvPr/>
          </p:nvSpPr>
          <p:spPr>
            <a:xfrm>
              <a:off x="5555558" y="2056364"/>
              <a:ext cx="44964" cy="17847"/>
            </a:xfrm>
            <a:custGeom>
              <a:avLst/>
              <a:gdLst/>
              <a:ahLst/>
              <a:cxnLst/>
              <a:rect l="l" t="t" r="r" b="b"/>
              <a:pathLst>
                <a:path w="44964" h="17847" extrusionOk="0">
                  <a:moveTo>
                    <a:pt x="36041" y="0"/>
                  </a:moveTo>
                  <a:lnTo>
                    <a:pt x="8924" y="0"/>
                  </a:lnTo>
                  <a:cubicBezTo>
                    <a:pt x="3995" y="0"/>
                    <a:pt x="0" y="3994"/>
                    <a:pt x="0" y="8924"/>
                  </a:cubicBezTo>
                  <a:cubicBezTo>
                    <a:pt x="0" y="13853"/>
                    <a:pt x="3995" y="17847"/>
                    <a:pt x="8924" y="17847"/>
                  </a:cubicBezTo>
                  <a:lnTo>
                    <a:pt x="36041" y="17847"/>
                  </a:lnTo>
                  <a:cubicBezTo>
                    <a:pt x="40969" y="17847"/>
                    <a:pt x="44965" y="13852"/>
                    <a:pt x="44965" y="8924"/>
                  </a:cubicBezTo>
                  <a:cubicBezTo>
                    <a:pt x="44965" y="3994"/>
                    <a:pt x="40969" y="0"/>
                    <a:pt x="36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23">
              <a:extLst>
                <a:ext uri="{FF2B5EF4-FFF2-40B4-BE49-F238E27FC236}">
                  <a16:creationId xmlns:a16="http://schemas.microsoft.com/office/drawing/2014/main" id="{76338201-3E1F-1141-6A4D-809A19B7EBC9}"/>
                </a:ext>
              </a:extLst>
            </p:cNvPr>
            <p:cNvSpPr/>
            <p:nvPr/>
          </p:nvSpPr>
          <p:spPr>
            <a:xfrm>
              <a:off x="5555558" y="2081351"/>
              <a:ext cx="44964" cy="17847"/>
            </a:xfrm>
            <a:custGeom>
              <a:avLst/>
              <a:gdLst/>
              <a:ahLst/>
              <a:cxnLst/>
              <a:rect l="l" t="t" r="r" b="b"/>
              <a:pathLst>
                <a:path w="44964" h="17847" extrusionOk="0">
                  <a:moveTo>
                    <a:pt x="36041" y="0"/>
                  </a:moveTo>
                  <a:lnTo>
                    <a:pt x="8924" y="0"/>
                  </a:lnTo>
                  <a:cubicBezTo>
                    <a:pt x="3995" y="0"/>
                    <a:pt x="0" y="3994"/>
                    <a:pt x="0" y="8924"/>
                  </a:cubicBezTo>
                  <a:cubicBezTo>
                    <a:pt x="0" y="13853"/>
                    <a:pt x="3995" y="17847"/>
                    <a:pt x="8924" y="17847"/>
                  </a:cubicBezTo>
                  <a:lnTo>
                    <a:pt x="36041" y="17847"/>
                  </a:lnTo>
                  <a:cubicBezTo>
                    <a:pt x="40969" y="17847"/>
                    <a:pt x="44965" y="13853"/>
                    <a:pt x="44965" y="8924"/>
                  </a:cubicBezTo>
                  <a:cubicBezTo>
                    <a:pt x="44965" y="3994"/>
                    <a:pt x="40969" y="0"/>
                    <a:pt x="36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0" name="Google Shape;890;p23">
            <a:extLst>
              <a:ext uri="{FF2B5EF4-FFF2-40B4-BE49-F238E27FC236}">
                <a16:creationId xmlns:a16="http://schemas.microsoft.com/office/drawing/2014/main" id="{6710CD4D-BDDF-8F0D-B6C4-E0A5AA8B8A2F}"/>
              </a:ext>
            </a:extLst>
          </p:cNvPr>
          <p:cNvSpPr/>
          <p:nvPr/>
        </p:nvSpPr>
        <p:spPr>
          <a:xfrm>
            <a:off x="7471783" y="3719044"/>
            <a:ext cx="796500" cy="695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37" name="Google Shape;937;p23">
            <a:extLst>
              <a:ext uri="{FF2B5EF4-FFF2-40B4-BE49-F238E27FC236}">
                <a16:creationId xmlns:a16="http://schemas.microsoft.com/office/drawing/2014/main" id="{B3E6BCFF-6E5E-1580-B21D-8919218E1595}"/>
              </a:ext>
            </a:extLst>
          </p:cNvPr>
          <p:cNvSpPr txBox="1"/>
          <p:nvPr/>
        </p:nvSpPr>
        <p:spPr>
          <a:xfrm>
            <a:off x="6635083" y="2651829"/>
            <a:ext cx="16332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US" sz="1600" b="1" dirty="0">
                <a:solidFill>
                  <a:schemeClr val="dk1"/>
                </a:solidFill>
                <a:latin typeface="Montserrat SemiBold :"/>
                <a:ea typeface="Montserrat SemiBold"/>
                <a:cs typeface="Montserrat SemiBold"/>
                <a:sym typeface="Montserrat SemiBold"/>
              </a:rPr>
              <a:t>Split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38" name="Google Shape;938;p23">
            <a:extLst>
              <a:ext uri="{FF2B5EF4-FFF2-40B4-BE49-F238E27FC236}">
                <a16:creationId xmlns:a16="http://schemas.microsoft.com/office/drawing/2014/main" id="{230B60FE-6599-0D54-9A5B-C326380AB2D9}"/>
              </a:ext>
            </a:extLst>
          </p:cNvPr>
          <p:cNvSpPr txBox="1"/>
          <p:nvPr/>
        </p:nvSpPr>
        <p:spPr>
          <a:xfrm>
            <a:off x="6635083" y="2980121"/>
            <a:ext cx="1633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 sz="1200" dirty="0">
                <a:latin typeface="Montserrat Medium" panose="00000600000000000000" pitchFamily="2" charset="0"/>
              </a:rPr>
              <a:t>70% train, 20% validation, 10% test</a:t>
            </a:r>
            <a:endParaRPr sz="1200" dirty="0">
              <a:solidFill>
                <a:schemeClr val="dk1"/>
              </a:solidFill>
              <a:latin typeface="Montserrat Medium" panose="00000600000000000000" pitchFamily="2" charset="0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939" name="Google Shape;939;p23">
            <a:extLst>
              <a:ext uri="{FF2B5EF4-FFF2-40B4-BE49-F238E27FC236}">
                <a16:creationId xmlns:a16="http://schemas.microsoft.com/office/drawing/2014/main" id="{00D9D069-060B-471B-21C4-9A4EBC8CCAE0}"/>
              </a:ext>
            </a:extLst>
          </p:cNvPr>
          <p:cNvGrpSpPr/>
          <p:nvPr/>
        </p:nvGrpSpPr>
        <p:grpSpPr>
          <a:xfrm>
            <a:off x="7716793" y="3855079"/>
            <a:ext cx="313286" cy="457200"/>
            <a:chOff x="6367461" y="2002055"/>
            <a:chExt cx="419224" cy="609194"/>
          </a:xfrm>
        </p:grpSpPr>
        <p:sp>
          <p:nvSpPr>
            <p:cNvPr id="940" name="Google Shape;940;p23">
              <a:extLst>
                <a:ext uri="{FF2B5EF4-FFF2-40B4-BE49-F238E27FC236}">
                  <a16:creationId xmlns:a16="http://schemas.microsoft.com/office/drawing/2014/main" id="{360303F3-3BF6-0124-539E-8A63F9EEDE9A}"/>
                </a:ext>
              </a:extLst>
            </p:cNvPr>
            <p:cNvSpPr/>
            <p:nvPr/>
          </p:nvSpPr>
          <p:spPr>
            <a:xfrm>
              <a:off x="6474120" y="2385706"/>
              <a:ext cx="164815" cy="166949"/>
            </a:xfrm>
            <a:custGeom>
              <a:avLst/>
              <a:gdLst/>
              <a:ahLst/>
              <a:cxnLst/>
              <a:rect l="l" t="t" r="r" b="b"/>
              <a:pathLst>
                <a:path w="164815" h="166949" extrusionOk="0">
                  <a:moveTo>
                    <a:pt x="164815" y="65319"/>
                  </a:moveTo>
                  <a:cubicBezTo>
                    <a:pt x="164815" y="44635"/>
                    <a:pt x="150365" y="26809"/>
                    <a:pt x="130787" y="21895"/>
                  </a:cubicBezTo>
                  <a:cubicBezTo>
                    <a:pt x="127602" y="9327"/>
                    <a:pt x="116163" y="0"/>
                    <a:pt x="102578" y="0"/>
                  </a:cubicBezTo>
                  <a:cubicBezTo>
                    <a:pt x="94751" y="0"/>
                    <a:pt x="87642" y="3102"/>
                    <a:pt x="82406" y="8129"/>
                  </a:cubicBezTo>
                  <a:cubicBezTo>
                    <a:pt x="77174" y="3102"/>
                    <a:pt x="70064" y="0"/>
                    <a:pt x="62239" y="0"/>
                  </a:cubicBezTo>
                  <a:cubicBezTo>
                    <a:pt x="48653" y="0"/>
                    <a:pt x="37212" y="9328"/>
                    <a:pt x="34027" y="21895"/>
                  </a:cubicBezTo>
                  <a:cubicBezTo>
                    <a:pt x="14449" y="26809"/>
                    <a:pt x="0" y="44635"/>
                    <a:pt x="0" y="65319"/>
                  </a:cubicBezTo>
                  <a:cubicBezTo>
                    <a:pt x="0" y="77976"/>
                    <a:pt x="5219" y="89706"/>
                    <a:pt x="14289" y="98081"/>
                  </a:cubicBezTo>
                  <a:cubicBezTo>
                    <a:pt x="12071" y="102849"/>
                    <a:pt x="10893" y="108079"/>
                    <a:pt x="10893" y="113394"/>
                  </a:cubicBezTo>
                  <a:cubicBezTo>
                    <a:pt x="10893" y="128813"/>
                    <a:pt x="20641" y="142341"/>
                    <a:pt x="34779" y="147522"/>
                  </a:cubicBezTo>
                  <a:cubicBezTo>
                    <a:pt x="38771" y="158936"/>
                    <a:pt x="49662" y="166950"/>
                    <a:pt x="62239" y="166950"/>
                  </a:cubicBezTo>
                  <a:cubicBezTo>
                    <a:pt x="70064" y="166950"/>
                    <a:pt x="77172" y="163849"/>
                    <a:pt x="82406" y="158821"/>
                  </a:cubicBezTo>
                  <a:cubicBezTo>
                    <a:pt x="87642" y="163849"/>
                    <a:pt x="94751" y="166950"/>
                    <a:pt x="102578" y="166950"/>
                  </a:cubicBezTo>
                  <a:cubicBezTo>
                    <a:pt x="115154" y="166950"/>
                    <a:pt x="126043" y="158936"/>
                    <a:pt x="130034" y="147522"/>
                  </a:cubicBezTo>
                  <a:cubicBezTo>
                    <a:pt x="144172" y="142341"/>
                    <a:pt x="153922" y="128812"/>
                    <a:pt x="153922" y="113394"/>
                  </a:cubicBezTo>
                  <a:cubicBezTo>
                    <a:pt x="153922" y="108079"/>
                    <a:pt x="152744" y="102850"/>
                    <a:pt x="150525" y="98081"/>
                  </a:cubicBezTo>
                  <a:cubicBezTo>
                    <a:pt x="159595" y="89705"/>
                    <a:pt x="164815" y="77976"/>
                    <a:pt x="164815" y="65319"/>
                  </a:cubicBezTo>
                  <a:close/>
                  <a:moveTo>
                    <a:pt x="73484" y="61061"/>
                  </a:moveTo>
                  <a:lnTo>
                    <a:pt x="55165" y="61061"/>
                  </a:lnTo>
                  <a:cubicBezTo>
                    <a:pt x="50237" y="61061"/>
                    <a:pt x="46242" y="65055"/>
                    <a:pt x="46242" y="69985"/>
                  </a:cubicBezTo>
                  <a:cubicBezTo>
                    <a:pt x="46242" y="74914"/>
                    <a:pt x="50237" y="78908"/>
                    <a:pt x="55165" y="78908"/>
                  </a:cubicBezTo>
                  <a:lnTo>
                    <a:pt x="73484" y="78908"/>
                  </a:lnTo>
                  <a:lnTo>
                    <a:pt x="73484" y="137956"/>
                  </a:lnTo>
                  <a:cubicBezTo>
                    <a:pt x="73484" y="144103"/>
                    <a:pt x="68440" y="149102"/>
                    <a:pt x="62241" y="149102"/>
                  </a:cubicBezTo>
                  <a:cubicBezTo>
                    <a:pt x="56551" y="149102"/>
                    <a:pt x="51756" y="144884"/>
                    <a:pt x="51088" y="139290"/>
                  </a:cubicBezTo>
                  <a:cubicBezTo>
                    <a:pt x="50626" y="135425"/>
                    <a:pt x="47712" y="132306"/>
                    <a:pt x="43887" y="131582"/>
                  </a:cubicBezTo>
                  <a:cubicBezTo>
                    <a:pt x="35112" y="129920"/>
                    <a:pt x="28742" y="122273"/>
                    <a:pt x="28742" y="113396"/>
                  </a:cubicBezTo>
                  <a:cubicBezTo>
                    <a:pt x="28742" y="109038"/>
                    <a:pt x="30217" y="104960"/>
                    <a:pt x="33007" y="101603"/>
                  </a:cubicBezTo>
                  <a:cubicBezTo>
                    <a:pt x="34664" y="99609"/>
                    <a:pt x="35372" y="96994"/>
                    <a:pt x="34948" y="94436"/>
                  </a:cubicBezTo>
                  <a:cubicBezTo>
                    <a:pt x="34523" y="91878"/>
                    <a:pt x="33006" y="89631"/>
                    <a:pt x="30793" y="88281"/>
                  </a:cubicBezTo>
                  <a:cubicBezTo>
                    <a:pt x="22688" y="83336"/>
                    <a:pt x="17850" y="74752"/>
                    <a:pt x="17850" y="65319"/>
                  </a:cubicBezTo>
                  <a:cubicBezTo>
                    <a:pt x="17850" y="51374"/>
                    <a:pt x="28796" y="39588"/>
                    <a:pt x="42772" y="38486"/>
                  </a:cubicBezTo>
                  <a:cubicBezTo>
                    <a:pt x="47414" y="38120"/>
                    <a:pt x="50995" y="34247"/>
                    <a:pt x="50995" y="29590"/>
                  </a:cubicBezTo>
                  <a:lnTo>
                    <a:pt x="50995" y="28994"/>
                  </a:lnTo>
                  <a:cubicBezTo>
                    <a:pt x="50995" y="22847"/>
                    <a:pt x="56040" y="17846"/>
                    <a:pt x="62241" y="17846"/>
                  </a:cubicBezTo>
                  <a:cubicBezTo>
                    <a:pt x="68440" y="17846"/>
                    <a:pt x="73484" y="22847"/>
                    <a:pt x="73484" y="28994"/>
                  </a:cubicBezTo>
                  <a:lnTo>
                    <a:pt x="73484" y="61061"/>
                  </a:lnTo>
                  <a:close/>
                  <a:moveTo>
                    <a:pt x="130227" y="75859"/>
                  </a:moveTo>
                  <a:lnTo>
                    <a:pt x="144818" y="75859"/>
                  </a:lnTo>
                  <a:cubicBezTo>
                    <a:pt x="142658" y="80924"/>
                    <a:pt x="138948" y="85275"/>
                    <a:pt x="134025" y="88279"/>
                  </a:cubicBezTo>
                  <a:cubicBezTo>
                    <a:pt x="131812" y="89630"/>
                    <a:pt x="130295" y="91875"/>
                    <a:pt x="129870" y="94433"/>
                  </a:cubicBezTo>
                  <a:cubicBezTo>
                    <a:pt x="129445" y="96990"/>
                    <a:pt x="130152" y="99608"/>
                    <a:pt x="131811" y="101601"/>
                  </a:cubicBezTo>
                  <a:cubicBezTo>
                    <a:pt x="134602" y="104960"/>
                    <a:pt x="136077" y="109037"/>
                    <a:pt x="136077" y="113393"/>
                  </a:cubicBezTo>
                  <a:cubicBezTo>
                    <a:pt x="136077" y="122269"/>
                    <a:pt x="129706" y="129919"/>
                    <a:pt x="120928" y="131580"/>
                  </a:cubicBezTo>
                  <a:cubicBezTo>
                    <a:pt x="117103" y="132303"/>
                    <a:pt x="114189" y="135424"/>
                    <a:pt x="113728" y="139290"/>
                  </a:cubicBezTo>
                  <a:cubicBezTo>
                    <a:pt x="113060" y="144882"/>
                    <a:pt x="108267" y="149100"/>
                    <a:pt x="102579" y="149100"/>
                  </a:cubicBezTo>
                  <a:cubicBezTo>
                    <a:pt x="96377" y="149100"/>
                    <a:pt x="91331" y="144100"/>
                    <a:pt x="91331" y="137954"/>
                  </a:cubicBezTo>
                  <a:lnTo>
                    <a:pt x="91331" y="117017"/>
                  </a:lnTo>
                  <a:lnTo>
                    <a:pt x="102654" y="117017"/>
                  </a:lnTo>
                  <a:cubicBezTo>
                    <a:pt x="107582" y="117017"/>
                    <a:pt x="111577" y="113023"/>
                    <a:pt x="111577" y="108094"/>
                  </a:cubicBezTo>
                  <a:cubicBezTo>
                    <a:pt x="111577" y="103164"/>
                    <a:pt x="107582" y="99170"/>
                    <a:pt x="102654" y="99170"/>
                  </a:cubicBezTo>
                  <a:lnTo>
                    <a:pt x="91331" y="99170"/>
                  </a:lnTo>
                  <a:lnTo>
                    <a:pt x="91331" y="28994"/>
                  </a:lnTo>
                  <a:cubicBezTo>
                    <a:pt x="91331" y="22847"/>
                    <a:pt x="96377" y="17846"/>
                    <a:pt x="102579" y="17846"/>
                  </a:cubicBezTo>
                  <a:cubicBezTo>
                    <a:pt x="108778" y="17846"/>
                    <a:pt x="113823" y="22847"/>
                    <a:pt x="113823" y="28994"/>
                  </a:cubicBezTo>
                  <a:lnTo>
                    <a:pt x="113823" y="29590"/>
                  </a:lnTo>
                  <a:cubicBezTo>
                    <a:pt x="113823" y="34247"/>
                    <a:pt x="117403" y="38120"/>
                    <a:pt x="122046" y="38486"/>
                  </a:cubicBezTo>
                  <a:cubicBezTo>
                    <a:pt x="133489" y="39388"/>
                    <a:pt x="142895" y="47460"/>
                    <a:pt x="145928" y="58011"/>
                  </a:cubicBezTo>
                  <a:lnTo>
                    <a:pt x="130227" y="58011"/>
                  </a:lnTo>
                  <a:cubicBezTo>
                    <a:pt x="125297" y="58011"/>
                    <a:pt x="121303" y="62006"/>
                    <a:pt x="121303" y="66935"/>
                  </a:cubicBezTo>
                  <a:cubicBezTo>
                    <a:pt x="121303" y="71865"/>
                    <a:pt x="125297" y="75859"/>
                    <a:pt x="130227" y="758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23">
              <a:extLst>
                <a:ext uri="{FF2B5EF4-FFF2-40B4-BE49-F238E27FC236}">
                  <a16:creationId xmlns:a16="http://schemas.microsoft.com/office/drawing/2014/main" id="{B129E9D1-863D-5E88-C5D8-5DE23575B4D0}"/>
                </a:ext>
              </a:extLst>
            </p:cNvPr>
            <p:cNvSpPr/>
            <p:nvPr/>
          </p:nvSpPr>
          <p:spPr>
            <a:xfrm>
              <a:off x="6404451" y="2092518"/>
              <a:ext cx="309522" cy="518731"/>
            </a:xfrm>
            <a:custGeom>
              <a:avLst/>
              <a:gdLst/>
              <a:ahLst/>
              <a:cxnLst/>
              <a:rect l="l" t="t" r="r" b="b"/>
              <a:pathLst>
                <a:path w="309522" h="518731" extrusionOk="0">
                  <a:moveTo>
                    <a:pt x="307096" y="277936"/>
                  </a:moveTo>
                  <a:lnTo>
                    <a:pt x="293229" y="254035"/>
                  </a:lnTo>
                  <a:cubicBezTo>
                    <a:pt x="290006" y="248476"/>
                    <a:pt x="283001" y="244441"/>
                    <a:pt x="276576" y="244441"/>
                  </a:cubicBezTo>
                  <a:lnTo>
                    <a:pt x="248801" y="244441"/>
                  </a:lnTo>
                  <a:cubicBezTo>
                    <a:pt x="242376" y="244441"/>
                    <a:pt x="235371" y="248476"/>
                    <a:pt x="232148" y="254033"/>
                  </a:cubicBezTo>
                  <a:lnTo>
                    <a:pt x="228375" y="260537"/>
                  </a:lnTo>
                  <a:cubicBezTo>
                    <a:pt x="217629" y="253650"/>
                    <a:pt x="205845" y="248118"/>
                    <a:pt x="193188" y="244292"/>
                  </a:cubicBezTo>
                  <a:lnTo>
                    <a:pt x="193188" y="200764"/>
                  </a:lnTo>
                  <a:lnTo>
                    <a:pt x="197420" y="200764"/>
                  </a:lnTo>
                  <a:cubicBezTo>
                    <a:pt x="208901" y="200764"/>
                    <a:pt x="218242" y="191422"/>
                    <a:pt x="218242" y="179942"/>
                  </a:cubicBezTo>
                  <a:lnTo>
                    <a:pt x="218242" y="154881"/>
                  </a:lnTo>
                  <a:cubicBezTo>
                    <a:pt x="218242" y="143401"/>
                    <a:pt x="208901" y="134059"/>
                    <a:pt x="197420" y="134059"/>
                  </a:cubicBezTo>
                  <a:lnTo>
                    <a:pt x="192910" y="134059"/>
                  </a:lnTo>
                  <a:lnTo>
                    <a:pt x="192910" y="106625"/>
                  </a:lnTo>
                  <a:lnTo>
                    <a:pt x="270183" y="106625"/>
                  </a:lnTo>
                  <a:cubicBezTo>
                    <a:pt x="278385" y="106625"/>
                    <a:pt x="285056" y="99954"/>
                    <a:pt x="285056" y="91753"/>
                  </a:cubicBezTo>
                  <a:lnTo>
                    <a:pt x="285056" y="50933"/>
                  </a:lnTo>
                  <a:lnTo>
                    <a:pt x="287728" y="50933"/>
                  </a:lnTo>
                  <a:cubicBezTo>
                    <a:pt x="295930" y="50933"/>
                    <a:pt x="302601" y="44262"/>
                    <a:pt x="302601" y="36060"/>
                  </a:cubicBezTo>
                  <a:lnTo>
                    <a:pt x="302601" y="14873"/>
                  </a:lnTo>
                  <a:cubicBezTo>
                    <a:pt x="302601" y="6671"/>
                    <a:pt x="295930" y="0"/>
                    <a:pt x="287728" y="0"/>
                  </a:cubicBezTo>
                  <a:lnTo>
                    <a:pt x="266379" y="0"/>
                  </a:lnTo>
                  <a:cubicBezTo>
                    <a:pt x="258179" y="0"/>
                    <a:pt x="251506" y="6671"/>
                    <a:pt x="251506" y="14873"/>
                  </a:cubicBezTo>
                  <a:lnTo>
                    <a:pt x="251506" y="36061"/>
                  </a:lnTo>
                  <a:cubicBezTo>
                    <a:pt x="251506" y="44263"/>
                    <a:pt x="258179" y="50934"/>
                    <a:pt x="266379" y="50934"/>
                  </a:cubicBezTo>
                  <a:lnTo>
                    <a:pt x="267208" y="50934"/>
                  </a:lnTo>
                  <a:lnTo>
                    <a:pt x="267208" y="88779"/>
                  </a:lnTo>
                  <a:lnTo>
                    <a:pt x="220652" y="88779"/>
                  </a:lnTo>
                  <a:lnTo>
                    <a:pt x="220652" y="77302"/>
                  </a:lnTo>
                  <a:cubicBezTo>
                    <a:pt x="220652" y="72373"/>
                    <a:pt x="216657" y="68378"/>
                    <a:pt x="211728" y="68378"/>
                  </a:cubicBezTo>
                  <a:cubicBezTo>
                    <a:pt x="206798" y="68378"/>
                    <a:pt x="202804" y="72373"/>
                    <a:pt x="202804" y="77302"/>
                  </a:cubicBezTo>
                  <a:lnTo>
                    <a:pt x="202804" y="88778"/>
                  </a:lnTo>
                  <a:lnTo>
                    <a:pt x="189935" y="88778"/>
                  </a:lnTo>
                  <a:cubicBezTo>
                    <a:pt x="181733" y="88778"/>
                    <a:pt x="175062" y="95449"/>
                    <a:pt x="175062" y="103651"/>
                  </a:cubicBezTo>
                  <a:lnTo>
                    <a:pt x="175062" y="134059"/>
                  </a:lnTo>
                  <a:lnTo>
                    <a:pt x="166784" y="134059"/>
                  </a:lnTo>
                  <a:lnTo>
                    <a:pt x="166784" y="45496"/>
                  </a:lnTo>
                  <a:cubicBezTo>
                    <a:pt x="166784" y="37294"/>
                    <a:pt x="160113" y="30623"/>
                    <a:pt x="151912" y="30623"/>
                  </a:cubicBezTo>
                  <a:lnTo>
                    <a:pt x="103763" y="30623"/>
                  </a:lnTo>
                  <a:lnTo>
                    <a:pt x="103763" y="20190"/>
                  </a:lnTo>
                  <a:cubicBezTo>
                    <a:pt x="103763" y="15261"/>
                    <a:pt x="99767" y="11267"/>
                    <a:pt x="94839" y="11267"/>
                  </a:cubicBezTo>
                  <a:cubicBezTo>
                    <a:pt x="89911" y="11267"/>
                    <a:pt x="85915" y="15261"/>
                    <a:pt x="85915" y="20190"/>
                  </a:cubicBezTo>
                  <a:lnTo>
                    <a:pt x="85915" y="33598"/>
                  </a:lnTo>
                  <a:cubicBezTo>
                    <a:pt x="85915" y="41800"/>
                    <a:pt x="92587" y="48471"/>
                    <a:pt x="100788" y="48471"/>
                  </a:cubicBezTo>
                  <a:lnTo>
                    <a:pt x="148937" y="48471"/>
                  </a:lnTo>
                  <a:lnTo>
                    <a:pt x="148937" y="134061"/>
                  </a:lnTo>
                  <a:lnTo>
                    <a:pt x="139053" y="134061"/>
                  </a:lnTo>
                  <a:lnTo>
                    <a:pt x="139053" y="78927"/>
                  </a:lnTo>
                  <a:cubicBezTo>
                    <a:pt x="139053" y="70726"/>
                    <a:pt x="132382" y="64055"/>
                    <a:pt x="124180" y="64055"/>
                  </a:cubicBezTo>
                  <a:lnTo>
                    <a:pt x="51094" y="64055"/>
                  </a:lnTo>
                  <a:lnTo>
                    <a:pt x="51094" y="62384"/>
                  </a:lnTo>
                  <a:cubicBezTo>
                    <a:pt x="51094" y="54182"/>
                    <a:pt x="44422" y="47511"/>
                    <a:pt x="36221" y="47511"/>
                  </a:cubicBezTo>
                  <a:lnTo>
                    <a:pt x="14873" y="47511"/>
                  </a:lnTo>
                  <a:cubicBezTo>
                    <a:pt x="6673" y="47511"/>
                    <a:pt x="0" y="54182"/>
                    <a:pt x="0" y="62384"/>
                  </a:cubicBezTo>
                  <a:lnTo>
                    <a:pt x="0" y="83572"/>
                  </a:lnTo>
                  <a:cubicBezTo>
                    <a:pt x="0" y="91774"/>
                    <a:pt x="6673" y="98445"/>
                    <a:pt x="14873" y="98445"/>
                  </a:cubicBezTo>
                  <a:lnTo>
                    <a:pt x="36221" y="98445"/>
                  </a:lnTo>
                  <a:cubicBezTo>
                    <a:pt x="44422" y="98445"/>
                    <a:pt x="51094" y="91774"/>
                    <a:pt x="51094" y="83572"/>
                  </a:cubicBezTo>
                  <a:lnTo>
                    <a:pt x="51094" y="81903"/>
                  </a:lnTo>
                  <a:lnTo>
                    <a:pt x="121206" y="81903"/>
                  </a:lnTo>
                  <a:lnTo>
                    <a:pt x="121206" y="134062"/>
                  </a:lnTo>
                  <a:lnTo>
                    <a:pt x="106735" y="134062"/>
                  </a:lnTo>
                  <a:cubicBezTo>
                    <a:pt x="95254" y="134062"/>
                    <a:pt x="85913" y="143403"/>
                    <a:pt x="85913" y="154884"/>
                  </a:cubicBezTo>
                  <a:lnTo>
                    <a:pt x="85913" y="179944"/>
                  </a:lnTo>
                  <a:cubicBezTo>
                    <a:pt x="85913" y="191425"/>
                    <a:pt x="95254" y="200766"/>
                    <a:pt x="106735" y="200766"/>
                  </a:cubicBezTo>
                  <a:lnTo>
                    <a:pt x="110965" y="200766"/>
                  </a:lnTo>
                  <a:lnTo>
                    <a:pt x="110965" y="244295"/>
                  </a:lnTo>
                  <a:cubicBezTo>
                    <a:pt x="51866" y="262160"/>
                    <a:pt x="11181" y="316366"/>
                    <a:pt x="11181" y="378473"/>
                  </a:cubicBezTo>
                  <a:cubicBezTo>
                    <a:pt x="11181" y="455812"/>
                    <a:pt x="74387" y="518731"/>
                    <a:pt x="152077" y="518731"/>
                  </a:cubicBezTo>
                  <a:cubicBezTo>
                    <a:pt x="179357" y="518731"/>
                    <a:pt x="205826" y="510955"/>
                    <a:pt x="228625" y="496244"/>
                  </a:cubicBezTo>
                  <a:cubicBezTo>
                    <a:pt x="232764" y="493571"/>
                    <a:pt x="233955" y="488047"/>
                    <a:pt x="231283" y="483906"/>
                  </a:cubicBezTo>
                  <a:cubicBezTo>
                    <a:pt x="228610" y="479766"/>
                    <a:pt x="223082" y="478577"/>
                    <a:pt x="218947" y="481248"/>
                  </a:cubicBezTo>
                  <a:cubicBezTo>
                    <a:pt x="199040" y="494091"/>
                    <a:pt x="175916" y="500882"/>
                    <a:pt x="152077" y="500882"/>
                  </a:cubicBezTo>
                  <a:cubicBezTo>
                    <a:pt x="84228" y="500882"/>
                    <a:pt x="29028" y="445969"/>
                    <a:pt x="29028" y="378471"/>
                  </a:cubicBezTo>
                  <a:cubicBezTo>
                    <a:pt x="29028" y="322232"/>
                    <a:pt x="67280" y="273410"/>
                    <a:pt x="122049" y="259745"/>
                  </a:cubicBezTo>
                  <a:cubicBezTo>
                    <a:pt x="126023" y="258752"/>
                    <a:pt x="128812" y="255182"/>
                    <a:pt x="128812" y="251086"/>
                  </a:cubicBezTo>
                  <a:lnTo>
                    <a:pt x="128812" y="244285"/>
                  </a:lnTo>
                  <a:lnTo>
                    <a:pt x="175341" y="244285"/>
                  </a:lnTo>
                  <a:lnTo>
                    <a:pt x="175341" y="251086"/>
                  </a:lnTo>
                  <a:cubicBezTo>
                    <a:pt x="175341" y="255182"/>
                    <a:pt x="178129" y="258752"/>
                    <a:pt x="182104" y="259745"/>
                  </a:cubicBezTo>
                  <a:cubicBezTo>
                    <a:pt x="195671" y="263130"/>
                    <a:pt x="208214" y="268686"/>
                    <a:pt x="219420" y="275968"/>
                  </a:cubicBezTo>
                  <a:lnTo>
                    <a:pt x="218278" y="277937"/>
                  </a:lnTo>
                  <a:cubicBezTo>
                    <a:pt x="215043" y="283513"/>
                    <a:pt x="215043" y="291607"/>
                    <a:pt x="218278" y="297185"/>
                  </a:cubicBezTo>
                  <a:lnTo>
                    <a:pt x="232147" y="321085"/>
                  </a:lnTo>
                  <a:cubicBezTo>
                    <a:pt x="235370" y="326644"/>
                    <a:pt x="242374" y="330679"/>
                    <a:pt x="248799" y="330679"/>
                  </a:cubicBezTo>
                  <a:lnTo>
                    <a:pt x="265374" y="330679"/>
                  </a:lnTo>
                  <a:cubicBezTo>
                    <a:pt x="271663" y="345449"/>
                    <a:pt x="275122" y="361622"/>
                    <a:pt x="275122" y="378472"/>
                  </a:cubicBezTo>
                  <a:cubicBezTo>
                    <a:pt x="275122" y="404040"/>
                    <a:pt x="267282" y="428529"/>
                    <a:pt x="252450" y="449292"/>
                  </a:cubicBezTo>
                  <a:cubicBezTo>
                    <a:pt x="249585" y="453301"/>
                    <a:pt x="250513" y="458876"/>
                    <a:pt x="254524" y="461740"/>
                  </a:cubicBezTo>
                  <a:cubicBezTo>
                    <a:pt x="258535" y="464606"/>
                    <a:pt x="264108" y="463676"/>
                    <a:pt x="266972" y="459666"/>
                  </a:cubicBezTo>
                  <a:cubicBezTo>
                    <a:pt x="283979" y="435859"/>
                    <a:pt x="292970" y="407783"/>
                    <a:pt x="292970" y="378472"/>
                  </a:cubicBezTo>
                  <a:cubicBezTo>
                    <a:pt x="292970" y="361174"/>
                    <a:pt x="289785" y="344503"/>
                    <a:pt x="283949" y="329048"/>
                  </a:cubicBezTo>
                  <a:cubicBezTo>
                    <a:pt x="287798" y="327370"/>
                    <a:pt x="291235" y="324521"/>
                    <a:pt x="293229" y="321086"/>
                  </a:cubicBezTo>
                  <a:lnTo>
                    <a:pt x="307094" y="297186"/>
                  </a:lnTo>
                  <a:cubicBezTo>
                    <a:pt x="310331" y="291611"/>
                    <a:pt x="310333" y="283515"/>
                    <a:pt x="307096" y="277936"/>
                  </a:cubicBezTo>
                  <a:close/>
                  <a:moveTo>
                    <a:pt x="269354" y="17847"/>
                  </a:moveTo>
                  <a:lnTo>
                    <a:pt x="284754" y="17847"/>
                  </a:lnTo>
                  <a:lnTo>
                    <a:pt x="284754" y="33087"/>
                  </a:lnTo>
                  <a:lnTo>
                    <a:pt x="269354" y="33087"/>
                  </a:lnTo>
                  <a:lnTo>
                    <a:pt x="269354" y="17847"/>
                  </a:lnTo>
                  <a:close/>
                  <a:moveTo>
                    <a:pt x="33247" y="80597"/>
                  </a:moveTo>
                  <a:lnTo>
                    <a:pt x="17849" y="80597"/>
                  </a:lnTo>
                  <a:lnTo>
                    <a:pt x="17849" y="65357"/>
                  </a:lnTo>
                  <a:lnTo>
                    <a:pt x="33247" y="65357"/>
                  </a:lnTo>
                  <a:lnTo>
                    <a:pt x="33247" y="80597"/>
                  </a:lnTo>
                  <a:close/>
                  <a:moveTo>
                    <a:pt x="175341" y="226438"/>
                  </a:moveTo>
                  <a:lnTo>
                    <a:pt x="128812" y="226438"/>
                  </a:lnTo>
                  <a:lnTo>
                    <a:pt x="128812" y="200764"/>
                  </a:lnTo>
                  <a:lnTo>
                    <a:pt x="175341" y="200764"/>
                  </a:lnTo>
                  <a:lnTo>
                    <a:pt x="175341" y="226438"/>
                  </a:lnTo>
                  <a:close/>
                  <a:moveTo>
                    <a:pt x="106735" y="182916"/>
                  </a:moveTo>
                  <a:cubicBezTo>
                    <a:pt x="105123" y="182916"/>
                    <a:pt x="103760" y="181554"/>
                    <a:pt x="103760" y="179942"/>
                  </a:cubicBezTo>
                  <a:lnTo>
                    <a:pt x="103760" y="154881"/>
                  </a:lnTo>
                  <a:cubicBezTo>
                    <a:pt x="103760" y="153269"/>
                    <a:pt x="105123" y="151907"/>
                    <a:pt x="106735" y="151907"/>
                  </a:cubicBezTo>
                  <a:lnTo>
                    <a:pt x="197419" y="151907"/>
                  </a:lnTo>
                  <a:cubicBezTo>
                    <a:pt x="199031" y="151907"/>
                    <a:pt x="200394" y="153269"/>
                    <a:pt x="200394" y="154881"/>
                  </a:cubicBezTo>
                  <a:lnTo>
                    <a:pt x="200394" y="179942"/>
                  </a:lnTo>
                  <a:cubicBezTo>
                    <a:pt x="200394" y="181554"/>
                    <a:pt x="199031" y="182916"/>
                    <a:pt x="197419" y="182916"/>
                  </a:cubicBezTo>
                  <a:lnTo>
                    <a:pt x="106735" y="182916"/>
                  </a:lnTo>
                  <a:close/>
                  <a:moveTo>
                    <a:pt x="291598" y="288335"/>
                  </a:moveTo>
                  <a:lnTo>
                    <a:pt x="277853" y="312026"/>
                  </a:lnTo>
                  <a:cubicBezTo>
                    <a:pt x="277577" y="312328"/>
                    <a:pt x="276857" y="312742"/>
                    <a:pt x="276456" y="312830"/>
                  </a:cubicBezTo>
                  <a:lnTo>
                    <a:pt x="248920" y="312830"/>
                  </a:lnTo>
                  <a:cubicBezTo>
                    <a:pt x="248520" y="312742"/>
                    <a:pt x="247801" y="312328"/>
                    <a:pt x="247525" y="312027"/>
                  </a:cubicBezTo>
                  <a:lnTo>
                    <a:pt x="233779" y="288336"/>
                  </a:lnTo>
                  <a:cubicBezTo>
                    <a:pt x="233661" y="287959"/>
                    <a:pt x="233661" y="287162"/>
                    <a:pt x="233779" y="286784"/>
                  </a:cubicBezTo>
                  <a:lnTo>
                    <a:pt x="247526" y="263092"/>
                  </a:lnTo>
                  <a:cubicBezTo>
                    <a:pt x="247802" y="262791"/>
                    <a:pt x="248521" y="262378"/>
                    <a:pt x="248921" y="262289"/>
                  </a:cubicBezTo>
                  <a:lnTo>
                    <a:pt x="276457" y="262289"/>
                  </a:lnTo>
                  <a:cubicBezTo>
                    <a:pt x="276857" y="262377"/>
                    <a:pt x="277574" y="262791"/>
                    <a:pt x="277852" y="263092"/>
                  </a:cubicBezTo>
                  <a:lnTo>
                    <a:pt x="291599" y="286784"/>
                  </a:lnTo>
                  <a:cubicBezTo>
                    <a:pt x="291715" y="287162"/>
                    <a:pt x="291715" y="287957"/>
                    <a:pt x="291598" y="2883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23">
              <a:extLst>
                <a:ext uri="{FF2B5EF4-FFF2-40B4-BE49-F238E27FC236}">
                  <a16:creationId xmlns:a16="http://schemas.microsoft.com/office/drawing/2014/main" id="{C71390F3-BDCE-814A-BCC7-4F599BB6CDE0}"/>
                </a:ext>
              </a:extLst>
            </p:cNvPr>
            <p:cNvSpPr/>
            <p:nvPr/>
          </p:nvSpPr>
          <p:spPr>
            <a:xfrm>
              <a:off x="6697248" y="2291261"/>
              <a:ext cx="69740" cy="65613"/>
            </a:xfrm>
            <a:custGeom>
              <a:avLst/>
              <a:gdLst/>
              <a:ahLst/>
              <a:cxnLst/>
              <a:rect l="l" t="t" r="r" b="b"/>
              <a:pathLst>
                <a:path w="69740" h="65613" extrusionOk="0">
                  <a:moveTo>
                    <a:pt x="67314" y="23183"/>
                  </a:moveTo>
                  <a:lnTo>
                    <a:pt x="59429" y="9594"/>
                  </a:lnTo>
                  <a:cubicBezTo>
                    <a:pt x="56205" y="4035"/>
                    <a:pt x="49201" y="0"/>
                    <a:pt x="42776" y="0"/>
                  </a:cubicBezTo>
                  <a:lnTo>
                    <a:pt x="26964" y="0"/>
                  </a:lnTo>
                  <a:cubicBezTo>
                    <a:pt x="20539" y="0"/>
                    <a:pt x="13535" y="4035"/>
                    <a:pt x="10311" y="9592"/>
                  </a:cubicBezTo>
                  <a:lnTo>
                    <a:pt x="2426" y="23184"/>
                  </a:lnTo>
                  <a:cubicBezTo>
                    <a:pt x="-809" y="28759"/>
                    <a:pt x="-809" y="36854"/>
                    <a:pt x="2426" y="42432"/>
                  </a:cubicBezTo>
                  <a:lnTo>
                    <a:pt x="10311" y="56020"/>
                  </a:lnTo>
                  <a:cubicBezTo>
                    <a:pt x="13535" y="61578"/>
                    <a:pt x="20539" y="65613"/>
                    <a:pt x="26964" y="65613"/>
                  </a:cubicBezTo>
                  <a:lnTo>
                    <a:pt x="42776" y="65613"/>
                  </a:lnTo>
                  <a:cubicBezTo>
                    <a:pt x="49201" y="65613"/>
                    <a:pt x="56205" y="61578"/>
                    <a:pt x="59429" y="56021"/>
                  </a:cubicBezTo>
                  <a:lnTo>
                    <a:pt x="67314" y="42431"/>
                  </a:lnTo>
                  <a:cubicBezTo>
                    <a:pt x="70549" y="36855"/>
                    <a:pt x="70549" y="28761"/>
                    <a:pt x="67314" y="23183"/>
                  </a:cubicBezTo>
                  <a:close/>
                  <a:moveTo>
                    <a:pt x="51814" y="33583"/>
                  </a:moveTo>
                  <a:lnTo>
                    <a:pt x="44051" y="46961"/>
                  </a:lnTo>
                  <a:cubicBezTo>
                    <a:pt x="43777" y="47262"/>
                    <a:pt x="43057" y="47678"/>
                    <a:pt x="42657" y="47765"/>
                  </a:cubicBezTo>
                  <a:lnTo>
                    <a:pt x="27084" y="47765"/>
                  </a:lnTo>
                  <a:cubicBezTo>
                    <a:pt x="26685" y="47678"/>
                    <a:pt x="25967" y="47262"/>
                    <a:pt x="25690" y="46961"/>
                  </a:cubicBezTo>
                  <a:lnTo>
                    <a:pt x="17927" y="33583"/>
                  </a:lnTo>
                  <a:cubicBezTo>
                    <a:pt x="17810" y="33206"/>
                    <a:pt x="17810" y="32409"/>
                    <a:pt x="17927" y="32030"/>
                  </a:cubicBezTo>
                  <a:lnTo>
                    <a:pt x="25690" y="18651"/>
                  </a:lnTo>
                  <a:cubicBezTo>
                    <a:pt x="25966" y="18350"/>
                    <a:pt x="26685" y="17934"/>
                    <a:pt x="27084" y="17847"/>
                  </a:cubicBezTo>
                  <a:lnTo>
                    <a:pt x="42657" y="17847"/>
                  </a:lnTo>
                  <a:cubicBezTo>
                    <a:pt x="43057" y="17934"/>
                    <a:pt x="43774" y="18350"/>
                    <a:pt x="44051" y="18651"/>
                  </a:cubicBezTo>
                  <a:lnTo>
                    <a:pt x="51814" y="32030"/>
                  </a:lnTo>
                  <a:cubicBezTo>
                    <a:pt x="51930" y="32409"/>
                    <a:pt x="51930" y="33206"/>
                    <a:pt x="51814" y="335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23">
              <a:extLst>
                <a:ext uri="{FF2B5EF4-FFF2-40B4-BE49-F238E27FC236}">
                  <a16:creationId xmlns:a16="http://schemas.microsoft.com/office/drawing/2014/main" id="{39B5E6A7-98EE-8CC6-B01B-48559FFB3B4F}"/>
                </a:ext>
              </a:extLst>
            </p:cNvPr>
            <p:cNvSpPr/>
            <p:nvPr/>
          </p:nvSpPr>
          <p:spPr>
            <a:xfrm>
              <a:off x="6367461" y="2049168"/>
              <a:ext cx="51094" cy="50933"/>
            </a:xfrm>
            <a:custGeom>
              <a:avLst/>
              <a:gdLst/>
              <a:ahLst/>
              <a:cxnLst/>
              <a:rect l="l" t="t" r="r" b="b"/>
              <a:pathLst>
                <a:path w="51094" h="50933" extrusionOk="0">
                  <a:moveTo>
                    <a:pt x="36222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6060"/>
                  </a:lnTo>
                  <a:cubicBezTo>
                    <a:pt x="0" y="44262"/>
                    <a:pt x="6671" y="50933"/>
                    <a:pt x="14873" y="50933"/>
                  </a:cubicBezTo>
                  <a:lnTo>
                    <a:pt x="36221" y="50933"/>
                  </a:lnTo>
                  <a:cubicBezTo>
                    <a:pt x="44422" y="50932"/>
                    <a:pt x="51095" y="44260"/>
                    <a:pt x="51095" y="36059"/>
                  </a:cubicBezTo>
                  <a:lnTo>
                    <a:pt x="51095" y="14873"/>
                  </a:lnTo>
                  <a:cubicBezTo>
                    <a:pt x="51095" y="6671"/>
                    <a:pt x="44423" y="0"/>
                    <a:pt x="36222" y="0"/>
                  </a:cubicBezTo>
                  <a:close/>
                  <a:moveTo>
                    <a:pt x="17847" y="33084"/>
                  </a:moveTo>
                  <a:lnTo>
                    <a:pt x="17847" y="17847"/>
                  </a:lnTo>
                  <a:lnTo>
                    <a:pt x="33246" y="17847"/>
                  </a:lnTo>
                  <a:lnTo>
                    <a:pt x="33246" y="33084"/>
                  </a:lnTo>
                  <a:lnTo>
                    <a:pt x="17847" y="3308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23">
              <a:extLst>
                <a:ext uri="{FF2B5EF4-FFF2-40B4-BE49-F238E27FC236}">
                  <a16:creationId xmlns:a16="http://schemas.microsoft.com/office/drawing/2014/main" id="{293A5B1E-FE71-07A0-72BD-848BC7581463}"/>
                </a:ext>
              </a:extLst>
            </p:cNvPr>
            <p:cNvSpPr/>
            <p:nvPr/>
          </p:nvSpPr>
          <p:spPr>
            <a:xfrm>
              <a:off x="6735593" y="2038460"/>
              <a:ext cx="51092" cy="50934"/>
            </a:xfrm>
            <a:custGeom>
              <a:avLst/>
              <a:gdLst/>
              <a:ahLst/>
              <a:cxnLst/>
              <a:rect l="l" t="t" r="r" b="b"/>
              <a:pathLst>
                <a:path w="51092" h="50934" extrusionOk="0">
                  <a:moveTo>
                    <a:pt x="36220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6061"/>
                  </a:lnTo>
                  <a:cubicBezTo>
                    <a:pt x="0" y="44263"/>
                    <a:pt x="6671" y="50934"/>
                    <a:pt x="14873" y="50934"/>
                  </a:cubicBezTo>
                  <a:lnTo>
                    <a:pt x="36220" y="50934"/>
                  </a:lnTo>
                  <a:cubicBezTo>
                    <a:pt x="44421" y="50934"/>
                    <a:pt x="51092" y="44263"/>
                    <a:pt x="51092" y="36061"/>
                  </a:cubicBezTo>
                  <a:lnTo>
                    <a:pt x="51092" y="14873"/>
                  </a:lnTo>
                  <a:cubicBezTo>
                    <a:pt x="51092" y="6671"/>
                    <a:pt x="44420" y="0"/>
                    <a:pt x="36220" y="0"/>
                  </a:cubicBezTo>
                  <a:close/>
                  <a:moveTo>
                    <a:pt x="33245" y="33086"/>
                  </a:moveTo>
                  <a:lnTo>
                    <a:pt x="17847" y="33086"/>
                  </a:lnTo>
                  <a:lnTo>
                    <a:pt x="17847" y="17847"/>
                  </a:lnTo>
                  <a:lnTo>
                    <a:pt x="33245" y="17847"/>
                  </a:lnTo>
                  <a:lnTo>
                    <a:pt x="33245" y="330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23">
              <a:extLst>
                <a:ext uri="{FF2B5EF4-FFF2-40B4-BE49-F238E27FC236}">
                  <a16:creationId xmlns:a16="http://schemas.microsoft.com/office/drawing/2014/main" id="{1C7D89DA-5796-4315-E078-E28A34963E99}"/>
                </a:ext>
              </a:extLst>
            </p:cNvPr>
            <p:cNvSpPr/>
            <p:nvPr/>
          </p:nvSpPr>
          <p:spPr>
            <a:xfrm>
              <a:off x="6474452" y="2002055"/>
              <a:ext cx="51094" cy="74364"/>
            </a:xfrm>
            <a:custGeom>
              <a:avLst/>
              <a:gdLst/>
              <a:ahLst/>
              <a:cxnLst/>
              <a:rect l="l" t="t" r="r" b="b"/>
              <a:pathLst>
                <a:path w="51094" h="74364" extrusionOk="0">
                  <a:moveTo>
                    <a:pt x="36222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6060"/>
                  </a:lnTo>
                  <a:cubicBezTo>
                    <a:pt x="0" y="44260"/>
                    <a:pt x="6673" y="50933"/>
                    <a:pt x="14873" y="50933"/>
                  </a:cubicBezTo>
                  <a:lnTo>
                    <a:pt x="15915" y="50933"/>
                  </a:lnTo>
                  <a:lnTo>
                    <a:pt x="15915" y="65441"/>
                  </a:lnTo>
                  <a:cubicBezTo>
                    <a:pt x="15915" y="70370"/>
                    <a:pt x="19911" y="74364"/>
                    <a:pt x="24839" y="74364"/>
                  </a:cubicBezTo>
                  <a:cubicBezTo>
                    <a:pt x="29767" y="74364"/>
                    <a:pt x="33763" y="70370"/>
                    <a:pt x="33763" y="65441"/>
                  </a:cubicBezTo>
                  <a:lnTo>
                    <a:pt x="33763" y="50933"/>
                  </a:lnTo>
                  <a:lnTo>
                    <a:pt x="36222" y="50933"/>
                  </a:lnTo>
                  <a:cubicBezTo>
                    <a:pt x="44423" y="50933"/>
                    <a:pt x="51095" y="44262"/>
                    <a:pt x="51095" y="36060"/>
                  </a:cubicBezTo>
                  <a:lnTo>
                    <a:pt x="51095" y="14873"/>
                  </a:lnTo>
                  <a:cubicBezTo>
                    <a:pt x="51095" y="6671"/>
                    <a:pt x="44423" y="0"/>
                    <a:pt x="36222" y="0"/>
                  </a:cubicBezTo>
                  <a:close/>
                  <a:moveTo>
                    <a:pt x="33247" y="33086"/>
                  </a:moveTo>
                  <a:lnTo>
                    <a:pt x="17847" y="33086"/>
                  </a:lnTo>
                  <a:lnTo>
                    <a:pt x="17847" y="17847"/>
                  </a:lnTo>
                  <a:lnTo>
                    <a:pt x="33247" y="17847"/>
                  </a:lnTo>
                  <a:lnTo>
                    <a:pt x="33247" y="330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23">
              <a:extLst>
                <a:ext uri="{FF2B5EF4-FFF2-40B4-BE49-F238E27FC236}">
                  <a16:creationId xmlns:a16="http://schemas.microsoft.com/office/drawing/2014/main" id="{BAFD98A2-5447-5B67-E2D3-F751EB295FC0}"/>
                </a:ext>
              </a:extLst>
            </p:cNvPr>
            <p:cNvSpPr/>
            <p:nvPr/>
          </p:nvSpPr>
          <p:spPr>
            <a:xfrm>
              <a:off x="6590636" y="2038429"/>
              <a:ext cx="51092" cy="96291"/>
            </a:xfrm>
            <a:custGeom>
              <a:avLst/>
              <a:gdLst/>
              <a:ahLst/>
              <a:cxnLst/>
              <a:rect l="l" t="t" r="r" b="b"/>
              <a:pathLst>
                <a:path w="51092" h="96291" extrusionOk="0">
                  <a:moveTo>
                    <a:pt x="36220" y="0"/>
                  </a:moveTo>
                  <a:lnTo>
                    <a:pt x="14873" y="0"/>
                  </a:lnTo>
                  <a:cubicBezTo>
                    <a:pt x="6673" y="0"/>
                    <a:pt x="0" y="6671"/>
                    <a:pt x="0" y="14873"/>
                  </a:cubicBezTo>
                  <a:lnTo>
                    <a:pt x="0" y="36060"/>
                  </a:lnTo>
                  <a:cubicBezTo>
                    <a:pt x="-1" y="44262"/>
                    <a:pt x="6671" y="50933"/>
                    <a:pt x="14872" y="50933"/>
                  </a:cubicBezTo>
                  <a:lnTo>
                    <a:pt x="16620" y="50933"/>
                  </a:lnTo>
                  <a:lnTo>
                    <a:pt x="16620" y="87368"/>
                  </a:lnTo>
                  <a:cubicBezTo>
                    <a:pt x="16620" y="92298"/>
                    <a:pt x="20614" y="96292"/>
                    <a:pt x="25543" y="96292"/>
                  </a:cubicBezTo>
                  <a:cubicBezTo>
                    <a:pt x="30473" y="96292"/>
                    <a:pt x="34467" y="92298"/>
                    <a:pt x="34467" y="87368"/>
                  </a:cubicBezTo>
                  <a:lnTo>
                    <a:pt x="34467" y="50933"/>
                  </a:lnTo>
                  <a:lnTo>
                    <a:pt x="36220" y="50933"/>
                  </a:lnTo>
                  <a:cubicBezTo>
                    <a:pt x="44421" y="50933"/>
                    <a:pt x="51093" y="44262"/>
                    <a:pt x="51093" y="36060"/>
                  </a:cubicBezTo>
                  <a:lnTo>
                    <a:pt x="51093" y="14873"/>
                  </a:lnTo>
                  <a:cubicBezTo>
                    <a:pt x="51093" y="6671"/>
                    <a:pt x="44421" y="0"/>
                    <a:pt x="36220" y="0"/>
                  </a:cubicBezTo>
                  <a:close/>
                  <a:moveTo>
                    <a:pt x="33244" y="33086"/>
                  </a:moveTo>
                  <a:lnTo>
                    <a:pt x="17846" y="33086"/>
                  </a:lnTo>
                  <a:lnTo>
                    <a:pt x="17846" y="17847"/>
                  </a:lnTo>
                  <a:lnTo>
                    <a:pt x="33244" y="17847"/>
                  </a:lnTo>
                  <a:lnTo>
                    <a:pt x="33244" y="330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344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11;p30">
            <a:extLst>
              <a:ext uri="{FF2B5EF4-FFF2-40B4-BE49-F238E27FC236}">
                <a16:creationId xmlns:a16="http://schemas.microsoft.com/office/drawing/2014/main" id="{371DED97-024A-A672-F687-E0A66031D4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9200" y="304250"/>
            <a:ext cx="5390606" cy="4987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Architecture</a:t>
            </a:r>
            <a:endParaRPr dirty="0"/>
          </a:p>
        </p:txBody>
      </p:sp>
      <p:sp>
        <p:nvSpPr>
          <p:cNvPr id="7" name="Google Shape;1415;p30">
            <a:extLst>
              <a:ext uri="{FF2B5EF4-FFF2-40B4-BE49-F238E27FC236}">
                <a16:creationId xmlns:a16="http://schemas.microsoft.com/office/drawing/2014/main" id="{2EE24BF4-D628-BE0C-86F4-A0217BCF6F65}"/>
              </a:ext>
            </a:extLst>
          </p:cNvPr>
          <p:cNvSpPr/>
          <p:nvPr/>
        </p:nvSpPr>
        <p:spPr>
          <a:xfrm rot="5400000">
            <a:off x="4173750" y="2024019"/>
            <a:ext cx="796500" cy="749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8" name="Google Shape;1416;p30">
            <a:extLst>
              <a:ext uri="{FF2B5EF4-FFF2-40B4-BE49-F238E27FC236}">
                <a16:creationId xmlns:a16="http://schemas.microsoft.com/office/drawing/2014/main" id="{C19EECA6-0383-BFE7-5E4A-FBA0F2C8C79B}"/>
              </a:ext>
            </a:extLst>
          </p:cNvPr>
          <p:cNvGrpSpPr/>
          <p:nvPr/>
        </p:nvGrpSpPr>
        <p:grpSpPr>
          <a:xfrm>
            <a:off x="4343412" y="2170119"/>
            <a:ext cx="457176" cy="457199"/>
            <a:chOff x="4348402" y="3107782"/>
            <a:chExt cx="608756" cy="609193"/>
          </a:xfrm>
        </p:grpSpPr>
        <p:sp>
          <p:nvSpPr>
            <p:cNvPr id="9" name="Google Shape;1417;p30">
              <a:extLst>
                <a:ext uri="{FF2B5EF4-FFF2-40B4-BE49-F238E27FC236}">
                  <a16:creationId xmlns:a16="http://schemas.microsoft.com/office/drawing/2014/main" id="{7EDFD5A9-53A0-102C-D7CC-0F735A69FB86}"/>
                </a:ext>
              </a:extLst>
            </p:cNvPr>
            <p:cNvSpPr/>
            <p:nvPr/>
          </p:nvSpPr>
          <p:spPr>
            <a:xfrm>
              <a:off x="4410046" y="3196511"/>
              <a:ext cx="458790" cy="458788"/>
            </a:xfrm>
            <a:custGeom>
              <a:avLst/>
              <a:gdLst/>
              <a:ahLst/>
              <a:cxnLst/>
              <a:rect l="l" t="t" r="r" b="b"/>
              <a:pathLst>
                <a:path w="458790" h="458788" extrusionOk="0">
                  <a:moveTo>
                    <a:pt x="229394" y="0"/>
                  </a:moveTo>
                  <a:cubicBezTo>
                    <a:pt x="102906" y="0"/>
                    <a:pt x="0" y="102906"/>
                    <a:pt x="0" y="229394"/>
                  </a:cubicBezTo>
                  <a:cubicBezTo>
                    <a:pt x="0" y="355883"/>
                    <a:pt x="102906" y="458789"/>
                    <a:pt x="229394" y="458789"/>
                  </a:cubicBezTo>
                  <a:cubicBezTo>
                    <a:pt x="355884" y="458789"/>
                    <a:pt x="458790" y="355883"/>
                    <a:pt x="458790" y="229394"/>
                  </a:cubicBezTo>
                  <a:cubicBezTo>
                    <a:pt x="458790" y="102906"/>
                    <a:pt x="355884" y="0"/>
                    <a:pt x="229394" y="0"/>
                  </a:cubicBezTo>
                  <a:close/>
                  <a:moveTo>
                    <a:pt x="440740" y="220472"/>
                  </a:moveTo>
                  <a:lnTo>
                    <a:pt x="393146" y="220472"/>
                  </a:lnTo>
                  <a:cubicBezTo>
                    <a:pt x="392296" y="189084"/>
                    <a:pt x="386972" y="158791"/>
                    <a:pt x="377602" y="131073"/>
                  </a:cubicBezTo>
                  <a:cubicBezTo>
                    <a:pt x="388716" y="126690"/>
                    <a:pt x="398963" y="121791"/>
                    <a:pt x="408172" y="116425"/>
                  </a:cubicBezTo>
                  <a:cubicBezTo>
                    <a:pt x="427421" y="146775"/>
                    <a:pt x="439150" y="182334"/>
                    <a:pt x="440740" y="220472"/>
                  </a:cubicBezTo>
                  <a:close/>
                  <a:moveTo>
                    <a:pt x="397960" y="101730"/>
                  </a:moveTo>
                  <a:cubicBezTo>
                    <a:pt x="389907" y="106347"/>
                    <a:pt x="380993" y="110585"/>
                    <a:pt x="371351" y="114412"/>
                  </a:cubicBezTo>
                  <a:cubicBezTo>
                    <a:pt x="364489" y="97828"/>
                    <a:pt x="356101" y="82354"/>
                    <a:pt x="346269" y="68366"/>
                  </a:cubicBezTo>
                  <a:cubicBezTo>
                    <a:pt x="338339" y="57083"/>
                    <a:pt x="329711" y="47116"/>
                    <a:pt x="320530" y="38506"/>
                  </a:cubicBezTo>
                  <a:cubicBezTo>
                    <a:pt x="351112" y="53168"/>
                    <a:pt x="377641" y="74968"/>
                    <a:pt x="397960" y="101730"/>
                  </a:cubicBezTo>
                  <a:close/>
                  <a:moveTo>
                    <a:pt x="318366" y="220472"/>
                  </a:moveTo>
                  <a:cubicBezTo>
                    <a:pt x="318014" y="195706"/>
                    <a:pt x="316206" y="171625"/>
                    <a:pt x="313043" y="148983"/>
                  </a:cubicBezTo>
                  <a:cubicBezTo>
                    <a:pt x="329915" y="145911"/>
                    <a:pt x="345943" y="141922"/>
                    <a:pt x="360780" y="137099"/>
                  </a:cubicBezTo>
                  <a:cubicBezTo>
                    <a:pt x="369313" y="162483"/>
                    <a:pt x="374435" y="190692"/>
                    <a:pt x="375291" y="220472"/>
                  </a:cubicBezTo>
                  <a:lnTo>
                    <a:pt x="318366" y="220472"/>
                  </a:lnTo>
                  <a:close/>
                  <a:moveTo>
                    <a:pt x="375291" y="238319"/>
                  </a:moveTo>
                  <a:cubicBezTo>
                    <a:pt x="374426" y="268334"/>
                    <a:pt x="369223" y="296750"/>
                    <a:pt x="360572" y="322289"/>
                  </a:cubicBezTo>
                  <a:cubicBezTo>
                    <a:pt x="345766" y="317488"/>
                    <a:pt x="329776" y="313517"/>
                    <a:pt x="312952" y="310456"/>
                  </a:cubicBezTo>
                  <a:cubicBezTo>
                    <a:pt x="316176" y="287608"/>
                    <a:pt x="318018" y="263365"/>
                    <a:pt x="318368" y="238319"/>
                  </a:cubicBezTo>
                  <a:lnTo>
                    <a:pt x="375291" y="238319"/>
                  </a:lnTo>
                  <a:close/>
                  <a:moveTo>
                    <a:pt x="354522" y="120429"/>
                  </a:moveTo>
                  <a:cubicBezTo>
                    <a:pt x="340786" y="124860"/>
                    <a:pt x="325929" y="128542"/>
                    <a:pt x="310261" y="131400"/>
                  </a:cubicBezTo>
                  <a:cubicBezTo>
                    <a:pt x="306317" y="109119"/>
                    <a:pt x="301004" y="88533"/>
                    <a:pt x="294433" y="70450"/>
                  </a:cubicBezTo>
                  <a:cubicBezTo>
                    <a:pt x="288077" y="52959"/>
                    <a:pt x="280742" y="38509"/>
                    <a:pt x="272676" y="27332"/>
                  </a:cubicBezTo>
                  <a:cubicBezTo>
                    <a:pt x="307161" y="42865"/>
                    <a:pt x="336204" y="76455"/>
                    <a:pt x="354522" y="120429"/>
                  </a:cubicBezTo>
                  <a:close/>
                  <a:moveTo>
                    <a:pt x="263834" y="238319"/>
                  </a:moveTo>
                  <a:lnTo>
                    <a:pt x="300519" y="238319"/>
                  </a:lnTo>
                  <a:lnTo>
                    <a:pt x="300519" y="238319"/>
                  </a:lnTo>
                  <a:cubicBezTo>
                    <a:pt x="300160" y="262145"/>
                    <a:pt x="298358" y="285576"/>
                    <a:pt x="295267" y="307616"/>
                  </a:cubicBezTo>
                  <a:cubicBezTo>
                    <a:pt x="276932" y="305059"/>
                    <a:pt x="257809" y="303555"/>
                    <a:pt x="238318" y="303203"/>
                  </a:cubicBezTo>
                  <a:lnTo>
                    <a:pt x="238318" y="263835"/>
                  </a:lnTo>
                  <a:cubicBezTo>
                    <a:pt x="250777" y="260605"/>
                    <a:pt x="260604" y="250777"/>
                    <a:pt x="263834" y="238319"/>
                  </a:cubicBezTo>
                  <a:close/>
                  <a:moveTo>
                    <a:pt x="238318" y="194955"/>
                  </a:moveTo>
                  <a:lnTo>
                    <a:pt x="238318" y="156251"/>
                  </a:lnTo>
                  <a:cubicBezTo>
                    <a:pt x="257872" y="155898"/>
                    <a:pt x="277048" y="154386"/>
                    <a:pt x="295430" y="151816"/>
                  </a:cubicBezTo>
                  <a:cubicBezTo>
                    <a:pt x="298442" y="173520"/>
                    <a:pt x="300170" y="196643"/>
                    <a:pt x="300517" y="220472"/>
                  </a:cubicBezTo>
                  <a:lnTo>
                    <a:pt x="263834" y="220472"/>
                  </a:lnTo>
                  <a:cubicBezTo>
                    <a:pt x="260604" y="208013"/>
                    <a:pt x="250776" y="198185"/>
                    <a:pt x="238318" y="194955"/>
                  </a:cubicBezTo>
                  <a:close/>
                  <a:moveTo>
                    <a:pt x="220471" y="19764"/>
                  </a:moveTo>
                  <a:lnTo>
                    <a:pt x="220471" y="51671"/>
                  </a:lnTo>
                  <a:cubicBezTo>
                    <a:pt x="220471" y="56599"/>
                    <a:pt x="224465" y="60594"/>
                    <a:pt x="229394" y="60594"/>
                  </a:cubicBezTo>
                  <a:cubicBezTo>
                    <a:pt x="234324" y="60594"/>
                    <a:pt x="238318" y="56599"/>
                    <a:pt x="238318" y="51671"/>
                  </a:cubicBezTo>
                  <a:lnTo>
                    <a:pt x="238318" y="19764"/>
                  </a:lnTo>
                  <a:cubicBezTo>
                    <a:pt x="252490" y="25761"/>
                    <a:pt x="266453" y="45712"/>
                    <a:pt x="277659" y="76547"/>
                  </a:cubicBezTo>
                  <a:cubicBezTo>
                    <a:pt x="283864" y="93622"/>
                    <a:pt x="288893" y="113097"/>
                    <a:pt x="292648" y="134221"/>
                  </a:cubicBezTo>
                  <a:cubicBezTo>
                    <a:pt x="275201" y="136633"/>
                    <a:pt x="256958" y="138055"/>
                    <a:pt x="238318" y="138401"/>
                  </a:cubicBezTo>
                  <a:lnTo>
                    <a:pt x="238318" y="105213"/>
                  </a:lnTo>
                  <a:cubicBezTo>
                    <a:pt x="238318" y="100285"/>
                    <a:pt x="234324" y="96289"/>
                    <a:pt x="229394" y="96289"/>
                  </a:cubicBezTo>
                  <a:cubicBezTo>
                    <a:pt x="224465" y="96289"/>
                    <a:pt x="220471" y="100285"/>
                    <a:pt x="220471" y="105213"/>
                  </a:cubicBezTo>
                  <a:lnTo>
                    <a:pt x="220471" y="138401"/>
                  </a:lnTo>
                  <a:cubicBezTo>
                    <a:pt x="209553" y="138198"/>
                    <a:pt x="198778" y="137615"/>
                    <a:pt x="188212" y="136691"/>
                  </a:cubicBezTo>
                  <a:cubicBezTo>
                    <a:pt x="187728" y="124660"/>
                    <a:pt x="181242" y="114154"/>
                    <a:pt x="171671" y="108083"/>
                  </a:cubicBezTo>
                  <a:cubicBezTo>
                    <a:pt x="174430" y="96883"/>
                    <a:pt x="177585" y="86314"/>
                    <a:pt x="181133" y="76547"/>
                  </a:cubicBezTo>
                  <a:cubicBezTo>
                    <a:pt x="192336" y="45711"/>
                    <a:pt x="206299" y="25761"/>
                    <a:pt x="220471" y="19764"/>
                  </a:cubicBezTo>
                  <a:close/>
                  <a:moveTo>
                    <a:pt x="93722" y="293962"/>
                  </a:moveTo>
                  <a:cubicBezTo>
                    <a:pt x="92594" y="293962"/>
                    <a:pt x="91479" y="294020"/>
                    <a:pt x="90378" y="294124"/>
                  </a:cubicBezTo>
                  <a:cubicBezTo>
                    <a:pt x="86439" y="276415"/>
                    <a:pt x="84059" y="257704"/>
                    <a:pt x="83501" y="238319"/>
                  </a:cubicBezTo>
                  <a:lnTo>
                    <a:pt x="140425" y="238319"/>
                  </a:lnTo>
                  <a:lnTo>
                    <a:pt x="140425" y="238319"/>
                  </a:lnTo>
                  <a:cubicBezTo>
                    <a:pt x="140781" y="263326"/>
                    <a:pt x="142627" y="287630"/>
                    <a:pt x="145845" y="310465"/>
                  </a:cubicBezTo>
                  <a:cubicBezTo>
                    <a:pt x="139084" y="311695"/>
                    <a:pt x="132461" y="313072"/>
                    <a:pt x="125991" y="314591"/>
                  </a:cubicBezTo>
                  <a:cubicBezTo>
                    <a:pt x="120333" y="302423"/>
                    <a:pt x="108001" y="293962"/>
                    <a:pt x="93722" y="293962"/>
                  </a:cubicBezTo>
                  <a:close/>
                  <a:moveTo>
                    <a:pt x="111448" y="329535"/>
                  </a:moveTo>
                  <a:cubicBezTo>
                    <a:pt x="111448" y="339310"/>
                    <a:pt x="103496" y="347263"/>
                    <a:pt x="93722" y="347263"/>
                  </a:cubicBezTo>
                  <a:cubicBezTo>
                    <a:pt x="83947" y="347263"/>
                    <a:pt x="75996" y="339310"/>
                    <a:pt x="75996" y="329535"/>
                  </a:cubicBezTo>
                  <a:cubicBezTo>
                    <a:pt x="75994" y="319761"/>
                    <a:pt x="83947" y="311809"/>
                    <a:pt x="93722" y="311809"/>
                  </a:cubicBezTo>
                  <a:cubicBezTo>
                    <a:pt x="103496" y="311809"/>
                    <a:pt x="111448" y="319762"/>
                    <a:pt x="111448" y="329535"/>
                  </a:cubicBezTo>
                  <a:close/>
                  <a:moveTo>
                    <a:pt x="83500" y="220471"/>
                  </a:moveTo>
                  <a:cubicBezTo>
                    <a:pt x="84358" y="190692"/>
                    <a:pt x="89478" y="162482"/>
                    <a:pt x="98010" y="137098"/>
                  </a:cubicBezTo>
                  <a:cubicBezTo>
                    <a:pt x="104267" y="139133"/>
                    <a:pt x="110752" y="141004"/>
                    <a:pt x="117406" y="142736"/>
                  </a:cubicBezTo>
                  <a:cubicBezTo>
                    <a:pt x="119252" y="156958"/>
                    <a:pt x="129520" y="168564"/>
                    <a:pt x="143035" y="172374"/>
                  </a:cubicBezTo>
                  <a:cubicBezTo>
                    <a:pt x="141549" y="187963"/>
                    <a:pt x="140657" y="204057"/>
                    <a:pt x="140425" y="220471"/>
                  </a:cubicBezTo>
                  <a:lnTo>
                    <a:pt x="83500" y="220471"/>
                  </a:lnTo>
                  <a:close/>
                  <a:moveTo>
                    <a:pt x="134947" y="138137"/>
                  </a:moveTo>
                  <a:cubicBezTo>
                    <a:pt x="134947" y="128362"/>
                    <a:pt x="142900" y="120411"/>
                    <a:pt x="152673" y="120411"/>
                  </a:cubicBezTo>
                  <a:cubicBezTo>
                    <a:pt x="162449" y="120411"/>
                    <a:pt x="170400" y="128362"/>
                    <a:pt x="170400" y="138137"/>
                  </a:cubicBezTo>
                  <a:cubicBezTo>
                    <a:pt x="170402" y="147913"/>
                    <a:pt x="162449" y="155864"/>
                    <a:pt x="152673" y="155864"/>
                  </a:cubicBezTo>
                  <a:cubicBezTo>
                    <a:pt x="142899" y="155864"/>
                    <a:pt x="134947" y="147911"/>
                    <a:pt x="134947" y="138137"/>
                  </a:cubicBezTo>
                  <a:close/>
                  <a:moveTo>
                    <a:pt x="160925" y="172735"/>
                  </a:moveTo>
                  <a:cubicBezTo>
                    <a:pt x="171167" y="170293"/>
                    <a:pt x="179702" y="163411"/>
                    <a:pt x="184380" y="154240"/>
                  </a:cubicBezTo>
                  <a:cubicBezTo>
                    <a:pt x="196197" y="155343"/>
                    <a:pt x="208256" y="156028"/>
                    <a:pt x="220471" y="156250"/>
                  </a:cubicBezTo>
                  <a:lnTo>
                    <a:pt x="220471" y="194955"/>
                  </a:lnTo>
                  <a:cubicBezTo>
                    <a:pt x="208013" y="198185"/>
                    <a:pt x="198185" y="208013"/>
                    <a:pt x="194956" y="220471"/>
                  </a:cubicBezTo>
                  <a:lnTo>
                    <a:pt x="158272" y="220471"/>
                  </a:lnTo>
                  <a:cubicBezTo>
                    <a:pt x="158510" y="204144"/>
                    <a:pt x="159417" y="188167"/>
                    <a:pt x="160925" y="172735"/>
                  </a:cubicBezTo>
                  <a:close/>
                  <a:moveTo>
                    <a:pt x="186114" y="27332"/>
                  </a:moveTo>
                  <a:cubicBezTo>
                    <a:pt x="178049" y="38509"/>
                    <a:pt x="170713" y="52961"/>
                    <a:pt x="164357" y="70451"/>
                  </a:cubicBezTo>
                  <a:cubicBezTo>
                    <a:pt x="160725" y="80446"/>
                    <a:pt x="157494" y="91229"/>
                    <a:pt x="154654" y="102623"/>
                  </a:cubicBezTo>
                  <a:cubicBezTo>
                    <a:pt x="153999" y="102587"/>
                    <a:pt x="153339" y="102565"/>
                    <a:pt x="152674" y="102565"/>
                  </a:cubicBezTo>
                  <a:cubicBezTo>
                    <a:pt x="137725" y="102565"/>
                    <a:pt x="124908" y="111838"/>
                    <a:pt x="119653" y="124931"/>
                  </a:cubicBezTo>
                  <a:cubicBezTo>
                    <a:pt x="114391" y="123528"/>
                    <a:pt x="109247" y="122035"/>
                    <a:pt x="104268" y="120430"/>
                  </a:cubicBezTo>
                  <a:cubicBezTo>
                    <a:pt x="122586" y="76454"/>
                    <a:pt x="151631" y="42865"/>
                    <a:pt x="186114" y="27332"/>
                  </a:cubicBezTo>
                  <a:close/>
                  <a:moveTo>
                    <a:pt x="138263" y="38506"/>
                  </a:moveTo>
                  <a:cubicBezTo>
                    <a:pt x="129080" y="47116"/>
                    <a:pt x="120452" y="57083"/>
                    <a:pt x="112522" y="68368"/>
                  </a:cubicBezTo>
                  <a:cubicBezTo>
                    <a:pt x="102691" y="82355"/>
                    <a:pt x="94301" y="97828"/>
                    <a:pt x="87441" y="114413"/>
                  </a:cubicBezTo>
                  <a:cubicBezTo>
                    <a:pt x="77798" y="110586"/>
                    <a:pt x="68880" y="106347"/>
                    <a:pt x="60829" y="101730"/>
                  </a:cubicBezTo>
                  <a:cubicBezTo>
                    <a:pt x="81149" y="74966"/>
                    <a:pt x="107680" y="53165"/>
                    <a:pt x="138263" y="38506"/>
                  </a:cubicBezTo>
                  <a:close/>
                  <a:moveTo>
                    <a:pt x="50615" y="116425"/>
                  </a:moveTo>
                  <a:cubicBezTo>
                    <a:pt x="59826" y="121791"/>
                    <a:pt x="70074" y="126690"/>
                    <a:pt x="81188" y="131073"/>
                  </a:cubicBezTo>
                  <a:cubicBezTo>
                    <a:pt x="71817" y="158791"/>
                    <a:pt x="66494" y="189084"/>
                    <a:pt x="65645" y="220472"/>
                  </a:cubicBezTo>
                  <a:lnTo>
                    <a:pt x="18049" y="220472"/>
                  </a:lnTo>
                  <a:cubicBezTo>
                    <a:pt x="19641" y="182334"/>
                    <a:pt x="31369" y="146775"/>
                    <a:pt x="50615" y="116425"/>
                  </a:cubicBezTo>
                  <a:close/>
                  <a:moveTo>
                    <a:pt x="50916" y="342846"/>
                  </a:moveTo>
                  <a:cubicBezTo>
                    <a:pt x="31489" y="312391"/>
                    <a:pt x="19649" y="276657"/>
                    <a:pt x="18049" y="238319"/>
                  </a:cubicBezTo>
                  <a:lnTo>
                    <a:pt x="65645" y="238319"/>
                  </a:lnTo>
                  <a:cubicBezTo>
                    <a:pt x="66222" y="259648"/>
                    <a:pt x="68883" y="280466"/>
                    <a:pt x="73459" y="300320"/>
                  </a:cubicBezTo>
                  <a:cubicBezTo>
                    <a:pt x="64214" y="306751"/>
                    <a:pt x="58147" y="317446"/>
                    <a:pt x="58147" y="329535"/>
                  </a:cubicBezTo>
                  <a:cubicBezTo>
                    <a:pt x="58147" y="332559"/>
                    <a:pt x="58528" y="335494"/>
                    <a:pt x="59242" y="338297"/>
                  </a:cubicBezTo>
                  <a:cubicBezTo>
                    <a:pt x="56382" y="339774"/>
                    <a:pt x="53605" y="341290"/>
                    <a:pt x="50916" y="342846"/>
                  </a:cubicBezTo>
                  <a:close/>
                  <a:moveTo>
                    <a:pt x="61189" y="357530"/>
                  </a:moveTo>
                  <a:cubicBezTo>
                    <a:pt x="63353" y="356299"/>
                    <a:pt x="65568" y="355092"/>
                    <a:pt x="67852" y="353916"/>
                  </a:cubicBezTo>
                  <a:cubicBezTo>
                    <a:pt x="74343" y="360799"/>
                    <a:pt x="83537" y="365110"/>
                    <a:pt x="93722" y="365110"/>
                  </a:cubicBezTo>
                  <a:cubicBezTo>
                    <a:pt x="94843" y="365110"/>
                    <a:pt x="95950" y="365052"/>
                    <a:pt x="97046" y="364949"/>
                  </a:cubicBezTo>
                  <a:cubicBezTo>
                    <a:pt x="101721" y="373881"/>
                    <a:pt x="106884" y="382398"/>
                    <a:pt x="112523" y="390423"/>
                  </a:cubicBezTo>
                  <a:cubicBezTo>
                    <a:pt x="120454" y="401707"/>
                    <a:pt x="129081" y="411674"/>
                    <a:pt x="138264" y="420284"/>
                  </a:cubicBezTo>
                  <a:cubicBezTo>
                    <a:pt x="107859" y="405711"/>
                    <a:pt x="81463" y="384078"/>
                    <a:pt x="61189" y="357530"/>
                  </a:cubicBezTo>
                  <a:close/>
                  <a:moveTo>
                    <a:pt x="113951" y="358774"/>
                  </a:moveTo>
                  <a:cubicBezTo>
                    <a:pt x="122550" y="352806"/>
                    <a:pt x="128397" y="343151"/>
                    <a:pt x="129192" y="332114"/>
                  </a:cubicBezTo>
                  <a:cubicBezTo>
                    <a:pt x="135517" y="330615"/>
                    <a:pt x="142009" y="329257"/>
                    <a:pt x="148648" y="328047"/>
                  </a:cubicBezTo>
                  <a:cubicBezTo>
                    <a:pt x="152578" y="350077"/>
                    <a:pt x="157851" y="370433"/>
                    <a:pt x="164358" y="388339"/>
                  </a:cubicBezTo>
                  <a:cubicBezTo>
                    <a:pt x="170714" y="405830"/>
                    <a:pt x="178050" y="420281"/>
                    <a:pt x="186116" y="431457"/>
                  </a:cubicBezTo>
                  <a:cubicBezTo>
                    <a:pt x="157187" y="418430"/>
                    <a:pt x="132097" y="392686"/>
                    <a:pt x="113951" y="358774"/>
                  </a:cubicBezTo>
                  <a:close/>
                  <a:moveTo>
                    <a:pt x="181131" y="382244"/>
                  </a:moveTo>
                  <a:cubicBezTo>
                    <a:pt x="174990" y="365343"/>
                    <a:pt x="169996" y="346098"/>
                    <a:pt x="166255" y="325223"/>
                  </a:cubicBezTo>
                  <a:cubicBezTo>
                    <a:pt x="183671" y="322818"/>
                    <a:pt x="201874" y="321398"/>
                    <a:pt x="220470" y="321052"/>
                  </a:cubicBezTo>
                  <a:lnTo>
                    <a:pt x="220470" y="439026"/>
                  </a:lnTo>
                  <a:cubicBezTo>
                    <a:pt x="206298" y="433028"/>
                    <a:pt x="192336" y="413077"/>
                    <a:pt x="181131" y="382244"/>
                  </a:cubicBezTo>
                  <a:close/>
                  <a:moveTo>
                    <a:pt x="220471" y="303201"/>
                  </a:moveTo>
                  <a:cubicBezTo>
                    <a:pt x="200955" y="303555"/>
                    <a:pt x="181810" y="305062"/>
                    <a:pt x="163455" y="307626"/>
                  </a:cubicBezTo>
                  <a:cubicBezTo>
                    <a:pt x="160388" y="285732"/>
                    <a:pt x="158623" y="262386"/>
                    <a:pt x="158272" y="238318"/>
                  </a:cubicBezTo>
                  <a:lnTo>
                    <a:pt x="194956" y="238318"/>
                  </a:lnTo>
                  <a:cubicBezTo>
                    <a:pt x="198186" y="250776"/>
                    <a:pt x="208014" y="260604"/>
                    <a:pt x="220471" y="263834"/>
                  </a:cubicBezTo>
                  <a:lnTo>
                    <a:pt x="220471" y="303201"/>
                  </a:lnTo>
                  <a:close/>
                  <a:moveTo>
                    <a:pt x="211668" y="229396"/>
                  </a:moveTo>
                  <a:cubicBezTo>
                    <a:pt x="211668" y="219621"/>
                    <a:pt x="219620" y="211668"/>
                    <a:pt x="229394" y="211668"/>
                  </a:cubicBezTo>
                  <a:cubicBezTo>
                    <a:pt x="239169" y="211668"/>
                    <a:pt x="247121" y="219621"/>
                    <a:pt x="247121" y="229396"/>
                  </a:cubicBezTo>
                  <a:cubicBezTo>
                    <a:pt x="247121" y="239170"/>
                    <a:pt x="239168" y="247122"/>
                    <a:pt x="229394" y="247122"/>
                  </a:cubicBezTo>
                  <a:cubicBezTo>
                    <a:pt x="219620" y="247122"/>
                    <a:pt x="211668" y="239170"/>
                    <a:pt x="211668" y="229396"/>
                  </a:cubicBezTo>
                  <a:close/>
                  <a:moveTo>
                    <a:pt x="272778" y="431413"/>
                  </a:moveTo>
                  <a:cubicBezTo>
                    <a:pt x="275655" y="427408"/>
                    <a:pt x="278531" y="422857"/>
                    <a:pt x="281377" y="417673"/>
                  </a:cubicBezTo>
                  <a:cubicBezTo>
                    <a:pt x="283748" y="413353"/>
                    <a:pt x="282169" y="407929"/>
                    <a:pt x="277849" y="405556"/>
                  </a:cubicBezTo>
                  <a:cubicBezTo>
                    <a:pt x="273529" y="403183"/>
                    <a:pt x="268104" y="404762"/>
                    <a:pt x="265732" y="409084"/>
                  </a:cubicBezTo>
                  <a:cubicBezTo>
                    <a:pt x="260430" y="418739"/>
                    <a:pt x="250600" y="433704"/>
                    <a:pt x="238318" y="439002"/>
                  </a:cubicBezTo>
                  <a:lnTo>
                    <a:pt x="238318" y="321052"/>
                  </a:lnTo>
                  <a:cubicBezTo>
                    <a:pt x="256888" y="321397"/>
                    <a:pt x="275071" y="322812"/>
                    <a:pt x="292466" y="325209"/>
                  </a:cubicBezTo>
                  <a:cubicBezTo>
                    <a:pt x="289983" y="339116"/>
                    <a:pt x="286968" y="352316"/>
                    <a:pt x="283432" y="364487"/>
                  </a:cubicBezTo>
                  <a:cubicBezTo>
                    <a:pt x="282058" y="369220"/>
                    <a:pt x="284779" y="374171"/>
                    <a:pt x="289511" y="375546"/>
                  </a:cubicBezTo>
                  <a:cubicBezTo>
                    <a:pt x="294245" y="376922"/>
                    <a:pt x="299195" y="374200"/>
                    <a:pt x="300570" y="369467"/>
                  </a:cubicBezTo>
                  <a:cubicBezTo>
                    <a:pt x="304349" y="356461"/>
                    <a:pt x="307537" y="342581"/>
                    <a:pt x="310140" y="328034"/>
                  </a:cubicBezTo>
                  <a:cubicBezTo>
                    <a:pt x="325756" y="330879"/>
                    <a:pt x="340570" y="334542"/>
                    <a:pt x="354273" y="338947"/>
                  </a:cubicBezTo>
                  <a:cubicBezTo>
                    <a:pt x="335962" y="382591"/>
                    <a:pt x="307065" y="415930"/>
                    <a:pt x="272778" y="431413"/>
                  </a:cubicBezTo>
                  <a:close/>
                  <a:moveTo>
                    <a:pt x="320528" y="420284"/>
                  </a:moveTo>
                  <a:cubicBezTo>
                    <a:pt x="329710" y="411675"/>
                    <a:pt x="338338" y="401707"/>
                    <a:pt x="346269" y="390423"/>
                  </a:cubicBezTo>
                  <a:cubicBezTo>
                    <a:pt x="355988" y="376596"/>
                    <a:pt x="364299" y="361318"/>
                    <a:pt x="371115" y="344948"/>
                  </a:cubicBezTo>
                  <a:cubicBezTo>
                    <a:pt x="380709" y="348743"/>
                    <a:pt x="389584" y="352944"/>
                    <a:pt x="397609" y="357519"/>
                  </a:cubicBezTo>
                  <a:cubicBezTo>
                    <a:pt x="377334" y="384072"/>
                    <a:pt x="350934" y="405708"/>
                    <a:pt x="320528" y="420284"/>
                  </a:cubicBezTo>
                  <a:close/>
                  <a:moveTo>
                    <a:pt x="407871" y="342851"/>
                  </a:moveTo>
                  <a:cubicBezTo>
                    <a:pt x="398684" y="337521"/>
                    <a:pt x="388470" y="332656"/>
                    <a:pt x="377397" y="328300"/>
                  </a:cubicBezTo>
                  <a:cubicBezTo>
                    <a:pt x="386890" y="300423"/>
                    <a:pt x="392291" y="269927"/>
                    <a:pt x="393146" y="238319"/>
                  </a:cubicBezTo>
                  <a:lnTo>
                    <a:pt x="440740" y="238319"/>
                  </a:lnTo>
                  <a:cubicBezTo>
                    <a:pt x="439141" y="276658"/>
                    <a:pt x="427299" y="312395"/>
                    <a:pt x="407871" y="3428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418;p30">
              <a:extLst>
                <a:ext uri="{FF2B5EF4-FFF2-40B4-BE49-F238E27FC236}">
                  <a16:creationId xmlns:a16="http://schemas.microsoft.com/office/drawing/2014/main" id="{86C0C5AA-BEE1-FF6C-E96B-24ECBCB1F533}"/>
                </a:ext>
              </a:extLst>
            </p:cNvPr>
            <p:cNvSpPr/>
            <p:nvPr/>
          </p:nvSpPr>
          <p:spPr>
            <a:xfrm>
              <a:off x="4350845" y="3454485"/>
              <a:ext cx="20084" cy="31943"/>
            </a:xfrm>
            <a:custGeom>
              <a:avLst/>
              <a:gdLst/>
              <a:ahLst/>
              <a:cxnLst/>
              <a:rect l="l" t="t" r="r" b="b"/>
              <a:pathLst>
                <a:path w="20084" h="31943" extrusionOk="0">
                  <a:moveTo>
                    <a:pt x="19934" y="21397"/>
                  </a:moveTo>
                  <a:cubicBezTo>
                    <a:pt x="19103" y="16896"/>
                    <a:pt x="18373" y="12304"/>
                    <a:pt x="17770" y="7750"/>
                  </a:cubicBezTo>
                  <a:cubicBezTo>
                    <a:pt x="17123" y="2864"/>
                    <a:pt x="12638" y="-566"/>
                    <a:pt x="7749" y="78"/>
                  </a:cubicBezTo>
                  <a:cubicBezTo>
                    <a:pt x="2865" y="726"/>
                    <a:pt x="-570" y="5212"/>
                    <a:pt x="79" y="10097"/>
                  </a:cubicBezTo>
                  <a:cubicBezTo>
                    <a:pt x="722" y="14951"/>
                    <a:pt x="1498" y="19843"/>
                    <a:pt x="2384" y="24639"/>
                  </a:cubicBezTo>
                  <a:cubicBezTo>
                    <a:pt x="3179" y="28938"/>
                    <a:pt x="6930" y="31944"/>
                    <a:pt x="11149" y="31944"/>
                  </a:cubicBezTo>
                  <a:cubicBezTo>
                    <a:pt x="11687" y="31944"/>
                    <a:pt x="12233" y="31895"/>
                    <a:pt x="12781" y="31794"/>
                  </a:cubicBezTo>
                  <a:cubicBezTo>
                    <a:pt x="17629" y="30898"/>
                    <a:pt x="20830" y="26242"/>
                    <a:pt x="19934" y="213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419;p30">
              <a:extLst>
                <a:ext uri="{FF2B5EF4-FFF2-40B4-BE49-F238E27FC236}">
                  <a16:creationId xmlns:a16="http://schemas.microsoft.com/office/drawing/2014/main" id="{935C8783-9983-A0D3-EFC6-E155BCB99FAE}"/>
                </a:ext>
              </a:extLst>
            </p:cNvPr>
            <p:cNvSpPr/>
            <p:nvPr/>
          </p:nvSpPr>
          <p:spPr>
            <a:xfrm>
              <a:off x="4363649" y="3508803"/>
              <a:ext cx="22837" cy="31225"/>
            </a:xfrm>
            <a:custGeom>
              <a:avLst/>
              <a:gdLst/>
              <a:ahLst/>
              <a:cxnLst/>
              <a:rect l="l" t="t" r="r" b="b"/>
              <a:pathLst>
                <a:path w="22837" h="31225" extrusionOk="0">
                  <a:moveTo>
                    <a:pt x="22191" y="18972"/>
                  </a:moveTo>
                  <a:cubicBezTo>
                    <a:pt x="20482" y="14721"/>
                    <a:pt x="18858" y="10365"/>
                    <a:pt x="17364" y="6023"/>
                  </a:cubicBezTo>
                  <a:cubicBezTo>
                    <a:pt x="15761" y="1364"/>
                    <a:pt x="10686" y="-1117"/>
                    <a:pt x="6022" y="489"/>
                  </a:cubicBezTo>
                  <a:cubicBezTo>
                    <a:pt x="1362" y="2093"/>
                    <a:pt x="-1116" y="7171"/>
                    <a:pt x="488" y="11831"/>
                  </a:cubicBezTo>
                  <a:cubicBezTo>
                    <a:pt x="2080" y="16458"/>
                    <a:pt x="3811" y="21100"/>
                    <a:pt x="5632" y="25629"/>
                  </a:cubicBezTo>
                  <a:cubicBezTo>
                    <a:pt x="7032" y="29110"/>
                    <a:pt x="10378" y="31226"/>
                    <a:pt x="13915" y="31226"/>
                  </a:cubicBezTo>
                  <a:cubicBezTo>
                    <a:pt x="15023" y="31226"/>
                    <a:pt x="16150" y="31018"/>
                    <a:pt x="17241" y="30580"/>
                  </a:cubicBezTo>
                  <a:cubicBezTo>
                    <a:pt x="21815" y="28742"/>
                    <a:pt x="24030" y="23543"/>
                    <a:pt x="22191" y="189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420;p30">
              <a:extLst>
                <a:ext uri="{FF2B5EF4-FFF2-40B4-BE49-F238E27FC236}">
                  <a16:creationId xmlns:a16="http://schemas.microsoft.com/office/drawing/2014/main" id="{7108089D-A517-463C-0F85-6007BECF8080}"/>
                </a:ext>
              </a:extLst>
            </p:cNvPr>
            <p:cNvSpPr/>
            <p:nvPr/>
          </p:nvSpPr>
          <p:spPr>
            <a:xfrm>
              <a:off x="4371751" y="3291388"/>
              <a:ext cx="23894" cy="30807"/>
            </a:xfrm>
            <a:custGeom>
              <a:avLst/>
              <a:gdLst/>
              <a:ahLst/>
              <a:cxnLst/>
              <a:rect l="l" t="t" r="r" b="b"/>
              <a:pathLst>
                <a:path w="23894" h="30807" extrusionOk="0">
                  <a:moveTo>
                    <a:pt x="18945" y="936"/>
                  </a:moveTo>
                  <a:cubicBezTo>
                    <a:pt x="14536" y="-1259"/>
                    <a:pt x="9176" y="537"/>
                    <a:pt x="6979" y="4950"/>
                  </a:cubicBezTo>
                  <a:cubicBezTo>
                    <a:pt x="4795" y="9341"/>
                    <a:pt x="2696" y="13839"/>
                    <a:pt x="746" y="18316"/>
                  </a:cubicBezTo>
                  <a:cubicBezTo>
                    <a:pt x="-1224" y="22834"/>
                    <a:pt x="842" y="28093"/>
                    <a:pt x="5361" y="30062"/>
                  </a:cubicBezTo>
                  <a:cubicBezTo>
                    <a:pt x="6522" y="30568"/>
                    <a:pt x="7731" y="30807"/>
                    <a:pt x="8921" y="30807"/>
                  </a:cubicBezTo>
                  <a:cubicBezTo>
                    <a:pt x="12363" y="30807"/>
                    <a:pt x="15642" y="28803"/>
                    <a:pt x="17106" y="25447"/>
                  </a:cubicBezTo>
                  <a:cubicBezTo>
                    <a:pt x="18938" y="21245"/>
                    <a:pt x="20907" y="17024"/>
                    <a:pt x="22959" y="12901"/>
                  </a:cubicBezTo>
                  <a:cubicBezTo>
                    <a:pt x="25154" y="8490"/>
                    <a:pt x="23357" y="3133"/>
                    <a:pt x="18945" y="9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421;p30">
              <a:extLst>
                <a:ext uri="{FF2B5EF4-FFF2-40B4-BE49-F238E27FC236}">
                  <a16:creationId xmlns:a16="http://schemas.microsoft.com/office/drawing/2014/main" id="{CF59B982-A65B-6A22-6C72-39A70FBF3696}"/>
                </a:ext>
              </a:extLst>
            </p:cNvPr>
            <p:cNvSpPr/>
            <p:nvPr/>
          </p:nvSpPr>
          <p:spPr>
            <a:xfrm>
              <a:off x="4479264" y="3171415"/>
              <a:ext cx="30067" cy="25196"/>
            </a:xfrm>
            <a:custGeom>
              <a:avLst/>
              <a:gdLst/>
              <a:ahLst/>
              <a:cxnLst/>
              <a:rect l="l" t="t" r="r" b="b"/>
              <a:pathLst>
                <a:path w="30067" h="25196" extrusionOk="0">
                  <a:moveTo>
                    <a:pt x="28903" y="4520"/>
                  </a:moveTo>
                  <a:cubicBezTo>
                    <a:pt x="26470" y="232"/>
                    <a:pt x="21023" y="-1267"/>
                    <a:pt x="16737" y="1164"/>
                  </a:cubicBezTo>
                  <a:cubicBezTo>
                    <a:pt x="12492" y="3573"/>
                    <a:pt x="8251" y="6123"/>
                    <a:pt x="4135" y="8743"/>
                  </a:cubicBezTo>
                  <a:cubicBezTo>
                    <a:pt x="-23" y="11388"/>
                    <a:pt x="-1250" y="16904"/>
                    <a:pt x="1395" y="21063"/>
                  </a:cubicBezTo>
                  <a:cubicBezTo>
                    <a:pt x="3098" y="23735"/>
                    <a:pt x="5984" y="25196"/>
                    <a:pt x="8935" y="25196"/>
                  </a:cubicBezTo>
                  <a:cubicBezTo>
                    <a:pt x="10574" y="25196"/>
                    <a:pt x="12232" y="24745"/>
                    <a:pt x="13716" y="23800"/>
                  </a:cubicBezTo>
                  <a:cubicBezTo>
                    <a:pt x="17582" y="21342"/>
                    <a:pt x="21562" y="18947"/>
                    <a:pt x="25548" y="16686"/>
                  </a:cubicBezTo>
                  <a:cubicBezTo>
                    <a:pt x="29833" y="14253"/>
                    <a:pt x="31336" y="8806"/>
                    <a:pt x="28903" y="45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22;p30">
              <a:extLst>
                <a:ext uri="{FF2B5EF4-FFF2-40B4-BE49-F238E27FC236}">
                  <a16:creationId xmlns:a16="http://schemas.microsoft.com/office/drawing/2014/main" id="{26D11C4F-B233-176B-8316-ABE2EE3A1F80}"/>
                </a:ext>
              </a:extLst>
            </p:cNvPr>
            <p:cNvSpPr/>
            <p:nvPr/>
          </p:nvSpPr>
          <p:spPr>
            <a:xfrm>
              <a:off x="4386954" y="3559489"/>
              <a:ext cx="25370" cy="29963"/>
            </a:xfrm>
            <a:custGeom>
              <a:avLst/>
              <a:gdLst/>
              <a:ahLst/>
              <a:cxnLst/>
              <a:rect l="l" t="t" r="r" b="b"/>
              <a:pathLst>
                <a:path w="25370" h="29963" extrusionOk="0">
                  <a:moveTo>
                    <a:pt x="23906" y="16143"/>
                  </a:moveTo>
                  <a:cubicBezTo>
                    <a:pt x="21395" y="12316"/>
                    <a:pt x="18945" y="8370"/>
                    <a:pt x="16624" y="4411"/>
                  </a:cubicBezTo>
                  <a:cubicBezTo>
                    <a:pt x="14130" y="159"/>
                    <a:pt x="8663" y="-1266"/>
                    <a:pt x="4410" y="1228"/>
                  </a:cubicBezTo>
                  <a:cubicBezTo>
                    <a:pt x="160" y="3722"/>
                    <a:pt x="-1266" y="9189"/>
                    <a:pt x="1228" y="13441"/>
                  </a:cubicBezTo>
                  <a:cubicBezTo>
                    <a:pt x="3701" y="17656"/>
                    <a:pt x="6311" y="21860"/>
                    <a:pt x="8985" y="25935"/>
                  </a:cubicBezTo>
                  <a:cubicBezTo>
                    <a:pt x="10699" y="28546"/>
                    <a:pt x="13548" y="29964"/>
                    <a:pt x="16454" y="29964"/>
                  </a:cubicBezTo>
                  <a:cubicBezTo>
                    <a:pt x="18134" y="29964"/>
                    <a:pt x="19833" y="29490"/>
                    <a:pt x="21342" y="28499"/>
                  </a:cubicBezTo>
                  <a:cubicBezTo>
                    <a:pt x="25462" y="25796"/>
                    <a:pt x="26610" y="20263"/>
                    <a:pt x="23906" y="16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423;p30">
              <a:extLst>
                <a:ext uri="{FF2B5EF4-FFF2-40B4-BE49-F238E27FC236}">
                  <a16:creationId xmlns:a16="http://schemas.microsoft.com/office/drawing/2014/main" id="{BB09FEA5-91E8-0628-5289-35FB05113A72}"/>
                </a:ext>
              </a:extLst>
            </p:cNvPr>
            <p:cNvSpPr/>
            <p:nvPr/>
          </p:nvSpPr>
          <p:spPr>
            <a:xfrm>
              <a:off x="4348402" y="3398703"/>
              <a:ext cx="18401" cy="32105"/>
            </a:xfrm>
            <a:custGeom>
              <a:avLst/>
              <a:gdLst/>
              <a:ahLst/>
              <a:cxnLst/>
              <a:rect l="l" t="t" r="r" b="b"/>
              <a:pathLst>
                <a:path w="18401" h="32105" extrusionOk="0">
                  <a:moveTo>
                    <a:pt x="10047" y="17"/>
                  </a:moveTo>
                  <a:cubicBezTo>
                    <a:pt x="5124" y="-285"/>
                    <a:pt x="887" y="3434"/>
                    <a:pt x="572" y="8353"/>
                  </a:cubicBezTo>
                  <a:cubicBezTo>
                    <a:pt x="260" y="13224"/>
                    <a:pt x="68" y="18172"/>
                    <a:pt x="1" y="23058"/>
                  </a:cubicBezTo>
                  <a:cubicBezTo>
                    <a:pt x="-68" y="27987"/>
                    <a:pt x="3871" y="32037"/>
                    <a:pt x="8800" y="32105"/>
                  </a:cubicBezTo>
                  <a:cubicBezTo>
                    <a:pt x="8841" y="32106"/>
                    <a:pt x="8883" y="32106"/>
                    <a:pt x="8926" y="32106"/>
                  </a:cubicBezTo>
                  <a:cubicBezTo>
                    <a:pt x="13797" y="32106"/>
                    <a:pt x="17778" y="28191"/>
                    <a:pt x="17846" y="23306"/>
                  </a:cubicBezTo>
                  <a:cubicBezTo>
                    <a:pt x="17910" y="18715"/>
                    <a:pt x="18090" y="14067"/>
                    <a:pt x="18383" y="9493"/>
                  </a:cubicBezTo>
                  <a:cubicBezTo>
                    <a:pt x="18698" y="4574"/>
                    <a:pt x="14965" y="332"/>
                    <a:pt x="10047" y="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424;p30">
              <a:extLst>
                <a:ext uri="{FF2B5EF4-FFF2-40B4-BE49-F238E27FC236}">
                  <a16:creationId xmlns:a16="http://schemas.microsoft.com/office/drawing/2014/main" id="{805323E3-0A03-156F-9E95-31657D8ADFBC}"/>
                </a:ext>
              </a:extLst>
            </p:cNvPr>
            <p:cNvSpPr/>
            <p:nvPr/>
          </p:nvSpPr>
          <p:spPr>
            <a:xfrm>
              <a:off x="4354652" y="3343627"/>
              <a:ext cx="21198" cy="31724"/>
            </a:xfrm>
            <a:custGeom>
              <a:avLst/>
              <a:gdLst/>
              <a:ahLst/>
              <a:cxnLst/>
              <a:rect l="l" t="t" r="r" b="b"/>
              <a:pathLst>
                <a:path w="21198" h="31724" extrusionOk="0">
                  <a:moveTo>
                    <a:pt x="14584" y="306"/>
                  </a:moveTo>
                  <a:cubicBezTo>
                    <a:pt x="9829" y="-967"/>
                    <a:pt x="4930" y="1852"/>
                    <a:pt x="3654" y="6613"/>
                  </a:cubicBezTo>
                  <a:cubicBezTo>
                    <a:pt x="2384" y="11348"/>
                    <a:pt x="1222" y="16165"/>
                    <a:pt x="201" y="20927"/>
                  </a:cubicBezTo>
                  <a:cubicBezTo>
                    <a:pt x="-834" y="25745"/>
                    <a:pt x="2234" y="30490"/>
                    <a:pt x="7053" y="31524"/>
                  </a:cubicBezTo>
                  <a:cubicBezTo>
                    <a:pt x="7684" y="31660"/>
                    <a:pt x="8313" y="31724"/>
                    <a:pt x="8934" y="31724"/>
                  </a:cubicBezTo>
                  <a:cubicBezTo>
                    <a:pt x="13051" y="31724"/>
                    <a:pt x="16751" y="28858"/>
                    <a:pt x="17650" y="24671"/>
                  </a:cubicBezTo>
                  <a:cubicBezTo>
                    <a:pt x="18609" y="20202"/>
                    <a:pt x="19700" y="15682"/>
                    <a:pt x="20892" y="11237"/>
                  </a:cubicBezTo>
                  <a:cubicBezTo>
                    <a:pt x="22169" y="6476"/>
                    <a:pt x="19344" y="1582"/>
                    <a:pt x="14584" y="3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425;p30">
              <a:extLst>
                <a:ext uri="{FF2B5EF4-FFF2-40B4-BE49-F238E27FC236}">
                  <a16:creationId xmlns:a16="http://schemas.microsoft.com/office/drawing/2014/main" id="{A7DE7F00-B386-6E05-04DB-0EE181AFF332}"/>
                </a:ext>
              </a:extLst>
            </p:cNvPr>
            <p:cNvSpPr/>
            <p:nvPr/>
          </p:nvSpPr>
          <p:spPr>
            <a:xfrm>
              <a:off x="4561053" y="3690509"/>
              <a:ext cx="31771" cy="21001"/>
            </a:xfrm>
            <a:custGeom>
              <a:avLst/>
              <a:gdLst/>
              <a:ahLst/>
              <a:cxnLst/>
              <a:rect l="l" t="t" r="r" b="b"/>
              <a:pathLst>
                <a:path w="31771" h="21001" extrusionOk="0">
                  <a:moveTo>
                    <a:pt x="24592" y="3326"/>
                  </a:moveTo>
                  <a:cubicBezTo>
                    <a:pt x="20098" y="2429"/>
                    <a:pt x="15563" y="1403"/>
                    <a:pt x="11116" y="276"/>
                  </a:cubicBezTo>
                  <a:cubicBezTo>
                    <a:pt x="6335" y="-937"/>
                    <a:pt x="1484" y="1960"/>
                    <a:pt x="275" y="6737"/>
                  </a:cubicBezTo>
                  <a:cubicBezTo>
                    <a:pt x="-935" y="11515"/>
                    <a:pt x="1958" y="16369"/>
                    <a:pt x="6736" y="17578"/>
                  </a:cubicBezTo>
                  <a:cubicBezTo>
                    <a:pt x="11476" y="18778"/>
                    <a:pt x="16309" y="19872"/>
                    <a:pt x="21100" y="20827"/>
                  </a:cubicBezTo>
                  <a:cubicBezTo>
                    <a:pt x="21689" y="20945"/>
                    <a:pt x="22276" y="21002"/>
                    <a:pt x="22856" y="21002"/>
                  </a:cubicBezTo>
                  <a:cubicBezTo>
                    <a:pt x="27024" y="21002"/>
                    <a:pt x="30750" y="18067"/>
                    <a:pt x="31598" y="13824"/>
                  </a:cubicBezTo>
                  <a:cubicBezTo>
                    <a:pt x="32561" y="8991"/>
                    <a:pt x="29426" y="4291"/>
                    <a:pt x="24592" y="33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426;p30">
              <a:extLst>
                <a:ext uri="{FF2B5EF4-FFF2-40B4-BE49-F238E27FC236}">
                  <a16:creationId xmlns:a16="http://schemas.microsoft.com/office/drawing/2014/main" id="{A90ED0C4-4A6A-8D07-95DC-95379176A305}"/>
                </a:ext>
              </a:extLst>
            </p:cNvPr>
            <p:cNvSpPr/>
            <p:nvPr/>
          </p:nvSpPr>
          <p:spPr>
            <a:xfrm>
              <a:off x="4399044" y="3244116"/>
              <a:ext cx="26319" cy="29346"/>
            </a:xfrm>
            <a:custGeom>
              <a:avLst/>
              <a:gdLst/>
              <a:ahLst/>
              <a:cxnLst/>
              <a:rect l="l" t="t" r="r" b="b"/>
              <a:pathLst>
                <a:path w="26319" h="29346" extrusionOk="0">
                  <a:moveTo>
                    <a:pt x="22867" y="1874"/>
                  </a:moveTo>
                  <a:cubicBezTo>
                    <a:pt x="18978" y="-1146"/>
                    <a:pt x="13369" y="-442"/>
                    <a:pt x="10345" y="3452"/>
                  </a:cubicBezTo>
                  <a:cubicBezTo>
                    <a:pt x="7345" y="7319"/>
                    <a:pt x="4404" y="11310"/>
                    <a:pt x="1608" y="15313"/>
                  </a:cubicBezTo>
                  <a:cubicBezTo>
                    <a:pt x="-1214" y="19353"/>
                    <a:pt x="-225" y="24915"/>
                    <a:pt x="3816" y="27738"/>
                  </a:cubicBezTo>
                  <a:cubicBezTo>
                    <a:pt x="5372" y="28825"/>
                    <a:pt x="7153" y="29346"/>
                    <a:pt x="8916" y="29346"/>
                  </a:cubicBezTo>
                  <a:cubicBezTo>
                    <a:pt x="11733" y="29346"/>
                    <a:pt x="14505" y="28016"/>
                    <a:pt x="16240" y="25532"/>
                  </a:cubicBezTo>
                  <a:cubicBezTo>
                    <a:pt x="18866" y="21773"/>
                    <a:pt x="21625" y="18026"/>
                    <a:pt x="24445" y="14395"/>
                  </a:cubicBezTo>
                  <a:cubicBezTo>
                    <a:pt x="27467" y="10502"/>
                    <a:pt x="26760" y="4896"/>
                    <a:pt x="22867" y="18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427;p30">
              <a:extLst>
                <a:ext uri="{FF2B5EF4-FFF2-40B4-BE49-F238E27FC236}">
                  <a16:creationId xmlns:a16="http://schemas.microsoft.com/office/drawing/2014/main" id="{7C04563E-9D0F-7AC9-9683-C6EF28EC3EE0}"/>
                </a:ext>
              </a:extLst>
            </p:cNvPr>
            <p:cNvSpPr/>
            <p:nvPr/>
          </p:nvSpPr>
          <p:spPr>
            <a:xfrm>
              <a:off x="4529049" y="3148837"/>
              <a:ext cx="31296" cy="22644"/>
            </a:xfrm>
            <a:custGeom>
              <a:avLst/>
              <a:gdLst/>
              <a:ahLst/>
              <a:cxnLst/>
              <a:rect l="l" t="t" r="r" b="b"/>
              <a:pathLst>
                <a:path w="31296" h="22644" extrusionOk="0">
                  <a:moveTo>
                    <a:pt x="30850" y="6145"/>
                  </a:moveTo>
                  <a:cubicBezTo>
                    <a:pt x="29313" y="1462"/>
                    <a:pt x="24273" y="-1089"/>
                    <a:pt x="19588" y="447"/>
                  </a:cubicBezTo>
                  <a:cubicBezTo>
                    <a:pt x="14943" y="1971"/>
                    <a:pt x="10275" y="3634"/>
                    <a:pt x="5716" y="5393"/>
                  </a:cubicBezTo>
                  <a:cubicBezTo>
                    <a:pt x="1117" y="7166"/>
                    <a:pt x="-1173" y="12332"/>
                    <a:pt x="600" y="16930"/>
                  </a:cubicBezTo>
                  <a:cubicBezTo>
                    <a:pt x="1967" y="20472"/>
                    <a:pt x="5346" y="22644"/>
                    <a:pt x="8930" y="22644"/>
                  </a:cubicBezTo>
                  <a:cubicBezTo>
                    <a:pt x="9996" y="22644"/>
                    <a:pt x="11082" y="22452"/>
                    <a:pt x="12138" y="22045"/>
                  </a:cubicBezTo>
                  <a:cubicBezTo>
                    <a:pt x="16416" y="20396"/>
                    <a:pt x="20794" y="18835"/>
                    <a:pt x="25152" y="17406"/>
                  </a:cubicBezTo>
                  <a:cubicBezTo>
                    <a:pt x="29835" y="15869"/>
                    <a:pt x="32385" y="10828"/>
                    <a:pt x="30850" y="61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428;p30">
              <a:extLst>
                <a:ext uri="{FF2B5EF4-FFF2-40B4-BE49-F238E27FC236}">
                  <a16:creationId xmlns:a16="http://schemas.microsoft.com/office/drawing/2014/main" id="{18C2E3F9-693D-9B71-5572-9918B800AB63}"/>
                </a:ext>
              </a:extLst>
            </p:cNvPr>
            <p:cNvSpPr/>
            <p:nvPr/>
          </p:nvSpPr>
          <p:spPr>
            <a:xfrm>
              <a:off x="4419789" y="3604600"/>
              <a:ext cx="27606" cy="28259"/>
            </a:xfrm>
            <a:custGeom>
              <a:avLst/>
              <a:gdLst/>
              <a:ahLst/>
              <a:cxnLst/>
              <a:rect l="l" t="t" r="r" b="b"/>
              <a:pathLst>
                <a:path w="27606" h="28259" extrusionOk="0">
                  <a:moveTo>
                    <a:pt x="25039" y="13073"/>
                  </a:moveTo>
                  <a:cubicBezTo>
                    <a:pt x="21823" y="9813"/>
                    <a:pt x="18643" y="6419"/>
                    <a:pt x="15587" y="2988"/>
                  </a:cubicBezTo>
                  <a:cubicBezTo>
                    <a:pt x="12310" y="-691"/>
                    <a:pt x="6670" y="-1018"/>
                    <a:pt x="2987" y="2261"/>
                  </a:cubicBezTo>
                  <a:cubicBezTo>
                    <a:pt x="-693" y="5539"/>
                    <a:pt x="-1017" y="11181"/>
                    <a:pt x="2262" y="14860"/>
                  </a:cubicBezTo>
                  <a:cubicBezTo>
                    <a:pt x="5516" y="18513"/>
                    <a:pt x="8902" y="22126"/>
                    <a:pt x="12326" y="25600"/>
                  </a:cubicBezTo>
                  <a:cubicBezTo>
                    <a:pt x="14073" y="27372"/>
                    <a:pt x="16377" y="28260"/>
                    <a:pt x="18683" y="28260"/>
                  </a:cubicBezTo>
                  <a:cubicBezTo>
                    <a:pt x="20944" y="28260"/>
                    <a:pt x="23209" y="27405"/>
                    <a:pt x="24947" y="25692"/>
                  </a:cubicBezTo>
                  <a:cubicBezTo>
                    <a:pt x="28457" y="22232"/>
                    <a:pt x="28497" y="16583"/>
                    <a:pt x="25039" y="130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429;p30">
              <a:extLst>
                <a:ext uri="{FF2B5EF4-FFF2-40B4-BE49-F238E27FC236}">
                  <a16:creationId xmlns:a16="http://schemas.microsoft.com/office/drawing/2014/main" id="{A4C6AE3F-1FDD-AA9A-2949-7487D55A9B71}"/>
                </a:ext>
              </a:extLst>
            </p:cNvPr>
            <p:cNvSpPr/>
            <p:nvPr/>
          </p:nvSpPr>
          <p:spPr>
            <a:xfrm>
              <a:off x="4451921" y="3627779"/>
              <a:ext cx="87503" cy="71148"/>
            </a:xfrm>
            <a:custGeom>
              <a:avLst/>
              <a:gdLst/>
              <a:ahLst/>
              <a:cxnLst/>
              <a:rect l="l" t="t" r="r" b="b"/>
              <a:pathLst>
                <a:path w="87503" h="71148" extrusionOk="0">
                  <a:moveTo>
                    <a:pt x="82027" y="50241"/>
                  </a:moveTo>
                  <a:cubicBezTo>
                    <a:pt x="77965" y="48538"/>
                    <a:pt x="73899" y="46710"/>
                    <a:pt x="69924" y="44811"/>
                  </a:cubicBezTo>
                  <a:cubicBezTo>
                    <a:pt x="70718" y="41864"/>
                    <a:pt x="71147" y="38769"/>
                    <a:pt x="71147" y="35575"/>
                  </a:cubicBezTo>
                  <a:cubicBezTo>
                    <a:pt x="71147" y="15959"/>
                    <a:pt x="55188" y="0"/>
                    <a:pt x="35572" y="0"/>
                  </a:cubicBezTo>
                  <a:cubicBezTo>
                    <a:pt x="15958" y="0"/>
                    <a:pt x="0" y="15959"/>
                    <a:pt x="0" y="35575"/>
                  </a:cubicBezTo>
                  <a:cubicBezTo>
                    <a:pt x="0" y="55190"/>
                    <a:pt x="15958" y="71148"/>
                    <a:pt x="35572" y="71148"/>
                  </a:cubicBezTo>
                  <a:cubicBezTo>
                    <a:pt x="45576" y="71148"/>
                    <a:pt x="54624" y="66991"/>
                    <a:pt x="61094" y="60321"/>
                  </a:cubicBezTo>
                  <a:cubicBezTo>
                    <a:pt x="61288" y="60433"/>
                    <a:pt x="61469" y="60559"/>
                    <a:pt x="61674" y="60658"/>
                  </a:cubicBezTo>
                  <a:cubicBezTo>
                    <a:pt x="66086" y="62775"/>
                    <a:pt x="70613" y="64810"/>
                    <a:pt x="75129" y="66703"/>
                  </a:cubicBezTo>
                  <a:cubicBezTo>
                    <a:pt x="76256" y="67175"/>
                    <a:pt x="77425" y="67399"/>
                    <a:pt x="78574" y="67399"/>
                  </a:cubicBezTo>
                  <a:cubicBezTo>
                    <a:pt x="82063" y="67399"/>
                    <a:pt x="85375" y="65341"/>
                    <a:pt x="86808" y="61922"/>
                  </a:cubicBezTo>
                  <a:cubicBezTo>
                    <a:pt x="88713" y="57374"/>
                    <a:pt x="86572" y="52145"/>
                    <a:pt x="82027" y="50241"/>
                  </a:cubicBezTo>
                  <a:close/>
                  <a:moveTo>
                    <a:pt x="35572" y="53301"/>
                  </a:moveTo>
                  <a:cubicBezTo>
                    <a:pt x="25798" y="53301"/>
                    <a:pt x="17847" y="45349"/>
                    <a:pt x="17847" y="35575"/>
                  </a:cubicBezTo>
                  <a:cubicBezTo>
                    <a:pt x="17847" y="25800"/>
                    <a:pt x="25799" y="17847"/>
                    <a:pt x="35572" y="17847"/>
                  </a:cubicBezTo>
                  <a:cubicBezTo>
                    <a:pt x="45348" y="17847"/>
                    <a:pt x="53300" y="25800"/>
                    <a:pt x="53300" y="35575"/>
                  </a:cubicBezTo>
                  <a:cubicBezTo>
                    <a:pt x="53300" y="45348"/>
                    <a:pt x="45348" y="53301"/>
                    <a:pt x="35572" y="533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430;p30">
              <a:extLst>
                <a:ext uri="{FF2B5EF4-FFF2-40B4-BE49-F238E27FC236}">
                  <a16:creationId xmlns:a16="http://schemas.microsoft.com/office/drawing/2014/main" id="{8B24F58F-8ACB-D810-9CE0-5DD7EF96D848}"/>
                </a:ext>
              </a:extLst>
            </p:cNvPr>
            <p:cNvSpPr/>
            <p:nvPr/>
          </p:nvSpPr>
          <p:spPr>
            <a:xfrm>
              <a:off x="4435365" y="3203603"/>
              <a:ext cx="28397" cy="27457"/>
            </a:xfrm>
            <a:custGeom>
              <a:avLst/>
              <a:gdLst/>
              <a:ahLst/>
              <a:cxnLst/>
              <a:rect l="l" t="t" r="r" b="b"/>
              <a:pathLst>
                <a:path w="28397" h="27457" extrusionOk="0">
                  <a:moveTo>
                    <a:pt x="26220" y="3083"/>
                  </a:moveTo>
                  <a:cubicBezTo>
                    <a:pt x="22992" y="-644"/>
                    <a:pt x="17357" y="-1048"/>
                    <a:pt x="13633" y="2178"/>
                  </a:cubicBezTo>
                  <a:cubicBezTo>
                    <a:pt x="9941" y="5374"/>
                    <a:pt x="6281" y="8708"/>
                    <a:pt x="2752" y="12090"/>
                  </a:cubicBezTo>
                  <a:cubicBezTo>
                    <a:pt x="-808" y="15499"/>
                    <a:pt x="-930" y="21148"/>
                    <a:pt x="2479" y="24707"/>
                  </a:cubicBezTo>
                  <a:cubicBezTo>
                    <a:pt x="4232" y="26537"/>
                    <a:pt x="6577" y="27458"/>
                    <a:pt x="8924" y="27458"/>
                  </a:cubicBezTo>
                  <a:cubicBezTo>
                    <a:pt x="11144" y="27458"/>
                    <a:pt x="13366" y="26635"/>
                    <a:pt x="15097" y="24978"/>
                  </a:cubicBezTo>
                  <a:cubicBezTo>
                    <a:pt x="18411" y="21802"/>
                    <a:pt x="21850" y="18672"/>
                    <a:pt x="25314" y="15670"/>
                  </a:cubicBezTo>
                  <a:cubicBezTo>
                    <a:pt x="29041" y="12444"/>
                    <a:pt x="29445" y="6808"/>
                    <a:pt x="26220" y="3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431;p30">
              <a:extLst>
                <a:ext uri="{FF2B5EF4-FFF2-40B4-BE49-F238E27FC236}">
                  <a16:creationId xmlns:a16="http://schemas.microsoft.com/office/drawing/2014/main" id="{F420E9AA-38C0-B921-59F6-F653D6BA9971}"/>
                </a:ext>
              </a:extLst>
            </p:cNvPr>
            <p:cNvSpPr/>
            <p:nvPr/>
          </p:nvSpPr>
          <p:spPr>
            <a:xfrm>
              <a:off x="4582869" y="3107782"/>
              <a:ext cx="374289" cy="609193"/>
            </a:xfrm>
            <a:custGeom>
              <a:avLst/>
              <a:gdLst/>
              <a:ahLst/>
              <a:cxnLst/>
              <a:rect l="l" t="t" r="r" b="b"/>
              <a:pathLst>
                <a:path w="374289" h="609193" extrusionOk="0">
                  <a:moveTo>
                    <a:pt x="345542" y="283214"/>
                  </a:moveTo>
                  <a:cubicBezTo>
                    <a:pt x="337879" y="218685"/>
                    <a:pt x="309047" y="158967"/>
                    <a:pt x="262389" y="112308"/>
                  </a:cubicBezTo>
                  <a:cubicBezTo>
                    <a:pt x="215747" y="65667"/>
                    <a:pt x="156057" y="36841"/>
                    <a:pt x="91555" y="29163"/>
                  </a:cubicBezTo>
                  <a:cubicBezTo>
                    <a:pt x="88527" y="12598"/>
                    <a:pt x="73998" y="0"/>
                    <a:pt x="56572" y="0"/>
                  </a:cubicBezTo>
                  <a:cubicBezTo>
                    <a:pt x="39154" y="0"/>
                    <a:pt x="24630" y="12587"/>
                    <a:pt x="21593" y="29141"/>
                  </a:cubicBezTo>
                  <a:cubicBezTo>
                    <a:pt x="16872" y="29708"/>
                    <a:pt x="12109" y="30392"/>
                    <a:pt x="7428" y="31188"/>
                  </a:cubicBezTo>
                  <a:cubicBezTo>
                    <a:pt x="2570" y="32015"/>
                    <a:pt x="-698" y="36623"/>
                    <a:pt x="128" y="41481"/>
                  </a:cubicBezTo>
                  <a:cubicBezTo>
                    <a:pt x="868" y="45833"/>
                    <a:pt x="4643" y="48910"/>
                    <a:pt x="8914" y="48910"/>
                  </a:cubicBezTo>
                  <a:cubicBezTo>
                    <a:pt x="9411" y="48910"/>
                    <a:pt x="9915" y="48869"/>
                    <a:pt x="10422" y="48783"/>
                  </a:cubicBezTo>
                  <a:cubicBezTo>
                    <a:pt x="14541" y="48082"/>
                    <a:pt x="18726" y="47483"/>
                    <a:pt x="22884" y="46972"/>
                  </a:cubicBezTo>
                  <a:cubicBezTo>
                    <a:pt x="27647" y="61012"/>
                    <a:pt x="40945" y="71148"/>
                    <a:pt x="56573" y="71148"/>
                  </a:cubicBezTo>
                  <a:cubicBezTo>
                    <a:pt x="72199" y="71148"/>
                    <a:pt x="85494" y="61017"/>
                    <a:pt x="90261" y="46982"/>
                  </a:cubicBezTo>
                  <a:cubicBezTo>
                    <a:pt x="150482" y="54340"/>
                    <a:pt x="206193" y="81351"/>
                    <a:pt x="249771" y="124927"/>
                  </a:cubicBezTo>
                  <a:cubicBezTo>
                    <a:pt x="293316" y="168473"/>
                    <a:pt x="320319" y="224133"/>
                    <a:pt x="327701" y="284304"/>
                  </a:cubicBezTo>
                  <a:cubicBezTo>
                    <a:pt x="313462" y="288954"/>
                    <a:pt x="303144" y="302352"/>
                    <a:pt x="303144" y="318124"/>
                  </a:cubicBezTo>
                  <a:cubicBezTo>
                    <a:pt x="303144" y="333894"/>
                    <a:pt x="313462" y="347292"/>
                    <a:pt x="327701" y="351942"/>
                  </a:cubicBezTo>
                  <a:cubicBezTo>
                    <a:pt x="320319" y="412112"/>
                    <a:pt x="293316" y="467775"/>
                    <a:pt x="249771" y="511320"/>
                  </a:cubicBezTo>
                  <a:cubicBezTo>
                    <a:pt x="198164" y="562925"/>
                    <a:pt x="129553" y="591346"/>
                    <a:pt x="56572" y="591346"/>
                  </a:cubicBezTo>
                  <a:cubicBezTo>
                    <a:pt x="51977" y="591346"/>
                    <a:pt x="47326" y="591230"/>
                    <a:pt x="42750" y="591002"/>
                  </a:cubicBezTo>
                  <a:cubicBezTo>
                    <a:pt x="37814" y="590759"/>
                    <a:pt x="33638" y="594550"/>
                    <a:pt x="33393" y="599471"/>
                  </a:cubicBezTo>
                  <a:cubicBezTo>
                    <a:pt x="33149" y="604393"/>
                    <a:pt x="36941" y="608583"/>
                    <a:pt x="41862" y="608828"/>
                  </a:cubicBezTo>
                  <a:cubicBezTo>
                    <a:pt x="46733" y="609070"/>
                    <a:pt x="51683" y="609193"/>
                    <a:pt x="56572" y="609193"/>
                  </a:cubicBezTo>
                  <a:cubicBezTo>
                    <a:pt x="134320" y="609193"/>
                    <a:pt x="207413" y="578917"/>
                    <a:pt x="262389" y="523940"/>
                  </a:cubicBezTo>
                  <a:cubicBezTo>
                    <a:pt x="309047" y="477281"/>
                    <a:pt x="337878" y="417564"/>
                    <a:pt x="345542" y="353033"/>
                  </a:cubicBezTo>
                  <a:cubicBezTo>
                    <a:pt x="361903" y="349840"/>
                    <a:pt x="374290" y="335405"/>
                    <a:pt x="374290" y="318125"/>
                  </a:cubicBezTo>
                  <a:cubicBezTo>
                    <a:pt x="374290" y="300844"/>
                    <a:pt x="361903" y="286408"/>
                    <a:pt x="345542" y="283214"/>
                  </a:cubicBezTo>
                  <a:close/>
                  <a:moveTo>
                    <a:pt x="56572" y="53301"/>
                  </a:moveTo>
                  <a:cubicBezTo>
                    <a:pt x="46797" y="53301"/>
                    <a:pt x="38846" y="45348"/>
                    <a:pt x="38846" y="35574"/>
                  </a:cubicBezTo>
                  <a:cubicBezTo>
                    <a:pt x="38846" y="25799"/>
                    <a:pt x="46797" y="17847"/>
                    <a:pt x="56572" y="17847"/>
                  </a:cubicBezTo>
                  <a:cubicBezTo>
                    <a:pt x="66346" y="17847"/>
                    <a:pt x="74298" y="25800"/>
                    <a:pt x="74298" y="35574"/>
                  </a:cubicBezTo>
                  <a:cubicBezTo>
                    <a:pt x="74298" y="45348"/>
                    <a:pt x="66346" y="53301"/>
                    <a:pt x="56572" y="53301"/>
                  </a:cubicBezTo>
                  <a:close/>
                  <a:moveTo>
                    <a:pt x="338716" y="335851"/>
                  </a:moveTo>
                  <a:cubicBezTo>
                    <a:pt x="328942" y="335851"/>
                    <a:pt x="320990" y="327899"/>
                    <a:pt x="320990" y="318125"/>
                  </a:cubicBezTo>
                  <a:cubicBezTo>
                    <a:pt x="320990" y="308350"/>
                    <a:pt x="328942" y="300398"/>
                    <a:pt x="338716" y="300398"/>
                  </a:cubicBezTo>
                  <a:cubicBezTo>
                    <a:pt x="348491" y="300398"/>
                    <a:pt x="356442" y="308350"/>
                    <a:pt x="356442" y="318125"/>
                  </a:cubicBezTo>
                  <a:cubicBezTo>
                    <a:pt x="356442" y="327899"/>
                    <a:pt x="348491" y="335851"/>
                    <a:pt x="338716" y="3358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4" name="Google Shape;1432;p30">
            <a:extLst>
              <a:ext uri="{FF2B5EF4-FFF2-40B4-BE49-F238E27FC236}">
                <a16:creationId xmlns:a16="http://schemas.microsoft.com/office/drawing/2014/main" id="{5A3DDA93-C0C2-4C8B-53F2-A0ED5F2D6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40156" y="3128946"/>
            <a:ext cx="1456506" cy="79255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5" name="Google Shape;1434;p30">
            <a:extLst>
              <a:ext uri="{FF2B5EF4-FFF2-40B4-BE49-F238E27FC236}">
                <a16:creationId xmlns:a16="http://schemas.microsoft.com/office/drawing/2014/main" id="{63F0E4C2-2E16-E8F1-931B-9556FA3DAB5C}"/>
              </a:ext>
            </a:extLst>
          </p:cNvPr>
          <p:cNvCxnSpPr>
            <a:cxnSpLocks/>
            <a:stCxn id="7" idx="3"/>
          </p:cNvCxnSpPr>
          <p:nvPr/>
        </p:nvCxnSpPr>
        <p:spPr>
          <a:xfrm rot="16200000" flipV="1">
            <a:off x="3656233" y="1084701"/>
            <a:ext cx="899719" cy="931817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29" name="Picture 28" descr="A diagram of a diagram&#10;&#10;AI-generated content may be incorrect.">
            <a:extLst>
              <a:ext uri="{FF2B5EF4-FFF2-40B4-BE49-F238E27FC236}">
                <a16:creationId xmlns:a16="http://schemas.microsoft.com/office/drawing/2014/main" id="{18508B13-27AE-528A-C94D-4A8C33488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51" y="1264725"/>
            <a:ext cx="3657956" cy="3804975"/>
          </a:xfrm>
          <a:prstGeom prst="rect">
            <a:avLst/>
          </a:prstGeom>
        </p:spPr>
      </p:pic>
      <p:pic>
        <p:nvPicPr>
          <p:cNvPr id="47" name="Picture 4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5694CA-B562-7F75-1B1E-F14FE5174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92" y="559753"/>
            <a:ext cx="2647405" cy="3542566"/>
          </a:xfrm>
          <a:prstGeom prst="rect">
            <a:avLst/>
          </a:prstGeom>
        </p:spPr>
      </p:pic>
      <p:sp>
        <p:nvSpPr>
          <p:cNvPr id="48" name="Google Shape;1331;p29">
            <a:extLst>
              <a:ext uri="{FF2B5EF4-FFF2-40B4-BE49-F238E27FC236}">
                <a16:creationId xmlns:a16="http://schemas.microsoft.com/office/drawing/2014/main" id="{D67FDF94-D1ED-BD4C-021A-79A31B99E23F}"/>
              </a:ext>
            </a:extLst>
          </p:cNvPr>
          <p:cNvSpPr/>
          <p:nvPr/>
        </p:nvSpPr>
        <p:spPr>
          <a:xfrm>
            <a:off x="531223" y="966987"/>
            <a:ext cx="3082286" cy="38557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Resnet50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9" name="Google Shape;1334;p29">
            <a:extLst>
              <a:ext uri="{FF2B5EF4-FFF2-40B4-BE49-F238E27FC236}">
                <a16:creationId xmlns:a16="http://schemas.microsoft.com/office/drawing/2014/main" id="{14A99438-91A6-AF07-8CB7-4A1710C19A72}"/>
              </a:ext>
            </a:extLst>
          </p:cNvPr>
          <p:cNvSpPr/>
          <p:nvPr/>
        </p:nvSpPr>
        <p:spPr>
          <a:xfrm>
            <a:off x="5428761" y="4101820"/>
            <a:ext cx="3358188" cy="4329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Vgg16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832040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11;p30">
            <a:extLst>
              <a:ext uri="{FF2B5EF4-FFF2-40B4-BE49-F238E27FC236}">
                <a16:creationId xmlns:a16="http://schemas.microsoft.com/office/drawing/2014/main" id="{55054382-F925-BC00-E302-E1D5EAB62C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2453" y="323447"/>
            <a:ext cx="5390606" cy="4987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Model Architecture</a:t>
            </a:r>
            <a:endParaRPr dirty="0"/>
          </a:p>
        </p:txBody>
      </p:sp>
      <p:sp>
        <p:nvSpPr>
          <p:cNvPr id="4" name="Google Shape;1415;p30">
            <a:extLst>
              <a:ext uri="{FF2B5EF4-FFF2-40B4-BE49-F238E27FC236}">
                <a16:creationId xmlns:a16="http://schemas.microsoft.com/office/drawing/2014/main" id="{14C97541-E536-7EF7-0A2D-6D803E4C02A5}"/>
              </a:ext>
            </a:extLst>
          </p:cNvPr>
          <p:cNvSpPr/>
          <p:nvPr/>
        </p:nvSpPr>
        <p:spPr>
          <a:xfrm rot="5400000">
            <a:off x="4173750" y="2024019"/>
            <a:ext cx="796500" cy="749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5" name="Google Shape;1416;p30">
            <a:extLst>
              <a:ext uri="{FF2B5EF4-FFF2-40B4-BE49-F238E27FC236}">
                <a16:creationId xmlns:a16="http://schemas.microsoft.com/office/drawing/2014/main" id="{6D0CA371-AD5F-4D30-4C3E-A9F35F178089}"/>
              </a:ext>
            </a:extLst>
          </p:cNvPr>
          <p:cNvGrpSpPr/>
          <p:nvPr/>
        </p:nvGrpSpPr>
        <p:grpSpPr>
          <a:xfrm>
            <a:off x="4343412" y="2170119"/>
            <a:ext cx="457176" cy="457199"/>
            <a:chOff x="4348402" y="3107782"/>
            <a:chExt cx="608756" cy="609193"/>
          </a:xfrm>
        </p:grpSpPr>
        <p:sp>
          <p:nvSpPr>
            <p:cNvPr id="6" name="Google Shape;1417;p30">
              <a:extLst>
                <a:ext uri="{FF2B5EF4-FFF2-40B4-BE49-F238E27FC236}">
                  <a16:creationId xmlns:a16="http://schemas.microsoft.com/office/drawing/2014/main" id="{730C0338-DAA9-AA61-F222-12BB36FA2FF8}"/>
                </a:ext>
              </a:extLst>
            </p:cNvPr>
            <p:cNvSpPr/>
            <p:nvPr/>
          </p:nvSpPr>
          <p:spPr>
            <a:xfrm>
              <a:off x="4410046" y="3196511"/>
              <a:ext cx="458790" cy="458788"/>
            </a:xfrm>
            <a:custGeom>
              <a:avLst/>
              <a:gdLst/>
              <a:ahLst/>
              <a:cxnLst/>
              <a:rect l="l" t="t" r="r" b="b"/>
              <a:pathLst>
                <a:path w="458790" h="458788" extrusionOk="0">
                  <a:moveTo>
                    <a:pt x="229394" y="0"/>
                  </a:moveTo>
                  <a:cubicBezTo>
                    <a:pt x="102906" y="0"/>
                    <a:pt x="0" y="102906"/>
                    <a:pt x="0" y="229394"/>
                  </a:cubicBezTo>
                  <a:cubicBezTo>
                    <a:pt x="0" y="355883"/>
                    <a:pt x="102906" y="458789"/>
                    <a:pt x="229394" y="458789"/>
                  </a:cubicBezTo>
                  <a:cubicBezTo>
                    <a:pt x="355884" y="458789"/>
                    <a:pt x="458790" y="355883"/>
                    <a:pt x="458790" y="229394"/>
                  </a:cubicBezTo>
                  <a:cubicBezTo>
                    <a:pt x="458790" y="102906"/>
                    <a:pt x="355884" y="0"/>
                    <a:pt x="229394" y="0"/>
                  </a:cubicBezTo>
                  <a:close/>
                  <a:moveTo>
                    <a:pt x="440740" y="220472"/>
                  </a:moveTo>
                  <a:lnTo>
                    <a:pt x="393146" y="220472"/>
                  </a:lnTo>
                  <a:cubicBezTo>
                    <a:pt x="392296" y="189084"/>
                    <a:pt x="386972" y="158791"/>
                    <a:pt x="377602" y="131073"/>
                  </a:cubicBezTo>
                  <a:cubicBezTo>
                    <a:pt x="388716" y="126690"/>
                    <a:pt x="398963" y="121791"/>
                    <a:pt x="408172" y="116425"/>
                  </a:cubicBezTo>
                  <a:cubicBezTo>
                    <a:pt x="427421" y="146775"/>
                    <a:pt x="439150" y="182334"/>
                    <a:pt x="440740" y="220472"/>
                  </a:cubicBezTo>
                  <a:close/>
                  <a:moveTo>
                    <a:pt x="397960" y="101730"/>
                  </a:moveTo>
                  <a:cubicBezTo>
                    <a:pt x="389907" y="106347"/>
                    <a:pt x="380993" y="110585"/>
                    <a:pt x="371351" y="114412"/>
                  </a:cubicBezTo>
                  <a:cubicBezTo>
                    <a:pt x="364489" y="97828"/>
                    <a:pt x="356101" y="82354"/>
                    <a:pt x="346269" y="68366"/>
                  </a:cubicBezTo>
                  <a:cubicBezTo>
                    <a:pt x="338339" y="57083"/>
                    <a:pt x="329711" y="47116"/>
                    <a:pt x="320530" y="38506"/>
                  </a:cubicBezTo>
                  <a:cubicBezTo>
                    <a:pt x="351112" y="53168"/>
                    <a:pt x="377641" y="74968"/>
                    <a:pt x="397960" y="101730"/>
                  </a:cubicBezTo>
                  <a:close/>
                  <a:moveTo>
                    <a:pt x="318366" y="220472"/>
                  </a:moveTo>
                  <a:cubicBezTo>
                    <a:pt x="318014" y="195706"/>
                    <a:pt x="316206" y="171625"/>
                    <a:pt x="313043" y="148983"/>
                  </a:cubicBezTo>
                  <a:cubicBezTo>
                    <a:pt x="329915" y="145911"/>
                    <a:pt x="345943" y="141922"/>
                    <a:pt x="360780" y="137099"/>
                  </a:cubicBezTo>
                  <a:cubicBezTo>
                    <a:pt x="369313" y="162483"/>
                    <a:pt x="374435" y="190692"/>
                    <a:pt x="375291" y="220472"/>
                  </a:cubicBezTo>
                  <a:lnTo>
                    <a:pt x="318366" y="220472"/>
                  </a:lnTo>
                  <a:close/>
                  <a:moveTo>
                    <a:pt x="375291" y="238319"/>
                  </a:moveTo>
                  <a:cubicBezTo>
                    <a:pt x="374426" y="268334"/>
                    <a:pt x="369223" y="296750"/>
                    <a:pt x="360572" y="322289"/>
                  </a:cubicBezTo>
                  <a:cubicBezTo>
                    <a:pt x="345766" y="317488"/>
                    <a:pt x="329776" y="313517"/>
                    <a:pt x="312952" y="310456"/>
                  </a:cubicBezTo>
                  <a:cubicBezTo>
                    <a:pt x="316176" y="287608"/>
                    <a:pt x="318018" y="263365"/>
                    <a:pt x="318368" y="238319"/>
                  </a:cubicBezTo>
                  <a:lnTo>
                    <a:pt x="375291" y="238319"/>
                  </a:lnTo>
                  <a:close/>
                  <a:moveTo>
                    <a:pt x="354522" y="120429"/>
                  </a:moveTo>
                  <a:cubicBezTo>
                    <a:pt x="340786" y="124860"/>
                    <a:pt x="325929" y="128542"/>
                    <a:pt x="310261" y="131400"/>
                  </a:cubicBezTo>
                  <a:cubicBezTo>
                    <a:pt x="306317" y="109119"/>
                    <a:pt x="301004" y="88533"/>
                    <a:pt x="294433" y="70450"/>
                  </a:cubicBezTo>
                  <a:cubicBezTo>
                    <a:pt x="288077" y="52959"/>
                    <a:pt x="280742" y="38509"/>
                    <a:pt x="272676" y="27332"/>
                  </a:cubicBezTo>
                  <a:cubicBezTo>
                    <a:pt x="307161" y="42865"/>
                    <a:pt x="336204" y="76455"/>
                    <a:pt x="354522" y="120429"/>
                  </a:cubicBezTo>
                  <a:close/>
                  <a:moveTo>
                    <a:pt x="263834" y="238319"/>
                  </a:moveTo>
                  <a:lnTo>
                    <a:pt x="300519" y="238319"/>
                  </a:lnTo>
                  <a:lnTo>
                    <a:pt x="300519" y="238319"/>
                  </a:lnTo>
                  <a:cubicBezTo>
                    <a:pt x="300160" y="262145"/>
                    <a:pt x="298358" y="285576"/>
                    <a:pt x="295267" y="307616"/>
                  </a:cubicBezTo>
                  <a:cubicBezTo>
                    <a:pt x="276932" y="305059"/>
                    <a:pt x="257809" y="303555"/>
                    <a:pt x="238318" y="303203"/>
                  </a:cubicBezTo>
                  <a:lnTo>
                    <a:pt x="238318" y="263835"/>
                  </a:lnTo>
                  <a:cubicBezTo>
                    <a:pt x="250777" y="260605"/>
                    <a:pt x="260604" y="250777"/>
                    <a:pt x="263834" y="238319"/>
                  </a:cubicBezTo>
                  <a:close/>
                  <a:moveTo>
                    <a:pt x="238318" y="194955"/>
                  </a:moveTo>
                  <a:lnTo>
                    <a:pt x="238318" y="156251"/>
                  </a:lnTo>
                  <a:cubicBezTo>
                    <a:pt x="257872" y="155898"/>
                    <a:pt x="277048" y="154386"/>
                    <a:pt x="295430" y="151816"/>
                  </a:cubicBezTo>
                  <a:cubicBezTo>
                    <a:pt x="298442" y="173520"/>
                    <a:pt x="300170" y="196643"/>
                    <a:pt x="300517" y="220472"/>
                  </a:cubicBezTo>
                  <a:lnTo>
                    <a:pt x="263834" y="220472"/>
                  </a:lnTo>
                  <a:cubicBezTo>
                    <a:pt x="260604" y="208013"/>
                    <a:pt x="250776" y="198185"/>
                    <a:pt x="238318" y="194955"/>
                  </a:cubicBezTo>
                  <a:close/>
                  <a:moveTo>
                    <a:pt x="220471" y="19764"/>
                  </a:moveTo>
                  <a:lnTo>
                    <a:pt x="220471" y="51671"/>
                  </a:lnTo>
                  <a:cubicBezTo>
                    <a:pt x="220471" y="56599"/>
                    <a:pt x="224465" y="60594"/>
                    <a:pt x="229394" y="60594"/>
                  </a:cubicBezTo>
                  <a:cubicBezTo>
                    <a:pt x="234324" y="60594"/>
                    <a:pt x="238318" y="56599"/>
                    <a:pt x="238318" y="51671"/>
                  </a:cubicBezTo>
                  <a:lnTo>
                    <a:pt x="238318" y="19764"/>
                  </a:lnTo>
                  <a:cubicBezTo>
                    <a:pt x="252490" y="25761"/>
                    <a:pt x="266453" y="45712"/>
                    <a:pt x="277659" y="76547"/>
                  </a:cubicBezTo>
                  <a:cubicBezTo>
                    <a:pt x="283864" y="93622"/>
                    <a:pt x="288893" y="113097"/>
                    <a:pt x="292648" y="134221"/>
                  </a:cubicBezTo>
                  <a:cubicBezTo>
                    <a:pt x="275201" y="136633"/>
                    <a:pt x="256958" y="138055"/>
                    <a:pt x="238318" y="138401"/>
                  </a:cubicBezTo>
                  <a:lnTo>
                    <a:pt x="238318" y="105213"/>
                  </a:lnTo>
                  <a:cubicBezTo>
                    <a:pt x="238318" y="100285"/>
                    <a:pt x="234324" y="96289"/>
                    <a:pt x="229394" y="96289"/>
                  </a:cubicBezTo>
                  <a:cubicBezTo>
                    <a:pt x="224465" y="96289"/>
                    <a:pt x="220471" y="100285"/>
                    <a:pt x="220471" y="105213"/>
                  </a:cubicBezTo>
                  <a:lnTo>
                    <a:pt x="220471" y="138401"/>
                  </a:lnTo>
                  <a:cubicBezTo>
                    <a:pt x="209553" y="138198"/>
                    <a:pt x="198778" y="137615"/>
                    <a:pt x="188212" y="136691"/>
                  </a:cubicBezTo>
                  <a:cubicBezTo>
                    <a:pt x="187728" y="124660"/>
                    <a:pt x="181242" y="114154"/>
                    <a:pt x="171671" y="108083"/>
                  </a:cubicBezTo>
                  <a:cubicBezTo>
                    <a:pt x="174430" y="96883"/>
                    <a:pt x="177585" y="86314"/>
                    <a:pt x="181133" y="76547"/>
                  </a:cubicBezTo>
                  <a:cubicBezTo>
                    <a:pt x="192336" y="45711"/>
                    <a:pt x="206299" y="25761"/>
                    <a:pt x="220471" y="19764"/>
                  </a:cubicBezTo>
                  <a:close/>
                  <a:moveTo>
                    <a:pt x="93722" y="293962"/>
                  </a:moveTo>
                  <a:cubicBezTo>
                    <a:pt x="92594" y="293962"/>
                    <a:pt x="91479" y="294020"/>
                    <a:pt x="90378" y="294124"/>
                  </a:cubicBezTo>
                  <a:cubicBezTo>
                    <a:pt x="86439" y="276415"/>
                    <a:pt x="84059" y="257704"/>
                    <a:pt x="83501" y="238319"/>
                  </a:cubicBezTo>
                  <a:lnTo>
                    <a:pt x="140425" y="238319"/>
                  </a:lnTo>
                  <a:lnTo>
                    <a:pt x="140425" y="238319"/>
                  </a:lnTo>
                  <a:cubicBezTo>
                    <a:pt x="140781" y="263326"/>
                    <a:pt x="142627" y="287630"/>
                    <a:pt x="145845" y="310465"/>
                  </a:cubicBezTo>
                  <a:cubicBezTo>
                    <a:pt x="139084" y="311695"/>
                    <a:pt x="132461" y="313072"/>
                    <a:pt x="125991" y="314591"/>
                  </a:cubicBezTo>
                  <a:cubicBezTo>
                    <a:pt x="120333" y="302423"/>
                    <a:pt x="108001" y="293962"/>
                    <a:pt x="93722" y="293962"/>
                  </a:cubicBezTo>
                  <a:close/>
                  <a:moveTo>
                    <a:pt x="111448" y="329535"/>
                  </a:moveTo>
                  <a:cubicBezTo>
                    <a:pt x="111448" y="339310"/>
                    <a:pt x="103496" y="347263"/>
                    <a:pt x="93722" y="347263"/>
                  </a:cubicBezTo>
                  <a:cubicBezTo>
                    <a:pt x="83947" y="347263"/>
                    <a:pt x="75996" y="339310"/>
                    <a:pt x="75996" y="329535"/>
                  </a:cubicBezTo>
                  <a:cubicBezTo>
                    <a:pt x="75994" y="319761"/>
                    <a:pt x="83947" y="311809"/>
                    <a:pt x="93722" y="311809"/>
                  </a:cubicBezTo>
                  <a:cubicBezTo>
                    <a:pt x="103496" y="311809"/>
                    <a:pt x="111448" y="319762"/>
                    <a:pt x="111448" y="329535"/>
                  </a:cubicBezTo>
                  <a:close/>
                  <a:moveTo>
                    <a:pt x="83500" y="220471"/>
                  </a:moveTo>
                  <a:cubicBezTo>
                    <a:pt x="84358" y="190692"/>
                    <a:pt x="89478" y="162482"/>
                    <a:pt x="98010" y="137098"/>
                  </a:cubicBezTo>
                  <a:cubicBezTo>
                    <a:pt x="104267" y="139133"/>
                    <a:pt x="110752" y="141004"/>
                    <a:pt x="117406" y="142736"/>
                  </a:cubicBezTo>
                  <a:cubicBezTo>
                    <a:pt x="119252" y="156958"/>
                    <a:pt x="129520" y="168564"/>
                    <a:pt x="143035" y="172374"/>
                  </a:cubicBezTo>
                  <a:cubicBezTo>
                    <a:pt x="141549" y="187963"/>
                    <a:pt x="140657" y="204057"/>
                    <a:pt x="140425" y="220471"/>
                  </a:cubicBezTo>
                  <a:lnTo>
                    <a:pt x="83500" y="220471"/>
                  </a:lnTo>
                  <a:close/>
                  <a:moveTo>
                    <a:pt x="134947" y="138137"/>
                  </a:moveTo>
                  <a:cubicBezTo>
                    <a:pt x="134947" y="128362"/>
                    <a:pt x="142900" y="120411"/>
                    <a:pt x="152673" y="120411"/>
                  </a:cubicBezTo>
                  <a:cubicBezTo>
                    <a:pt x="162449" y="120411"/>
                    <a:pt x="170400" y="128362"/>
                    <a:pt x="170400" y="138137"/>
                  </a:cubicBezTo>
                  <a:cubicBezTo>
                    <a:pt x="170402" y="147913"/>
                    <a:pt x="162449" y="155864"/>
                    <a:pt x="152673" y="155864"/>
                  </a:cubicBezTo>
                  <a:cubicBezTo>
                    <a:pt x="142899" y="155864"/>
                    <a:pt x="134947" y="147911"/>
                    <a:pt x="134947" y="138137"/>
                  </a:cubicBezTo>
                  <a:close/>
                  <a:moveTo>
                    <a:pt x="160925" y="172735"/>
                  </a:moveTo>
                  <a:cubicBezTo>
                    <a:pt x="171167" y="170293"/>
                    <a:pt x="179702" y="163411"/>
                    <a:pt x="184380" y="154240"/>
                  </a:cubicBezTo>
                  <a:cubicBezTo>
                    <a:pt x="196197" y="155343"/>
                    <a:pt x="208256" y="156028"/>
                    <a:pt x="220471" y="156250"/>
                  </a:cubicBezTo>
                  <a:lnTo>
                    <a:pt x="220471" y="194955"/>
                  </a:lnTo>
                  <a:cubicBezTo>
                    <a:pt x="208013" y="198185"/>
                    <a:pt x="198185" y="208013"/>
                    <a:pt x="194956" y="220471"/>
                  </a:cubicBezTo>
                  <a:lnTo>
                    <a:pt x="158272" y="220471"/>
                  </a:lnTo>
                  <a:cubicBezTo>
                    <a:pt x="158510" y="204144"/>
                    <a:pt x="159417" y="188167"/>
                    <a:pt x="160925" y="172735"/>
                  </a:cubicBezTo>
                  <a:close/>
                  <a:moveTo>
                    <a:pt x="186114" y="27332"/>
                  </a:moveTo>
                  <a:cubicBezTo>
                    <a:pt x="178049" y="38509"/>
                    <a:pt x="170713" y="52961"/>
                    <a:pt x="164357" y="70451"/>
                  </a:cubicBezTo>
                  <a:cubicBezTo>
                    <a:pt x="160725" y="80446"/>
                    <a:pt x="157494" y="91229"/>
                    <a:pt x="154654" y="102623"/>
                  </a:cubicBezTo>
                  <a:cubicBezTo>
                    <a:pt x="153999" y="102587"/>
                    <a:pt x="153339" y="102565"/>
                    <a:pt x="152674" y="102565"/>
                  </a:cubicBezTo>
                  <a:cubicBezTo>
                    <a:pt x="137725" y="102565"/>
                    <a:pt x="124908" y="111838"/>
                    <a:pt x="119653" y="124931"/>
                  </a:cubicBezTo>
                  <a:cubicBezTo>
                    <a:pt x="114391" y="123528"/>
                    <a:pt x="109247" y="122035"/>
                    <a:pt x="104268" y="120430"/>
                  </a:cubicBezTo>
                  <a:cubicBezTo>
                    <a:pt x="122586" y="76454"/>
                    <a:pt x="151631" y="42865"/>
                    <a:pt x="186114" y="27332"/>
                  </a:cubicBezTo>
                  <a:close/>
                  <a:moveTo>
                    <a:pt x="138263" y="38506"/>
                  </a:moveTo>
                  <a:cubicBezTo>
                    <a:pt x="129080" y="47116"/>
                    <a:pt x="120452" y="57083"/>
                    <a:pt x="112522" y="68368"/>
                  </a:cubicBezTo>
                  <a:cubicBezTo>
                    <a:pt x="102691" y="82355"/>
                    <a:pt x="94301" y="97828"/>
                    <a:pt x="87441" y="114413"/>
                  </a:cubicBezTo>
                  <a:cubicBezTo>
                    <a:pt x="77798" y="110586"/>
                    <a:pt x="68880" y="106347"/>
                    <a:pt x="60829" y="101730"/>
                  </a:cubicBezTo>
                  <a:cubicBezTo>
                    <a:pt x="81149" y="74966"/>
                    <a:pt x="107680" y="53165"/>
                    <a:pt x="138263" y="38506"/>
                  </a:cubicBezTo>
                  <a:close/>
                  <a:moveTo>
                    <a:pt x="50615" y="116425"/>
                  </a:moveTo>
                  <a:cubicBezTo>
                    <a:pt x="59826" y="121791"/>
                    <a:pt x="70074" y="126690"/>
                    <a:pt x="81188" y="131073"/>
                  </a:cubicBezTo>
                  <a:cubicBezTo>
                    <a:pt x="71817" y="158791"/>
                    <a:pt x="66494" y="189084"/>
                    <a:pt x="65645" y="220472"/>
                  </a:cubicBezTo>
                  <a:lnTo>
                    <a:pt x="18049" y="220472"/>
                  </a:lnTo>
                  <a:cubicBezTo>
                    <a:pt x="19641" y="182334"/>
                    <a:pt x="31369" y="146775"/>
                    <a:pt x="50615" y="116425"/>
                  </a:cubicBezTo>
                  <a:close/>
                  <a:moveTo>
                    <a:pt x="50916" y="342846"/>
                  </a:moveTo>
                  <a:cubicBezTo>
                    <a:pt x="31489" y="312391"/>
                    <a:pt x="19649" y="276657"/>
                    <a:pt x="18049" y="238319"/>
                  </a:cubicBezTo>
                  <a:lnTo>
                    <a:pt x="65645" y="238319"/>
                  </a:lnTo>
                  <a:cubicBezTo>
                    <a:pt x="66222" y="259648"/>
                    <a:pt x="68883" y="280466"/>
                    <a:pt x="73459" y="300320"/>
                  </a:cubicBezTo>
                  <a:cubicBezTo>
                    <a:pt x="64214" y="306751"/>
                    <a:pt x="58147" y="317446"/>
                    <a:pt x="58147" y="329535"/>
                  </a:cubicBezTo>
                  <a:cubicBezTo>
                    <a:pt x="58147" y="332559"/>
                    <a:pt x="58528" y="335494"/>
                    <a:pt x="59242" y="338297"/>
                  </a:cubicBezTo>
                  <a:cubicBezTo>
                    <a:pt x="56382" y="339774"/>
                    <a:pt x="53605" y="341290"/>
                    <a:pt x="50916" y="342846"/>
                  </a:cubicBezTo>
                  <a:close/>
                  <a:moveTo>
                    <a:pt x="61189" y="357530"/>
                  </a:moveTo>
                  <a:cubicBezTo>
                    <a:pt x="63353" y="356299"/>
                    <a:pt x="65568" y="355092"/>
                    <a:pt x="67852" y="353916"/>
                  </a:cubicBezTo>
                  <a:cubicBezTo>
                    <a:pt x="74343" y="360799"/>
                    <a:pt x="83537" y="365110"/>
                    <a:pt x="93722" y="365110"/>
                  </a:cubicBezTo>
                  <a:cubicBezTo>
                    <a:pt x="94843" y="365110"/>
                    <a:pt x="95950" y="365052"/>
                    <a:pt x="97046" y="364949"/>
                  </a:cubicBezTo>
                  <a:cubicBezTo>
                    <a:pt x="101721" y="373881"/>
                    <a:pt x="106884" y="382398"/>
                    <a:pt x="112523" y="390423"/>
                  </a:cubicBezTo>
                  <a:cubicBezTo>
                    <a:pt x="120454" y="401707"/>
                    <a:pt x="129081" y="411674"/>
                    <a:pt x="138264" y="420284"/>
                  </a:cubicBezTo>
                  <a:cubicBezTo>
                    <a:pt x="107859" y="405711"/>
                    <a:pt x="81463" y="384078"/>
                    <a:pt x="61189" y="357530"/>
                  </a:cubicBezTo>
                  <a:close/>
                  <a:moveTo>
                    <a:pt x="113951" y="358774"/>
                  </a:moveTo>
                  <a:cubicBezTo>
                    <a:pt x="122550" y="352806"/>
                    <a:pt x="128397" y="343151"/>
                    <a:pt x="129192" y="332114"/>
                  </a:cubicBezTo>
                  <a:cubicBezTo>
                    <a:pt x="135517" y="330615"/>
                    <a:pt x="142009" y="329257"/>
                    <a:pt x="148648" y="328047"/>
                  </a:cubicBezTo>
                  <a:cubicBezTo>
                    <a:pt x="152578" y="350077"/>
                    <a:pt x="157851" y="370433"/>
                    <a:pt x="164358" y="388339"/>
                  </a:cubicBezTo>
                  <a:cubicBezTo>
                    <a:pt x="170714" y="405830"/>
                    <a:pt x="178050" y="420281"/>
                    <a:pt x="186116" y="431457"/>
                  </a:cubicBezTo>
                  <a:cubicBezTo>
                    <a:pt x="157187" y="418430"/>
                    <a:pt x="132097" y="392686"/>
                    <a:pt x="113951" y="358774"/>
                  </a:cubicBezTo>
                  <a:close/>
                  <a:moveTo>
                    <a:pt x="181131" y="382244"/>
                  </a:moveTo>
                  <a:cubicBezTo>
                    <a:pt x="174990" y="365343"/>
                    <a:pt x="169996" y="346098"/>
                    <a:pt x="166255" y="325223"/>
                  </a:cubicBezTo>
                  <a:cubicBezTo>
                    <a:pt x="183671" y="322818"/>
                    <a:pt x="201874" y="321398"/>
                    <a:pt x="220470" y="321052"/>
                  </a:cubicBezTo>
                  <a:lnTo>
                    <a:pt x="220470" y="439026"/>
                  </a:lnTo>
                  <a:cubicBezTo>
                    <a:pt x="206298" y="433028"/>
                    <a:pt x="192336" y="413077"/>
                    <a:pt x="181131" y="382244"/>
                  </a:cubicBezTo>
                  <a:close/>
                  <a:moveTo>
                    <a:pt x="220471" y="303201"/>
                  </a:moveTo>
                  <a:cubicBezTo>
                    <a:pt x="200955" y="303555"/>
                    <a:pt x="181810" y="305062"/>
                    <a:pt x="163455" y="307626"/>
                  </a:cubicBezTo>
                  <a:cubicBezTo>
                    <a:pt x="160388" y="285732"/>
                    <a:pt x="158623" y="262386"/>
                    <a:pt x="158272" y="238318"/>
                  </a:cubicBezTo>
                  <a:lnTo>
                    <a:pt x="194956" y="238318"/>
                  </a:lnTo>
                  <a:cubicBezTo>
                    <a:pt x="198186" y="250776"/>
                    <a:pt x="208014" y="260604"/>
                    <a:pt x="220471" y="263834"/>
                  </a:cubicBezTo>
                  <a:lnTo>
                    <a:pt x="220471" y="303201"/>
                  </a:lnTo>
                  <a:close/>
                  <a:moveTo>
                    <a:pt x="211668" y="229396"/>
                  </a:moveTo>
                  <a:cubicBezTo>
                    <a:pt x="211668" y="219621"/>
                    <a:pt x="219620" y="211668"/>
                    <a:pt x="229394" y="211668"/>
                  </a:cubicBezTo>
                  <a:cubicBezTo>
                    <a:pt x="239169" y="211668"/>
                    <a:pt x="247121" y="219621"/>
                    <a:pt x="247121" y="229396"/>
                  </a:cubicBezTo>
                  <a:cubicBezTo>
                    <a:pt x="247121" y="239170"/>
                    <a:pt x="239168" y="247122"/>
                    <a:pt x="229394" y="247122"/>
                  </a:cubicBezTo>
                  <a:cubicBezTo>
                    <a:pt x="219620" y="247122"/>
                    <a:pt x="211668" y="239170"/>
                    <a:pt x="211668" y="229396"/>
                  </a:cubicBezTo>
                  <a:close/>
                  <a:moveTo>
                    <a:pt x="272778" y="431413"/>
                  </a:moveTo>
                  <a:cubicBezTo>
                    <a:pt x="275655" y="427408"/>
                    <a:pt x="278531" y="422857"/>
                    <a:pt x="281377" y="417673"/>
                  </a:cubicBezTo>
                  <a:cubicBezTo>
                    <a:pt x="283748" y="413353"/>
                    <a:pt x="282169" y="407929"/>
                    <a:pt x="277849" y="405556"/>
                  </a:cubicBezTo>
                  <a:cubicBezTo>
                    <a:pt x="273529" y="403183"/>
                    <a:pt x="268104" y="404762"/>
                    <a:pt x="265732" y="409084"/>
                  </a:cubicBezTo>
                  <a:cubicBezTo>
                    <a:pt x="260430" y="418739"/>
                    <a:pt x="250600" y="433704"/>
                    <a:pt x="238318" y="439002"/>
                  </a:cubicBezTo>
                  <a:lnTo>
                    <a:pt x="238318" y="321052"/>
                  </a:lnTo>
                  <a:cubicBezTo>
                    <a:pt x="256888" y="321397"/>
                    <a:pt x="275071" y="322812"/>
                    <a:pt x="292466" y="325209"/>
                  </a:cubicBezTo>
                  <a:cubicBezTo>
                    <a:pt x="289983" y="339116"/>
                    <a:pt x="286968" y="352316"/>
                    <a:pt x="283432" y="364487"/>
                  </a:cubicBezTo>
                  <a:cubicBezTo>
                    <a:pt x="282058" y="369220"/>
                    <a:pt x="284779" y="374171"/>
                    <a:pt x="289511" y="375546"/>
                  </a:cubicBezTo>
                  <a:cubicBezTo>
                    <a:pt x="294245" y="376922"/>
                    <a:pt x="299195" y="374200"/>
                    <a:pt x="300570" y="369467"/>
                  </a:cubicBezTo>
                  <a:cubicBezTo>
                    <a:pt x="304349" y="356461"/>
                    <a:pt x="307537" y="342581"/>
                    <a:pt x="310140" y="328034"/>
                  </a:cubicBezTo>
                  <a:cubicBezTo>
                    <a:pt x="325756" y="330879"/>
                    <a:pt x="340570" y="334542"/>
                    <a:pt x="354273" y="338947"/>
                  </a:cubicBezTo>
                  <a:cubicBezTo>
                    <a:pt x="335962" y="382591"/>
                    <a:pt x="307065" y="415930"/>
                    <a:pt x="272778" y="431413"/>
                  </a:cubicBezTo>
                  <a:close/>
                  <a:moveTo>
                    <a:pt x="320528" y="420284"/>
                  </a:moveTo>
                  <a:cubicBezTo>
                    <a:pt x="329710" y="411675"/>
                    <a:pt x="338338" y="401707"/>
                    <a:pt x="346269" y="390423"/>
                  </a:cubicBezTo>
                  <a:cubicBezTo>
                    <a:pt x="355988" y="376596"/>
                    <a:pt x="364299" y="361318"/>
                    <a:pt x="371115" y="344948"/>
                  </a:cubicBezTo>
                  <a:cubicBezTo>
                    <a:pt x="380709" y="348743"/>
                    <a:pt x="389584" y="352944"/>
                    <a:pt x="397609" y="357519"/>
                  </a:cubicBezTo>
                  <a:cubicBezTo>
                    <a:pt x="377334" y="384072"/>
                    <a:pt x="350934" y="405708"/>
                    <a:pt x="320528" y="420284"/>
                  </a:cubicBezTo>
                  <a:close/>
                  <a:moveTo>
                    <a:pt x="407871" y="342851"/>
                  </a:moveTo>
                  <a:cubicBezTo>
                    <a:pt x="398684" y="337521"/>
                    <a:pt x="388470" y="332656"/>
                    <a:pt x="377397" y="328300"/>
                  </a:cubicBezTo>
                  <a:cubicBezTo>
                    <a:pt x="386890" y="300423"/>
                    <a:pt x="392291" y="269927"/>
                    <a:pt x="393146" y="238319"/>
                  </a:cubicBezTo>
                  <a:lnTo>
                    <a:pt x="440740" y="238319"/>
                  </a:lnTo>
                  <a:cubicBezTo>
                    <a:pt x="439141" y="276658"/>
                    <a:pt x="427299" y="312395"/>
                    <a:pt x="407871" y="3428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418;p30">
              <a:extLst>
                <a:ext uri="{FF2B5EF4-FFF2-40B4-BE49-F238E27FC236}">
                  <a16:creationId xmlns:a16="http://schemas.microsoft.com/office/drawing/2014/main" id="{43D74800-716A-3E39-C6C1-B309249A4769}"/>
                </a:ext>
              </a:extLst>
            </p:cNvPr>
            <p:cNvSpPr/>
            <p:nvPr/>
          </p:nvSpPr>
          <p:spPr>
            <a:xfrm>
              <a:off x="4350845" y="3454485"/>
              <a:ext cx="20084" cy="31943"/>
            </a:xfrm>
            <a:custGeom>
              <a:avLst/>
              <a:gdLst/>
              <a:ahLst/>
              <a:cxnLst/>
              <a:rect l="l" t="t" r="r" b="b"/>
              <a:pathLst>
                <a:path w="20084" h="31943" extrusionOk="0">
                  <a:moveTo>
                    <a:pt x="19934" y="21397"/>
                  </a:moveTo>
                  <a:cubicBezTo>
                    <a:pt x="19103" y="16896"/>
                    <a:pt x="18373" y="12304"/>
                    <a:pt x="17770" y="7750"/>
                  </a:cubicBezTo>
                  <a:cubicBezTo>
                    <a:pt x="17123" y="2864"/>
                    <a:pt x="12638" y="-566"/>
                    <a:pt x="7749" y="78"/>
                  </a:cubicBezTo>
                  <a:cubicBezTo>
                    <a:pt x="2865" y="726"/>
                    <a:pt x="-570" y="5212"/>
                    <a:pt x="79" y="10097"/>
                  </a:cubicBezTo>
                  <a:cubicBezTo>
                    <a:pt x="722" y="14951"/>
                    <a:pt x="1498" y="19843"/>
                    <a:pt x="2384" y="24639"/>
                  </a:cubicBezTo>
                  <a:cubicBezTo>
                    <a:pt x="3179" y="28938"/>
                    <a:pt x="6930" y="31944"/>
                    <a:pt x="11149" y="31944"/>
                  </a:cubicBezTo>
                  <a:cubicBezTo>
                    <a:pt x="11687" y="31944"/>
                    <a:pt x="12233" y="31895"/>
                    <a:pt x="12781" y="31794"/>
                  </a:cubicBezTo>
                  <a:cubicBezTo>
                    <a:pt x="17629" y="30898"/>
                    <a:pt x="20830" y="26242"/>
                    <a:pt x="19934" y="213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419;p30">
              <a:extLst>
                <a:ext uri="{FF2B5EF4-FFF2-40B4-BE49-F238E27FC236}">
                  <a16:creationId xmlns:a16="http://schemas.microsoft.com/office/drawing/2014/main" id="{19CB7969-62F8-F875-88A3-ED9C60758185}"/>
                </a:ext>
              </a:extLst>
            </p:cNvPr>
            <p:cNvSpPr/>
            <p:nvPr/>
          </p:nvSpPr>
          <p:spPr>
            <a:xfrm>
              <a:off x="4363649" y="3508803"/>
              <a:ext cx="22837" cy="31225"/>
            </a:xfrm>
            <a:custGeom>
              <a:avLst/>
              <a:gdLst/>
              <a:ahLst/>
              <a:cxnLst/>
              <a:rect l="l" t="t" r="r" b="b"/>
              <a:pathLst>
                <a:path w="22837" h="31225" extrusionOk="0">
                  <a:moveTo>
                    <a:pt x="22191" y="18972"/>
                  </a:moveTo>
                  <a:cubicBezTo>
                    <a:pt x="20482" y="14721"/>
                    <a:pt x="18858" y="10365"/>
                    <a:pt x="17364" y="6023"/>
                  </a:cubicBezTo>
                  <a:cubicBezTo>
                    <a:pt x="15761" y="1364"/>
                    <a:pt x="10686" y="-1117"/>
                    <a:pt x="6022" y="489"/>
                  </a:cubicBezTo>
                  <a:cubicBezTo>
                    <a:pt x="1362" y="2093"/>
                    <a:pt x="-1116" y="7171"/>
                    <a:pt x="488" y="11831"/>
                  </a:cubicBezTo>
                  <a:cubicBezTo>
                    <a:pt x="2080" y="16458"/>
                    <a:pt x="3811" y="21100"/>
                    <a:pt x="5632" y="25629"/>
                  </a:cubicBezTo>
                  <a:cubicBezTo>
                    <a:pt x="7032" y="29110"/>
                    <a:pt x="10378" y="31226"/>
                    <a:pt x="13915" y="31226"/>
                  </a:cubicBezTo>
                  <a:cubicBezTo>
                    <a:pt x="15023" y="31226"/>
                    <a:pt x="16150" y="31018"/>
                    <a:pt x="17241" y="30580"/>
                  </a:cubicBezTo>
                  <a:cubicBezTo>
                    <a:pt x="21815" y="28742"/>
                    <a:pt x="24030" y="23543"/>
                    <a:pt x="22191" y="189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420;p30">
              <a:extLst>
                <a:ext uri="{FF2B5EF4-FFF2-40B4-BE49-F238E27FC236}">
                  <a16:creationId xmlns:a16="http://schemas.microsoft.com/office/drawing/2014/main" id="{DF2E9AEE-CD29-4C46-ED20-EE008A25AC75}"/>
                </a:ext>
              </a:extLst>
            </p:cNvPr>
            <p:cNvSpPr/>
            <p:nvPr/>
          </p:nvSpPr>
          <p:spPr>
            <a:xfrm>
              <a:off x="4371751" y="3291388"/>
              <a:ext cx="23894" cy="30807"/>
            </a:xfrm>
            <a:custGeom>
              <a:avLst/>
              <a:gdLst/>
              <a:ahLst/>
              <a:cxnLst/>
              <a:rect l="l" t="t" r="r" b="b"/>
              <a:pathLst>
                <a:path w="23894" h="30807" extrusionOk="0">
                  <a:moveTo>
                    <a:pt x="18945" y="936"/>
                  </a:moveTo>
                  <a:cubicBezTo>
                    <a:pt x="14536" y="-1259"/>
                    <a:pt x="9176" y="537"/>
                    <a:pt x="6979" y="4950"/>
                  </a:cubicBezTo>
                  <a:cubicBezTo>
                    <a:pt x="4795" y="9341"/>
                    <a:pt x="2696" y="13839"/>
                    <a:pt x="746" y="18316"/>
                  </a:cubicBezTo>
                  <a:cubicBezTo>
                    <a:pt x="-1224" y="22834"/>
                    <a:pt x="842" y="28093"/>
                    <a:pt x="5361" y="30062"/>
                  </a:cubicBezTo>
                  <a:cubicBezTo>
                    <a:pt x="6522" y="30568"/>
                    <a:pt x="7731" y="30807"/>
                    <a:pt x="8921" y="30807"/>
                  </a:cubicBezTo>
                  <a:cubicBezTo>
                    <a:pt x="12363" y="30807"/>
                    <a:pt x="15642" y="28803"/>
                    <a:pt x="17106" y="25447"/>
                  </a:cubicBezTo>
                  <a:cubicBezTo>
                    <a:pt x="18938" y="21245"/>
                    <a:pt x="20907" y="17024"/>
                    <a:pt x="22959" y="12901"/>
                  </a:cubicBezTo>
                  <a:cubicBezTo>
                    <a:pt x="25154" y="8490"/>
                    <a:pt x="23357" y="3133"/>
                    <a:pt x="18945" y="9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421;p30">
              <a:extLst>
                <a:ext uri="{FF2B5EF4-FFF2-40B4-BE49-F238E27FC236}">
                  <a16:creationId xmlns:a16="http://schemas.microsoft.com/office/drawing/2014/main" id="{F329A186-1642-887C-5566-4B8F6A3C0CAC}"/>
                </a:ext>
              </a:extLst>
            </p:cNvPr>
            <p:cNvSpPr/>
            <p:nvPr/>
          </p:nvSpPr>
          <p:spPr>
            <a:xfrm>
              <a:off x="4479264" y="3171415"/>
              <a:ext cx="30067" cy="25196"/>
            </a:xfrm>
            <a:custGeom>
              <a:avLst/>
              <a:gdLst/>
              <a:ahLst/>
              <a:cxnLst/>
              <a:rect l="l" t="t" r="r" b="b"/>
              <a:pathLst>
                <a:path w="30067" h="25196" extrusionOk="0">
                  <a:moveTo>
                    <a:pt x="28903" y="4520"/>
                  </a:moveTo>
                  <a:cubicBezTo>
                    <a:pt x="26470" y="232"/>
                    <a:pt x="21023" y="-1267"/>
                    <a:pt x="16737" y="1164"/>
                  </a:cubicBezTo>
                  <a:cubicBezTo>
                    <a:pt x="12492" y="3573"/>
                    <a:pt x="8251" y="6123"/>
                    <a:pt x="4135" y="8743"/>
                  </a:cubicBezTo>
                  <a:cubicBezTo>
                    <a:pt x="-23" y="11388"/>
                    <a:pt x="-1250" y="16904"/>
                    <a:pt x="1395" y="21063"/>
                  </a:cubicBezTo>
                  <a:cubicBezTo>
                    <a:pt x="3098" y="23735"/>
                    <a:pt x="5984" y="25196"/>
                    <a:pt x="8935" y="25196"/>
                  </a:cubicBezTo>
                  <a:cubicBezTo>
                    <a:pt x="10574" y="25196"/>
                    <a:pt x="12232" y="24745"/>
                    <a:pt x="13716" y="23800"/>
                  </a:cubicBezTo>
                  <a:cubicBezTo>
                    <a:pt x="17582" y="21342"/>
                    <a:pt x="21562" y="18947"/>
                    <a:pt x="25548" y="16686"/>
                  </a:cubicBezTo>
                  <a:cubicBezTo>
                    <a:pt x="29833" y="14253"/>
                    <a:pt x="31336" y="8806"/>
                    <a:pt x="28903" y="45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422;p30">
              <a:extLst>
                <a:ext uri="{FF2B5EF4-FFF2-40B4-BE49-F238E27FC236}">
                  <a16:creationId xmlns:a16="http://schemas.microsoft.com/office/drawing/2014/main" id="{CA1C902A-6227-B269-D39C-CC44363B5531}"/>
                </a:ext>
              </a:extLst>
            </p:cNvPr>
            <p:cNvSpPr/>
            <p:nvPr/>
          </p:nvSpPr>
          <p:spPr>
            <a:xfrm>
              <a:off x="4386954" y="3559489"/>
              <a:ext cx="25370" cy="29963"/>
            </a:xfrm>
            <a:custGeom>
              <a:avLst/>
              <a:gdLst/>
              <a:ahLst/>
              <a:cxnLst/>
              <a:rect l="l" t="t" r="r" b="b"/>
              <a:pathLst>
                <a:path w="25370" h="29963" extrusionOk="0">
                  <a:moveTo>
                    <a:pt x="23906" y="16143"/>
                  </a:moveTo>
                  <a:cubicBezTo>
                    <a:pt x="21395" y="12316"/>
                    <a:pt x="18945" y="8370"/>
                    <a:pt x="16624" y="4411"/>
                  </a:cubicBezTo>
                  <a:cubicBezTo>
                    <a:pt x="14130" y="159"/>
                    <a:pt x="8663" y="-1266"/>
                    <a:pt x="4410" y="1228"/>
                  </a:cubicBezTo>
                  <a:cubicBezTo>
                    <a:pt x="160" y="3722"/>
                    <a:pt x="-1266" y="9189"/>
                    <a:pt x="1228" y="13441"/>
                  </a:cubicBezTo>
                  <a:cubicBezTo>
                    <a:pt x="3701" y="17656"/>
                    <a:pt x="6311" y="21860"/>
                    <a:pt x="8985" y="25935"/>
                  </a:cubicBezTo>
                  <a:cubicBezTo>
                    <a:pt x="10699" y="28546"/>
                    <a:pt x="13548" y="29964"/>
                    <a:pt x="16454" y="29964"/>
                  </a:cubicBezTo>
                  <a:cubicBezTo>
                    <a:pt x="18134" y="29964"/>
                    <a:pt x="19833" y="29490"/>
                    <a:pt x="21342" y="28499"/>
                  </a:cubicBezTo>
                  <a:cubicBezTo>
                    <a:pt x="25462" y="25796"/>
                    <a:pt x="26610" y="20263"/>
                    <a:pt x="23906" y="16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423;p30">
              <a:extLst>
                <a:ext uri="{FF2B5EF4-FFF2-40B4-BE49-F238E27FC236}">
                  <a16:creationId xmlns:a16="http://schemas.microsoft.com/office/drawing/2014/main" id="{D6DB517B-B7DC-DC5E-252A-95FF15AE84C1}"/>
                </a:ext>
              </a:extLst>
            </p:cNvPr>
            <p:cNvSpPr/>
            <p:nvPr/>
          </p:nvSpPr>
          <p:spPr>
            <a:xfrm>
              <a:off x="4348402" y="3398703"/>
              <a:ext cx="18401" cy="32105"/>
            </a:xfrm>
            <a:custGeom>
              <a:avLst/>
              <a:gdLst/>
              <a:ahLst/>
              <a:cxnLst/>
              <a:rect l="l" t="t" r="r" b="b"/>
              <a:pathLst>
                <a:path w="18401" h="32105" extrusionOk="0">
                  <a:moveTo>
                    <a:pt x="10047" y="17"/>
                  </a:moveTo>
                  <a:cubicBezTo>
                    <a:pt x="5124" y="-285"/>
                    <a:pt x="887" y="3434"/>
                    <a:pt x="572" y="8353"/>
                  </a:cubicBezTo>
                  <a:cubicBezTo>
                    <a:pt x="260" y="13224"/>
                    <a:pt x="68" y="18172"/>
                    <a:pt x="1" y="23058"/>
                  </a:cubicBezTo>
                  <a:cubicBezTo>
                    <a:pt x="-68" y="27987"/>
                    <a:pt x="3871" y="32037"/>
                    <a:pt x="8800" y="32105"/>
                  </a:cubicBezTo>
                  <a:cubicBezTo>
                    <a:pt x="8841" y="32106"/>
                    <a:pt x="8883" y="32106"/>
                    <a:pt x="8926" y="32106"/>
                  </a:cubicBezTo>
                  <a:cubicBezTo>
                    <a:pt x="13797" y="32106"/>
                    <a:pt x="17778" y="28191"/>
                    <a:pt x="17846" y="23306"/>
                  </a:cubicBezTo>
                  <a:cubicBezTo>
                    <a:pt x="17910" y="18715"/>
                    <a:pt x="18090" y="14067"/>
                    <a:pt x="18383" y="9493"/>
                  </a:cubicBezTo>
                  <a:cubicBezTo>
                    <a:pt x="18698" y="4574"/>
                    <a:pt x="14965" y="332"/>
                    <a:pt x="10047" y="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424;p30">
              <a:extLst>
                <a:ext uri="{FF2B5EF4-FFF2-40B4-BE49-F238E27FC236}">
                  <a16:creationId xmlns:a16="http://schemas.microsoft.com/office/drawing/2014/main" id="{8105CF52-5056-3487-0CD8-56923EDB1A65}"/>
                </a:ext>
              </a:extLst>
            </p:cNvPr>
            <p:cNvSpPr/>
            <p:nvPr/>
          </p:nvSpPr>
          <p:spPr>
            <a:xfrm>
              <a:off x="4354652" y="3343627"/>
              <a:ext cx="21198" cy="31724"/>
            </a:xfrm>
            <a:custGeom>
              <a:avLst/>
              <a:gdLst/>
              <a:ahLst/>
              <a:cxnLst/>
              <a:rect l="l" t="t" r="r" b="b"/>
              <a:pathLst>
                <a:path w="21198" h="31724" extrusionOk="0">
                  <a:moveTo>
                    <a:pt x="14584" y="306"/>
                  </a:moveTo>
                  <a:cubicBezTo>
                    <a:pt x="9829" y="-967"/>
                    <a:pt x="4930" y="1852"/>
                    <a:pt x="3654" y="6613"/>
                  </a:cubicBezTo>
                  <a:cubicBezTo>
                    <a:pt x="2384" y="11348"/>
                    <a:pt x="1222" y="16165"/>
                    <a:pt x="201" y="20927"/>
                  </a:cubicBezTo>
                  <a:cubicBezTo>
                    <a:pt x="-834" y="25745"/>
                    <a:pt x="2234" y="30490"/>
                    <a:pt x="7053" y="31524"/>
                  </a:cubicBezTo>
                  <a:cubicBezTo>
                    <a:pt x="7684" y="31660"/>
                    <a:pt x="8313" y="31724"/>
                    <a:pt x="8934" y="31724"/>
                  </a:cubicBezTo>
                  <a:cubicBezTo>
                    <a:pt x="13051" y="31724"/>
                    <a:pt x="16751" y="28858"/>
                    <a:pt x="17650" y="24671"/>
                  </a:cubicBezTo>
                  <a:cubicBezTo>
                    <a:pt x="18609" y="20202"/>
                    <a:pt x="19700" y="15682"/>
                    <a:pt x="20892" y="11237"/>
                  </a:cubicBezTo>
                  <a:cubicBezTo>
                    <a:pt x="22169" y="6476"/>
                    <a:pt x="19344" y="1582"/>
                    <a:pt x="14584" y="3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25;p30">
              <a:extLst>
                <a:ext uri="{FF2B5EF4-FFF2-40B4-BE49-F238E27FC236}">
                  <a16:creationId xmlns:a16="http://schemas.microsoft.com/office/drawing/2014/main" id="{EE176DB2-3D76-789F-1E62-9F7C0582F8E3}"/>
                </a:ext>
              </a:extLst>
            </p:cNvPr>
            <p:cNvSpPr/>
            <p:nvPr/>
          </p:nvSpPr>
          <p:spPr>
            <a:xfrm>
              <a:off x="4561053" y="3690509"/>
              <a:ext cx="31771" cy="21001"/>
            </a:xfrm>
            <a:custGeom>
              <a:avLst/>
              <a:gdLst/>
              <a:ahLst/>
              <a:cxnLst/>
              <a:rect l="l" t="t" r="r" b="b"/>
              <a:pathLst>
                <a:path w="31771" h="21001" extrusionOk="0">
                  <a:moveTo>
                    <a:pt x="24592" y="3326"/>
                  </a:moveTo>
                  <a:cubicBezTo>
                    <a:pt x="20098" y="2429"/>
                    <a:pt x="15563" y="1403"/>
                    <a:pt x="11116" y="276"/>
                  </a:cubicBezTo>
                  <a:cubicBezTo>
                    <a:pt x="6335" y="-937"/>
                    <a:pt x="1484" y="1960"/>
                    <a:pt x="275" y="6737"/>
                  </a:cubicBezTo>
                  <a:cubicBezTo>
                    <a:pt x="-935" y="11515"/>
                    <a:pt x="1958" y="16369"/>
                    <a:pt x="6736" y="17578"/>
                  </a:cubicBezTo>
                  <a:cubicBezTo>
                    <a:pt x="11476" y="18778"/>
                    <a:pt x="16309" y="19872"/>
                    <a:pt x="21100" y="20827"/>
                  </a:cubicBezTo>
                  <a:cubicBezTo>
                    <a:pt x="21689" y="20945"/>
                    <a:pt x="22276" y="21002"/>
                    <a:pt x="22856" y="21002"/>
                  </a:cubicBezTo>
                  <a:cubicBezTo>
                    <a:pt x="27024" y="21002"/>
                    <a:pt x="30750" y="18067"/>
                    <a:pt x="31598" y="13824"/>
                  </a:cubicBezTo>
                  <a:cubicBezTo>
                    <a:pt x="32561" y="8991"/>
                    <a:pt x="29426" y="4291"/>
                    <a:pt x="24592" y="33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426;p30">
              <a:extLst>
                <a:ext uri="{FF2B5EF4-FFF2-40B4-BE49-F238E27FC236}">
                  <a16:creationId xmlns:a16="http://schemas.microsoft.com/office/drawing/2014/main" id="{B42F33A1-5BB0-8CB4-4020-BADCD00A74F4}"/>
                </a:ext>
              </a:extLst>
            </p:cNvPr>
            <p:cNvSpPr/>
            <p:nvPr/>
          </p:nvSpPr>
          <p:spPr>
            <a:xfrm>
              <a:off x="4399044" y="3244116"/>
              <a:ext cx="26319" cy="29346"/>
            </a:xfrm>
            <a:custGeom>
              <a:avLst/>
              <a:gdLst/>
              <a:ahLst/>
              <a:cxnLst/>
              <a:rect l="l" t="t" r="r" b="b"/>
              <a:pathLst>
                <a:path w="26319" h="29346" extrusionOk="0">
                  <a:moveTo>
                    <a:pt x="22867" y="1874"/>
                  </a:moveTo>
                  <a:cubicBezTo>
                    <a:pt x="18978" y="-1146"/>
                    <a:pt x="13369" y="-442"/>
                    <a:pt x="10345" y="3452"/>
                  </a:cubicBezTo>
                  <a:cubicBezTo>
                    <a:pt x="7345" y="7319"/>
                    <a:pt x="4404" y="11310"/>
                    <a:pt x="1608" y="15313"/>
                  </a:cubicBezTo>
                  <a:cubicBezTo>
                    <a:pt x="-1214" y="19353"/>
                    <a:pt x="-225" y="24915"/>
                    <a:pt x="3816" y="27738"/>
                  </a:cubicBezTo>
                  <a:cubicBezTo>
                    <a:pt x="5372" y="28825"/>
                    <a:pt x="7153" y="29346"/>
                    <a:pt x="8916" y="29346"/>
                  </a:cubicBezTo>
                  <a:cubicBezTo>
                    <a:pt x="11733" y="29346"/>
                    <a:pt x="14505" y="28016"/>
                    <a:pt x="16240" y="25532"/>
                  </a:cubicBezTo>
                  <a:cubicBezTo>
                    <a:pt x="18866" y="21773"/>
                    <a:pt x="21625" y="18026"/>
                    <a:pt x="24445" y="14395"/>
                  </a:cubicBezTo>
                  <a:cubicBezTo>
                    <a:pt x="27467" y="10502"/>
                    <a:pt x="26760" y="4896"/>
                    <a:pt x="22867" y="18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427;p30">
              <a:extLst>
                <a:ext uri="{FF2B5EF4-FFF2-40B4-BE49-F238E27FC236}">
                  <a16:creationId xmlns:a16="http://schemas.microsoft.com/office/drawing/2014/main" id="{DC9DA4B2-1FE2-17A1-6BDD-AA88576483EC}"/>
                </a:ext>
              </a:extLst>
            </p:cNvPr>
            <p:cNvSpPr/>
            <p:nvPr/>
          </p:nvSpPr>
          <p:spPr>
            <a:xfrm>
              <a:off x="4529049" y="3148837"/>
              <a:ext cx="31296" cy="22644"/>
            </a:xfrm>
            <a:custGeom>
              <a:avLst/>
              <a:gdLst/>
              <a:ahLst/>
              <a:cxnLst/>
              <a:rect l="l" t="t" r="r" b="b"/>
              <a:pathLst>
                <a:path w="31296" h="22644" extrusionOk="0">
                  <a:moveTo>
                    <a:pt x="30850" y="6145"/>
                  </a:moveTo>
                  <a:cubicBezTo>
                    <a:pt x="29313" y="1462"/>
                    <a:pt x="24273" y="-1089"/>
                    <a:pt x="19588" y="447"/>
                  </a:cubicBezTo>
                  <a:cubicBezTo>
                    <a:pt x="14943" y="1971"/>
                    <a:pt x="10275" y="3634"/>
                    <a:pt x="5716" y="5393"/>
                  </a:cubicBezTo>
                  <a:cubicBezTo>
                    <a:pt x="1117" y="7166"/>
                    <a:pt x="-1173" y="12332"/>
                    <a:pt x="600" y="16930"/>
                  </a:cubicBezTo>
                  <a:cubicBezTo>
                    <a:pt x="1967" y="20472"/>
                    <a:pt x="5346" y="22644"/>
                    <a:pt x="8930" y="22644"/>
                  </a:cubicBezTo>
                  <a:cubicBezTo>
                    <a:pt x="9996" y="22644"/>
                    <a:pt x="11082" y="22452"/>
                    <a:pt x="12138" y="22045"/>
                  </a:cubicBezTo>
                  <a:cubicBezTo>
                    <a:pt x="16416" y="20396"/>
                    <a:pt x="20794" y="18835"/>
                    <a:pt x="25152" y="17406"/>
                  </a:cubicBezTo>
                  <a:cubicBezTo>
                    <a:pt x="29835" y="15869"/>
                    <a:pt x="32385" y="10828"/>
                    <a:pt x="30850" y="61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428;p30">
              <a:extLst>
                <a:ext uri="{FF2B5EF4-FFF2-40B4-BE49-F238E27FC236}">
                  <a16:creationId xmlns:a16="http://schemas.microsoft.com/office/drawing/2014/main" id="{0D9E554B-6352-356A-4C2B-3784B4CC9582}"/>
                </a:ext>
              </a:extLst>
            </p:cNvPr>
            <p:cNvSpPr/>
            <p:nvPr/>
          </p:nvSpPr>
          <p:spPr>
            <a:xfrm>
              <a:off x="4419789" y="3604600"/>
              <a:ext cx="27606" cy="28259"/>
            </a:xfrm>
            <a:custGeom>
              <a:avLst/>
              <a:gdLst/>
              <a:ahLst/>
              <a:cxnLst/>
              <a:rect l="l" t="t" r="r" b="b"/>
              <a:pathLst>
                <a:path w="27606" h="28259" extrusionOk="0">
                  <a:moveTo>
                    <a:pt x="25039" y="13073"/>
                  </a:moveTo>
                  <a:cubicBezTo>
                    <a:pt x="21823" y="9813"/>
                    <a:pt x="18643" y="6419"/>
                    <a:pt x="15587" y="2988"/>
                  </a:cubicBezTo>
                  <a:cubicBezTo>
                    <a:pt x="12310" y="-691"/>
                    <a:pt x="6670" y="-1018"/>
                    <a:pt x="2987" y="2261"/>
                  </a:cubicBezTo>
                  <a:cubicBezTo>
                    <a:pt x="-693" y="5539"/>
                    <a:pt x="-1017" y="11181"/>
                    <a:pt x="2262" y="14860"/>
                  </a:cubicBezTo>
                  <a:cubicBezTo>
                    <a:pt x="5516" y="18513"/>
                    <a:pt x="8902" y="22126"/>
                    <a:pt x="12326" y="25600"/>
                  </a:cubicBezTo>
                  <a:cubicBezTo>
                    <a:pt x="14073" y="27372"/>
                    <a:pt x="16377" y="28260"/>
                    <a:pt x="18683" y="28260"/>
                  </a:cubicBezTo>
                  <a:cubicBezTo>
                    <a:pt x="20944" y="28260"/>
                    <a:pt x="23209" y="27405"/>
                    <a:pt x="24947" y="25692"/>
                  </a:cubicBezTo>
                  <a:cubicBezTo>
                    <a:pt x="28457" y="22232"/>
                    <a:pt x="28497" y="16583"/>
                    <a:pt x="25039" y="130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429;p30">
              <a:extLst>
                <a:ext uri="{FF2B5EF4-FFF2-40B4-BE49-F238E27FC236}">
                  <a16:creationId xmlns:a16="http://schemas.microsoft.com/office/drawing/2014/main" id="{2D6FC279-8331-883A-BF1A-440970FB122B}"/>
                </a:ext>
              </a:extLst>
            </p:cNvPr>
            <p:cNvSpPr/>
            <p:nvPr/>
          </p:nvSpPr>
          <p:spPr>
            <a:xfrm>
              <a:off x="4451921" y="3627779"/>
              <a:ext cx="87503" cy="71148"/>
            </a:xfrm>
            <a:custGeom>
              <a:avLst/>
              <a:gdLst/>
              <a:ahLst/>
              <a:cxnLst/>
              <a:rect l="l" t="t" r="r" b="b"/>
              <a:pathLst>
                <a:path w="87503" h="71148" extrusionOk="0">
                  <a:moveTo>
                    <a:pt x="82027" y="50241"/>
                  </a:moveTo>
                  <a:cubicBezTo>
                    <a:pt x="77965" y="48538"/>
                    <a:pt x="73899" y="46710"/>
                    <a:pt x="69924" y="44811"/>
                  </a:cubicBezTo>
                  <a:cubicBezTo>
                    <a:pt x="70718" y="41864"/>
                    <a:pt x="71147" y="38769"/>
                    <a:pt x="71147" y="35575"/>
                  </a:cubicBezTo>
                  <a:cubicBezTo>
                    <a:pt x="71147" y="15959"/>
                    <a:pt x="55188" y="0"/>
                    <a:pt x="35572" y="0"/>
                  </a:cubicBezTo>
                  <a:cubicBezTo>
                    <a:pt x="15958" y="0"/>
                    <a:pt x="0" y="15959"/>
                    <a:pt x="0" y="35575"/>
                  </a:cubicBezTo>
                  <a:cubicBezTo>
                    <a:pt x="0" y="55190"/>
                    <a:pt x="15958" y="71148"/>
                    <a:pt x="35572" y="71148"/>
                  </a:cubicBezTo>
                  <a:cubicBezTo>
                    <a:pt x="45576" y="71148"/>
                    <a:pt x="54624" y="66991"/>
                    <a:pt x="61094" y="60321"/>
                  </a:cubicBezTo>
                  <a:cubicBezTo>
                    <a:pt x="61288" y="60433"/>
                    <a:pt x="61469" y="60559"/>
                    <a:pt x="61674" y="60658"/>
                  </a:cubicBezTo>
                  <a:cubicBezTo>
                    <a:pt x="66086" y="62775"/>
                    <a:pt x="70613" y="64810"/>
                    <a:pt x="75129" y="66703"/>
                  </a:cubicBezTo>
                  <a:cubicBezTo>
                    <a:pt x="76256" y="67175"/>
                    <a:pt x="77425" y="67399"/>
                    <a:pt x="78574" y="67399"/>
                  </a:cubicBezTo>
                  <a:cubicBezTo>
                    <a:pt x="82063" y="67399"/>
                    <a:pt x="85375" y="65341"/>
                    <a:pt x="86808" y="61922"/>
                  </a:cubicBezTo>
                  <a:cubicBezTo>
                    <a:pt x="88713" y="57374"/>
                    <a:pt x="86572" y="52145"/>
                    <a:pt x="82027" y="50241"/>
                  </a:cubicBezTo>
                  <a:close/>
                  <a:moveTo>
                    <a:pt x="35572" y="53301"/>
                  </a:moveTo>
                  <a:cubicBezTo>
                    <a:pt x="25798" y="53301"/>
                    <a:pt x="17847" y="45349"/>
                    <a:pt x="17847" y="35575"/>
                  </a:cubicBezTo>
                  <a:cubicBezTo>
                    <a:pt x="17847" y="25800"/>
                    <a:pt x="25799" y="17847"/>
                    <a:pt x="35572" y="17847"/>
                  </a:cubicBezTo>
                  <a:cubicBezTo>
                    <a:pt x="45348" y="17847"/>
                    <a:pt x="53300" y="25800"/>
                    <a:pt x="53300" y="35575"/>
                  </a:cubicBezTo>
                  <a:cubicBezTo>
                    <a:pt x="53300" y="45348"/>
                    <a:pt x="45348" y="53301"/>
                    <a:pt x="35572" y="533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430;p30">
              <a:extLst>
                <a:ext uri="{FF2B5EF4-FFF2-40B4-BE49-F238E27FC236}">
                  <a16:creationId xmlns:a16="http://schemas.microsoft.com/office/drawing/2014/main" id="{1C21194A-9359-7C84-C005-BF0DCD0D6687}"/>
                </a:ext>
              </a:extLst>
            </p:cNvPr>
            <p:cNvSpPr/>
            <p:nvPr/>
          </p:nvSpPr>
          <p:spPr>
            <a:xfrm>
              <a:off x="4435365" y="3203603"/>
              <a:ext cx="28397" cy="27457"/>
            </a:xfrm>
            <a:custGeom>
              <a:avLst/>
              <a:gdLst/>
              <a:ahLst/>
              <a:cxnLst/>
              <a:rect l="l" t="t" r="r" b="b"/>
              <a:pathLst>
                <a:path w="28397" h="27457" extrusionOk="0">
                  <a:moveTo>
                    <a:pt x="26220" y="3083"/>
                  </a:moveTo>
                  <a:cubicBezTo>
                    <a:pt x="22992" y="-644"/>
                    <a:pt x="17357" y="-1048"/>
                    <a:pt x="13633" y="2178"/>
                  </a:cubicBezTo>
                  <a:cubicBezTo>
                    <a:pt x="9941" y="5374"/>
                    <a:pt x="6281" y="8708"/>
                    <a:pt x="2752" y="12090"/>
                  </a:cubicBezTo>
                  <a:cubicBezTo>
                    <a:pt x="-808" y="15499"/>
                    <a:pt x="-930" y="21148"/>
                    <a:pt x="2479" y="24707"/>
                  </a:cubicBezTo>
                  <a:cubicBezTo>
                    <a:pt x="4232" y="26537"/>
                    <a:pt x="6577" y="27458"/>
                    <a:pt x="8924" y="27458"/>
                  </a:cubicBezTo>
                  <a:cubicBezTo>
                    <a:pt x="11144" y="27458"/>
                    <a:pt x="13366" y="26635"/>
                    <a:pt x="15097" y="24978"/>
                  </a:cubicBezTo>
                  <a:cubicBezTo>
                    <a:pt x="18411" y="21802"/>
                    <a:pt x="21850" y="18672"/>
                    <a:pt x="25314" y="15670"/>
                  </a:cubicBezTo>
                  <a:cubicBezTo>
                    <a:pt x="29041" y="12444"/>
                    <a:pt x="29445" y="6808"/>
                    <a:pt x="26220" y="30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431;p30">
              <a:extLst>
                <a:ext uri="{FF2B5EF4-FFF2-40B4-BE49-F238E27FC236}">
                  <a16:creationId xmlns:a16="http://schemas.microsoft.com/office/drawing/2014/main" id="{83F91301-CB96-2FF5-5E1A-ABC8ABEC410F}"/>
                </a:ext>
              </a:extLst>
            </p:cNvPr>
            <p:cNvSpPr/>
            <p:nvPr/>
          </p:nvSpPr>
          <p:spPr>
            <a:xfrm>
              <a:off x="4582869" y="3107782"/>
              <a:ext cx="374289" cy="609193"/>
            </a:xfrm>
            <a:custGeom>
              <a:avLst/>
              <a:gdLst/>
              <a:ahLst/>
              <a:cxnLst/>
              <a:rect l="l" t="t" r="r" b="b"/>
              <a:pathLst>
                <a:path w="374289" h="609193" extrusionOk="0">
                  <a:moveTo>
                    <a:pt x="345542" y="283214"/>
                  </a:moveTo>
                  <a:cubicBezTo>
                    <a:pt x="337879" y="218685"/>
                    <a:pt x="309047" y="158967"/>
                    <a:pt x="262389" y="112308"/>
                  </a:cubicBezTo>
                  <a:cubicBezTo>
                    <a:pt x="215747" y="65667"/>
                    <a:pt x="156057" y="36841"/>
                    <a:pt x="91555" y="29163"/>
                  </a:cubicBezTo>
                  <a:cubicBezTo>
                    <a:pt x="88527" y="12598"/>
                    <a:pt x="73998" y="0"/>
                    <a:pt x="56572" y="0"/>
                  </a:cubicBezTo>
                  <a:cubicBezTo>
                    <a:pt x="39154" y="0"/>
                    <a:pt x="24630" y="12587"/>
                    <a:pt x="21593" y="29141"/>
                  </a:cubicBezTo>
                  <a:cubicBezTo>
                    <a:pt x="16872" y="29708"/>
                    <a:pt x="12109" y="30392"/>
                    <a:pt x="7428" y="31188"/>
                  </a:cubicBezTo>
                  <a:cubicBezTo>
                    <a:pt x="2570" y="32015"/>
                    <a:pt x="-698" y="36623"/>
                    <a:pt x="128" y="41481"/>
                  </a:cubicBezTo>
                  <a:cubicBezTo>
                    <a:pt x="868" y="45833"/>
                    <a:pt x="4643" y="48910"/>
                    <a:pt x="8914" y="48910"/>
                  </a:cubicBezTo>
                  <a:cubicBezTo>
                    <a:pt x="9411" y="48910"/>
                    <a:pt x="9915" y="48869"/>
                    <a:pt x="10422" y="48783"/>
                  </a:cubicBezTo>
                  <a:cubicBezTo>
                    <a:pt x="14541" y="48082"/>
                    <a:pt x="18726" y="47483"/>
                    <a:pt x="22884" y="46972"/>
                  </a:cubicBezTo>
                  <a:cubicBezTo>
                    <a:pt x="27647" y="61012"/>
                    <a:pt x="40945" y="71148"/>
                    <a:pt x="56573" y="71148"/>
                  </a:cubicBezTo>
                  <a:cubicBezTo>
                    <a:pt x="72199" y="71148"/>
                    <a:pt x="85494" y="61017"/>
                    <a:pt x="90261" y="46982"/>
                  </a:cubicBezTo>
                  <a:cubicBezTo>
                    <a:pt x="150482" y="54340"/>
                    <a:pt x="206193" y="81351"/>
                    <a:pt x="249771" y="124927"/>
                  </a:cubicBezTo>
                  <a:cubicBezTo>
                    <a:pt x="293316" y="168473"/>
                    <a:pt x="320319" y="224133"/>
                    <a:pt x="327701" y="284304"/>
                  </a:cubicBezTo>
                  <a:cubicBezTo>
                    <a:pt x="313462" y="288954"/>
                    <a:pt x="303144" y="302352"/>
                    <a:pt x="303144" y="318124"/>
                  </a:cubicBezTo>
                  <a:cubicBezTo>
                    <a:pt x="303144" y="333894"/>
                    <a:pt x="313462" y="347292"/>
                    <a:pt x="327701" y="351942"/>
                  </a:cubicBezTo>
                  <a:cubicBezTo>
                    <a:pt x="320319" y="412112"/>
                    <a:pt x="293316" y="467775"/>
                    <a:pt x="249771" y="511320"/>
                  </a:cubicBezTo>
                  <a:cubicBezTo>
                    <a:pt x="198164" y="562925"/>
                    <a:pt x="129553" y="591346"/>
                    <a:pt x="56572" y="591346"/>
                  </a:cubicBezTo>
                  <a:cubicBezTo>
                    <a:pt x="51977" y="591346"/>
                    <a:pt x="47326" y="591230"/>
                    <a:pt x="42750" y="591002"/>
                  </a:cubicBezTo>
                  <a:cubicBezTo>
                    <a:pt x="37814" y="590759"/>
                    <a:pt x="33638" y="594550"/>
                    <a:pt x="33393" y="599471"/>
                  </a:cubicBezTo>
                  <a:cubicBezTo>
                    <a:pt x="33149" y="604393"/>
                    <a:pt x="36941" y="608583"/>
                    <a:pt x="41862" y="608828"/>
                  </a:cubicBezTo>
                  <a:cubicBezTo>
                    <a:pt x="46733" y="609070"/>
                    <a:pt x="51683" y="609193"/>
                    <a:pt x="56572" y="609193"/>
                  </a:cubicBezTo>
                  <a:cubicBezTo>
                    <a:pt x="134320" y="609193"/>
                    <a:pt x="207413" y="578917"/>
                    <a:pt x="262389" y="523940"/>
                  </a:cubicBezTo>
                  <a:cubicBezTo>
                    <a:pt x="309047" y="477281"/>
                    <a:pt x="337878" y="417564"/>
                    <a:pt x="345542" y="353033"/>
                  </a:cubicBezTo>
                  <a:cubicBezTo>
                    <a:pt x="361903" y="349840"/>
                    <a:pt x="374290" y="335405"/>
                    <a:pt x="374290" y="318125"/>
                  </a:cubicBezTo>
                  <a:cubicBezTo>
                    <a:pt x="374290" y="300844"/>
                    <a:pt x="361903" y="286408"/>
                    <a:pt x="345542" y="283214"/>
                  </a:cubicBezTo>
                  <a:close/>
                  <a:moveTo>
                    <a:pt x="56572" y="53301"/>
                  </a:moveTo>
                  <a:cubicBezTo>
                    <a:pt x="46797" y="53301"/>
                    <a:pt x="38846" y="45348"/>
                    <a:pt x="38846" y="35574"/>
                  </a:cubicBezTo>
                  <a:cubicBezTo>
                    <a:pt x="38846" y="25799"/>
                    <a:pt x="46797" y="17847"/>
                    <a:pt x="56572" y="17847"/>
                  </a:cubicBezTo>
                  <a:cubicBezTo>
                    <a:pt x="66346" y="17847"/>
                    <a:pt x="74298" y="25800"/>
                    <a:pt x="74298" y="35574"/>
                  </a:cubicBezTo>
                  <a:cubicBezTo>
                    <a:pt x="74298" y="45348"/>
                    <a:pt x="66346" y="53301"/>
                    <a:pt x="56572" y="53301"/>
                  </a:cubicBezTo>
                  <a:close/>
                  <a:moveTo>
                    <a:pt x="338716" y="335851"/>
                  </a:moveTo>
                  <a:cubicBezTo>
                    <a:pt x="328942" y="335851"/>
                    <a:pt x="320990" y="327899"/>
                    <a:pt x="320990" y="318125"/>
                  </a:cubicBezTo>
                  <a:cubicBezTo>
                    <a:pt x="320990" y="308350"/>
                    <a:pt x="328942" y="300398"/>
                    <a:pt x="338716" y="300398"/>
                  </a:cubicBezTo>
                  <a:cubicBezTo>
                    <a:pt x="348491" y="300398"/>
                    <a:pt x="356442" y="308350"/>
                    <a:pt x="356442" y="318125"/>
                  </a:cubicBezTo>
                  <a:cubicBezTo>
                    <a:pt x="356442" y="327899"/>
                    <a:pt x="348491" y="335851"/>
                    <a:pt x="338716" y="3358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" name="Google Shape;1432;p30">
            <a:extLst>
              <a:ext uri="{FF2B5EF4-FFF2-40B4-BE49-F238E27FC236}">
                <a16:creationId xmlns:a16="http://schemas.microsoft.com/office/drawing/2014/main" id="{86E21D37-2C75-2CDC-3AC3-2E99404325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40156" y="3128946"/>
            <a:ext cx="1456506" cy="79255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2" name="Google Shape;1434;p30">
            <a:extLst>
              <a:ext uri="{FF2B5EF4-FFF2-40B4-BE49-F238E27FC236}">
                <a16:creationId xmlns:a16="http://schemas.microsoft.com/office/drawing/2014/main" id="{029F0629-C16E-3FBB-CF8D-425D82547D84}"/>
              </a:ext>
            </a:extLst>
          </p:cNvPr>
          <p:cNvCxnSpPr>
            <a:cxnSpLocks/>
            <a:stCxn id="4" idx="3"/>
          </p:cNvCxnSpPr>
          <p:nvPr/>
        </p:nvCxnSpPr>
        <p:spPr>
          <a:xfrm rot="16200000" flipV="1">
            <a:off x="3656233" y="1084701"/>
            <a:ext cx="899719" cy="931817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25" name="Picture 24" descr="A diagram of a software algorithm&#10;&#10;AI-generated content may be incorrect.">
            <a:extLst>
              <a:ext uri="{FF2B5EF4-FFF2-40B4-BE49-F238E27FC236}">
                <a16:creationId xmlns:a16="http://schemas.microsoft.com/office/drawing/2014/main" id="{096B608B-E381-14B2-9D12-8A085040A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819261"/>
            <a:ext cx="3795154" cy="2900785"/>
          </a:xfrm>
          <a:prstGeom prst="rect">
            <a:avLst/>
          </a:prstGeom>
        </p:spPr>
      </p:pic>
      <p:pic>
        <p:nvPicPr>
          <p:cNvPr id="27" name="Picture 26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A9C5D01D-6E3C-86EC-01BA-76392D9B7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780" y="890027"/>
            <a:ext cx="3982134" cy="3046248"/>
          </a:xfrm>
          <a:prstGeom prst="rect">
            <a:avLst/>
          </a:prstGeom>
        </p:spPr>
      </p:pic>
      <p:sp>
        <p:nvSpPr>
          <p:cNvPr id="28" name="Google Shape;1333;p29">
            <a:extLst>
              <a:ext uri="{FF2B5EF4-FFF2-40B4-BE49-F238E27FC236}">
                <a16:creationId xmlns:a16="http://schemas.microsoft.com/office/drawing/2014/main" id="{709427AC-347F-BEDE-D702-F13FD99E2D7C}"/>
              </a:ext>
            </a:extLst>
          </p:cNvPr>
          <p:cNvSpPr/>
          <p:nvPr/>
        </p:nvSpPr>
        <p:spPr>
          <a:xfrm>
            <a:off x="661851" y="878236"/>
            <a:ext cx="2914293" cy="4329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GoogleNet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" name="Google Shape;1332;p29">
            <a:extLst>
              <a:ext uri="{FF2B5EF4-FFF2-40B4-BE49-F238E27FC236}">
                <a16:creationId xmlns:a16="http://schemas.microsoft.com/office/drawing/2014/main" id="{E87EDB04-6A44-877D-EFBB-76ADF0094049}"/>
              </a:ext>
            </a:extLst>
          </p:cNvPr>
          <p:cNvSpPr/>
          <p:nvPr/>
        </p:nvSpPr>
        <p:spPr>
          <a:xfrm>
            <a:off x="5432305" y="4058008"/>
            <a:ext cx="3302392" cy="39093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MobileNet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846980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373;p18">
            <a:extLst>
              <a:ext uri="{FF2B5EF4-FFF2-40B4-BE49-F238E27FC236}">
                <a16:creationId xmlns:a16="http://schemas.microsoft.com/office/drawing/2014/main" id="{965B0AEE-F0C6-1AE1-41E7-CABEABAF5BD8}"/>
              </a:ext>
            </a:extLst>
          </p:cNvPr>
          <p:cNvCxnSpPr>
            <a:cxnSpLocks/>
            <a:stCxn id="81" idx="0"/>
            <a:endCxn id="74" idx="3"/>
          </p:cNvCxnSpPr>
          <p:nvPr/>
        </p:nvCxnSpPr>
        <p:spPr>
          <a:xfrm flipV="1">
            <a:off x="2192468" y="2097909"/>
            <a:ext cx="1870539" cy="209818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73" name="Google Shape;376;p18">
            <a:extLst>
              <a:ext uri="{FF2B5EF4-FFF2-40B4-BE49-F238E27FC236}">
                <a16:creationId xmlns:a16="http://schemas.microsoft.com/office/drawing/2014/main" id="{E4E0AD0C-724D-1919-58B3-42490B9681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804" y="12203"/>
            <a:ext cx="4651222" cy="6840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Architechtures</a:t>
            </a:r>
            <a:endParaRPr dirty="0"/>
          </a:p>
        </p:txBody>
      </p:sp>
      <p:sp>
        <p:nvSpPr>
          <p:cNvPr id="74" name="Google Shape;375;p18">
            <a:extLst>
              <a:ext uri="{FF2B5EF4-FFF2-40B4-BE49-F238E27FC236}">
                <a16:creationId xmlns:a16="http://schemas.microsoft.com/office/drawing/2014/main" id="{1B74F754-0CD1-5EA3-F06B-B52FB979755B}"/>
              </a:ext>
            </a:extLst>
          </p:cNvPr>
          <p:cNvSpPr/>
          <p:nvPr/>
        </p:nvSpPr>
        <p:spPr>
          <a:xfrm>
            <a:off x="4063007" y="1750209"/>
            <a:ext cx="796500" cy="695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1" name="Google Shape;374;p18">
            <a:extLst>
              <a:ext uri="{FF2B5EF4-FFF2-40B4-BE49-F238E27FC236}">
                <a16:creationId xmlns:a16="http://schemas.microsoft.com/office/drawing/2014/main" id="{51CF4FD0-B1CC-9CC4-BD15-866E80419F02}"/>
              </a:ext>
            </a:extLst>
          </p:cNvPr>
          <p:cNvSpPr/>
          <p:nvPr/>
        </p:nvSpPr>
        <p:spPr>
          <a:xfrm>
            <a:off x="1395968" y="3848391"/>
            <a:ext cx="796500" cy="695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2" name="Google Shape;384;p18">
            <a:extLst>
              <a:ext uri="{FF2B5EF4-FFF2-40B4-BE49-F238E27FC236}">
                <a16:creationId xmlns:a16="http://schemas.microsoft.com/office/drawing/2014/main" id="{A708BBA2-44DC-E335-6DA6-CC28D5AAE09B}"/>
              </a:ext>
            </a:extLst>
          </p:cNvPr>
          <p:cNvSpPr/>
          <p:nvPr/>
        </p:nvSpPr>
        <p:spPr>
          <a:xfrm>
            <a:off x="6831296" y="3852527"/>
            <a:ext cx="796500" cy="695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83" name="Google Shape;385;p18">
            <a:extLst>
              <a:ext uri="{FF2B5EF4-FFF2-40B4-BE49-F238E27FC236}">
                <a16:creationId xmlns:a16="http://schemas.microsoft.com/office/drawing/2014/main" id="{1EA6F713-5EEF-D3C4-5EB7-9C75BADE79FC}"/>
              </a:ext>
            </a:extLst>
          </p:cNvPr>
          <p:cNvCxnSpPr>
            <a:cxnSpLocks/>
            <a:stCxn id="74" idx="0"/>
          </p:cNvCxnSpPr>
          <p:nvPr/>
        </p:nvCxnSpPr>
        <p:spPr>
          <a:xfrm>
            <a:off x="4859507" y="2097909"/>
            <a:ext cx="1908600" cy="2079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grpSp>
        <p:nvGrpSpPr>
          <p:cNvPr id="84" name="Google Shape;386;p18">
            <a:extLst>
              <a:ext uri="{FF2B5EF4-FFF2-40B4-BE49-F238E27FC236}">
                <a16:creationId xmlns:a16="http://schemas.microsoft.com/office/drawing/2014/main" id="{B255FBAD-A4E4-2382-6248-1B11B786B38C}"/>
              </a:ext>
            </a:extLst>
          </p:cNvPr>
          <p:cNvGrpSpPr/>
          <p:nvPr/>
        </p:nvGrpSpPr>
        <p:grpSpPr>
          <a:xfrm>
            <a:off x="1583130" y="4017563"/>
            <a:ext cx="457199" cy="414871"/>
            <a:chOff x="1461747" y="3132211"/>
            <a:chExt cx="609192" cy="560333"/>
          </a:xfrm>
        </p:grpSpPr>
        <p:sp>
          <p:nvSpPr>
            <p:cNvPr id="85" name="Google Shape;387;p18">
              <a:extLst>
                <a:ext uri="{FF2B5EF4-FFF2-40B4-BE49-F238E27FC236}">
                  <a16:creationId xmlns:a16="http://schemas.microsoft.com/office/drawing/2014/main" id="{1237F282-2DEB-F143-2960-0F4653D0BC92}"/>
                </a:ext>
              </a:extLst>
            </p:cNvPr>
            <p:cNvSpPr/>
            <p:nvPr/>
          </p:nvSpPr>
          <p:spPr>
            <a:xfrm>
              <a:off x="1831817" y="3173087"/>
              <a:ext cx="52383" cy="62698"/>
            </a:xfrm>
            <a:custGeom>
              <a:avLst/>
              <a:gdLst/>
              <a:ahLst/>
              <a:cxnLst/>
              <a:rect l="l" t="t" r="r" b="b"/>
              <a:pathLst>
                <a:path w="52383" h="62698" extrusionOk="0">
                  <a:moveTo>
                    <a:pt x="26192" y="0"/>
                  </a:moveTo>
                  <a:cubicBezTo>
                    <a:pt x="11750" y="0"/>
                    <a:pt x="0" y="11764"/>
                    <a:pt x="0" y="26223"/>
                  </a:cubicBezTo>
                  <a:lnTo>
                    <a:pt x="0" y="36475"/>
                  </a:lnTo>
                  <a:cubicBezTo>
                    <a:pt x="0" y="50934"/>
                    <a:pt x="11750" y="62698"/>
                    <a:pt x="26192" y="62698"/>
                  </a:cubicBezTo>
                  <a:cubicBezTo>
                    <a:pt x="40634" y="62698"/>
                    <a:pt x="52383" y="50934"/>
                    <a:pt x="52383" y="36475"/>
                  </a:cubicBezTo>
                  <a:lnTo>
                    <a:pt x="52383" y="26223"/>
                  </a:lnTo>
                  <a:cubicBezTo>
                    <a:pt x="52383" y="11764"/>
                    <a:pt x="40634" y="0"/>
                    <a:pt x="26192" y="0"/>
                  </a:cubicBezTo>
                  <a:close/>
                  <a:moveTo>
                    <a:pt x="34536" y="36475"/>
                  </a:moveTo>
                  <a:cubicBezTo>
                    <a:pt x="34536" y="41094"/>
                    <a:pt x="30793" y="44851"/>
                    <a:pt x="26192" y="44851"/>
                  </a:cubicBezTo>
                  <a:cubicBezTo>
                    <a:pt x="21591" y="44851"/>
                    <a:pt x="17847" y="41094"/>
                    <a:pt x="17847" y="36475"/>
                  </a:cubicBezTo>
                  <a:lnTo>
                    <a:pt x="17847" y="26223"/>
                  </a:lnTo>
                  <a:cubicBezTo>
                    <a:pt x="17847" y="21604"/>
                    <a:pt x="21591" y="17847"/>
                    <a:pt x="26192" y="17847"/>
                  </a:cubicBezTo>
                  <a:cubicBezTo>
                    <a:pt x="30793" y="17847"/>
                    <a:pt x="34536" y="21604"/>
                    <a:pt x="34536" y="26223"/>
                  </a:cubicBezTo>
                  <a:lnTo>
                    <a:pt x="34536" y="364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388;p18">
              <a:extLst>
                <a:ext uri="{FF2B5EF4-FFF2-40B4-BE49-F238E27FC236}">
                  <a16:creationId xmlns:a16="http://schemas.microsoft.com/office/drawing/2014/main" id="{A3F341EE-4CAF-BCA4-4B72-06E5B568058B}"/>
                </a:ext>
              </a:extLst>
            </p:cNvPr>
            <p:cNvSpPr/>
            <p:nvPr/>
          </p:nvSpPr>
          <p:spPr>
            <a:xfrm>
              <a:off x="1959721" y="3173087"/>
              <a:ext cx="52382" cy="62698"/>
            </a:xfrm>
            <a:custGeom>
              <a:avLst/>
              <a:gdLst/>
              <a:ahLst/>
              <a:cxnLst/>
              <a:rect l="l" t="t" r="r" b="b"/>
              <a:pathLst>
                <a:path w="52382" h="62698" extrusionOk="0">
                  <a:moveTo>
                    <a:pt x="26191" y="0"/>
                  </a:moveTo>
                  <a:cubicBezTo>
                    <a:pt x="11748" y="0"/>
                    <a:pt x="0" y="11764"/>
                    <a:pt x="0" y="26223"/>
                  </a:cubicBezTo>
                  <a:lnTo>
                    <a:pt x="0" y="36475"/>
                  </a:lnTo>
                  <a:cubicBezTo>
                    <a:pt x="0" y="50934"/>
                    <a:pt x="11748" y="62698"/>
                    <a:pt x="26191" y="62698"/>
                  </a:cubicBezTo>
                  <a:cubicBezTo>
                    <a:pt x="40633" y="62698"/>
                    <a:pt x="52382" y="50934"/>
                    <a:pt x="52382" y="36475"/>
                  </a:cubicBezTo>
                  <a:lnTo>
                    <a:pt x="52382" y="26223"/>
                  </a:lnTo>
                  <a:cubicBezTo>
                    <a:pt x="52382" y="11763"/>
                    <a:pt x="40633" y="0"/>
                    <a:pt x="26191" y="0"/>
                  </a:cubicBezTo>
                  <a:close/>
                  <a:moveTo>
                    <a:pt x="34535" y="36475"/>
                  </a:moveTo>
                  <a:cubicBezTo>
                    <a:pt x="34535" y="41094"/>
                    <a:pt x="30792" y="44851"/>
                    <a:pt x="26191" y="44851"/>
                  </a:cubicBezTo>
                  <a:cubicBezTo>
                    <a:pt x="21591" y="44851"/>
                    <a:pt x="17847" y="41094"/>
                    <a:pt x="17847" y="36475"/>
                  </a:cubicBezTo>
                  <a:lnTo>
                    <a:pt x="17847" y="26223"/>
                  </a:lnTo>
                  <a:cubicBezTo>
                    <a:pt x="17847" y="21604"/>
                    <a:pt x="21591" y="17847"/>
                    <a:pt x="26191" y="17847"/>
                  </a:cubicBezTo>
                  <a:cubicBezTo>
                    <a:pt x="30792" y="17847"/>
                    <a:pt x="34535" y="21604"/>
                    <a:pt x="34535" y="26223"/>
                  </a:cubicBezTo>
                  <a:lnTo>
                    <a:pt x="34535" y="364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389;p18">
              <a:extLst>
                <a:ext uri="{FF2B5EF4-FFF2-40B4-BE49-F238E27FC236}">
                  <a16:creationId xmlns:a16="http://schemas.microsoft.com/office/drawing/2014/main" id="{0C0016D3-400D-7D9C-8A6E-DB173C8949B0}"/>
                </a:ext>
              </a:extLst>
            </p:cNvPr>
            <p:cNvSpPr/>
            <p:nvPr/>
          </p:nvSpPr>
          <p:spPr>
            <a:xfrm>
              <a:off x="2018557" y="3173087"/>
              <a:ext cx="52382" cy="62698"/>
            </a:xfrm>
            <a:custGeom>
              <a:avLst/>
              <a:gdLst/>
              <a:ahLst/>
              <a:cxnLst/>
              <a:rect l="l" t="t" r="r" b="b"/>
              <a:pathLst>
                <a:path w="52382" h="62698" extrusionOk="0">
                  <a:moveTo>
                    <a:pt x="26189" y="0"/>
                  </a:moveTo>
                  <a:cubicBezTo>
                    <a:pt x="11748" y="0"/>
                    <a:pt x="0" y="11764"/>
                    <a:pt x="0" y="26223"/>
                  </a:cubicBezTo>
                  <a:lnTo>
                    <a:pt x="0" y="36475"/>
                  </a:lnTo>
                  <a:cubicBezTo>
                    <a:pt x="0" y="50934"/>
                    <a:pt x="11748" y="62698"/>
                    <a:pt x="26189" y="62698"/>
                  </a:cubicBezTo>
                  <a:cubicBezTo>
                    <a:pt x="40633" y="62698"/>
                    <a:pt x="52382" y="50934"/>
                    <a:pt x="52382" y="36475"/>
                  </a:cubicBezTo>
                  <a:lnTo>
                    <a:pt x="52382" y="26223"/>
                  </a:lnTo>
                  <a:cubicBezTo>
                    <a:pt x="52382" y="11763"/>
                    <a:pt x="40633" y="0"/>
                    <a:pt x="26189" y="0"/>
                  </a:cubicBezTo>
                  <a:close/>
                  <a:moveTo>
                    <a:pt x="34535" y="36475"/>
                  </a:moveTo>
                  <a:cubicBezTo>
                    <a:pt x="34535" y="41094"/>
                    <a:pt x="30790" y="44851"/>
                    <a:pt x="26189" y="44851"/>
                  </a:cubicBezTo>
                  <a:cubicBezTo>
                    <a:pt x="21589" y="44851"/>
                    <a:pt x="17847" y="41094"/>
                    <a:pt x="17847" y="36475"/>
                  </a:cubicBezTo>
                  <a:lnTo>
                    <a:pt x="17847" y="26223"/>
                  </a:lnTo>
                  <a:cubicBezTo>
                    <a:pt x="17847" y="21604"/>
                    <a:pt x="21589" y="17847"/>
                    <a:pt x="26189" y="17847"/>
                  </a:cubicBezTo>
                  <a:cubicBezTo>
                    <a:pt x="30790" y="17847"/>
                    <a:pt x="34535" y="21604"/>
                    <a:pt x="34535" y="26223"/>
                  </a:cubicBezTo>
                  <a:lnTo>
                    <a:pt x="34535" y="364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390;p18">
              <a:extLst>
                <a:ext uri="{FF2B5EF4-FFF2-40B4-BE49-F238E27FC236}">
                  <a16:creationId xmlns:a16="http://schemas.microsoft.com/office/drawing/2014/main" id="{8D93F48D-295D-EC82-B498-89427A3FF765}"/>
                </a:ext>
              </a:extLst>
            </p:cNvPr>
            <p:cNvSpPr/>
            <p:nvPr/>
          </p:nvSpPr>
          <p:spPr>
            <a:xfrm>
              <a:off x="1888097" y="3173087"/>
              <a:ext cx="27438" cy="62698"/>
            </a:xfrm>
            <a:custGeom>
              <a:avLst/>
              <a:gdLst/>
              <a:ahLst/>
              <a:cxnLst/>
              <a:rect l="l" t="t" r="r" b="b"/>
              <a:pathLst>
                <a:path w="27438" h="62698" extrusionOk="0">
                  <a:moveTo>
                    <a:pt x="18515" y="0"/>
                  </a:moveTo>
                  <a:lnTo>
                    <a:pt x="8924" y="0"/>
                  </a:ln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9591" y="17847"/>
                  </a:lnTo>
                  <a:lnTo>
                    <a:pt x="9591" y="53774"/>
                  </a:lnTo>
                  <a:cubicBezTo>
                    <a:pt x="9591" y="58704"/>
                    <a:pt x="13585" y="62698"/>
                    <a:pt x="18515" y="62698"/>
                  </a:cubicBezTo>
                  <a:cubicBezTo>
                    <a:pt x="23444" y="62698"/>
                    <a:pt x="27439" y="58704"/>
                    <a:pt x="27439" y="53774"/>
                  </a:cubicBezTo>
                  <a:lnTo>
                    <a:pt x="27439" y="8924"/>
                  </a:lnTo>
                  <a:cubicBezTo>
                    <a:pt x="27439" y="3994"/>
                    <a:pt x="23444" y="0"/>
                    <a:pt x="185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391;p18">
              <a:extLst>
                <a:ext uri="{FF2B5EF4-FFF2-40B4-BE49-F238E27FC236}">
                  <a16:creationId xmlns:a16="http://schemas.microsoft.com/office/drawing/2014/main" id="{DCB37F4B-2886-94E9-6BC0-098463BA544C}"/>
                </a:ext>
              </a:extLst>
            </p:cNvPr>
            <p:cNvSpPr/>
            <p:nvPr/>
          </p:nvSpPr>
          <p:spPr>
            <a:xfrm>
              <a:off x="1923270" y="3173087"/>
              <a:ext cx="27441" cy="62698"/>
            </a:xfrm>
            <a:custGeom>
              <a:avLst/>
              <a:gdLst/>
              <a:ahLst/>
              <a:cxnLst/>
              <a:rect l="l" t="t" r="r" b="b"/>
              <a:pathLst>
                <a:path w="27441" h="62698" extrusionOk="0">
                  <a:moveTo>
                    <a:pt x="18517" y="0"/>
                  </a:moveTo>
                  <a:lnTo>
                    <a:pt x="8924" y="0"/>
                  </a:lnTo>
                  <a:cubicBezTo>
                    <a:pt x="3995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9594" y="17847"/>
                  </a:lnTo>
                  <a:lnTo>
                    <a:pt x="9594" y="53774"/>
                  </a:lnTo>
                  <a:cubicBezTo>
                    <a:pt x="9594" y="58704"/>
                    <a:pt x="13589" y="62698"/>
                    <a:pt x="18517" y="62698"/>
                  </a:cubicBezTo>
                  <a:cubicBezTo>
                    <a:pt x="23447" y="62698"/>
                    <a:pt x="27441" y="58704"/>
                    <a:pt x="27441" y="53774"/>
                  </a:cubicBezTo>
                  <a:lnTo>
                    <a:pt x="27441" y="8924"/>
                  </a:lnTo>
                  <a:cubicBezTo>
                    <a:pt x="27441" y="3994"/>
                    <a:pt x="23447" y="0"/>
                    <a:pt x="185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392;p18">
              <a:extLst>
                <a:ext uri="{FF2B5EF4-FFF2-40B4-BE49-F238E27FC236}">
                  <a16:creationId xmlns:a16="http://schemas.microsoft.com/office/drawing/2014/main" id="{5AD9E149-07E0-0937-1434-D628EA396D35}"/>
                </a:ext>
              </a:extLst>
            </p:cNvPr>
            <p:cNvSpPr/>
            <p:nvPr/>
          </p:nvSpPr>
          <p:spPr>
            <a:xfrm>
              <a:off x="2018557" y="3253383"/>
              <a:ext cx="52382" cy="62700"/>
            </a:xfrm>
            <a:custGeom>
              <a:avLst/>
              <a:gdLst/>
              <a:ahLst/>
              <a:cxnLst/>
              <a:rect l="l" t="t" r="r" b="b"/>
              <a:pathLst>
                <a:path w="52382" h="62700" extrusionOk="0">
                  <a:moveTo>
                    <a:pt x="26189" y="0"/>
                  </a:moveTo>
                  <a:cubicBezTo>
                    <a:pt x="11748" y="0"/>
                    <a:pt x="0" y="11765"/>
                    <a:pt x="0" y="26225"/>
                  </a:cubicBezTo>
                  <a:lnTo>
                    <a:pt x="0" y="36478"/>
                  </a:lnTo>
                  <a:cubicBezTo>
                    <a:pt x="0" y="50937"/>
                    <a:pt x="11748" y="62700"/>
                    <a:pt x="26189" y="62700"/>
                  </a:cubicBezTo>
                  <a:cubicBezTo>
                    <a:pt x="40633" y="62700"/>
                    <a:pt x="52382" y="50937"/>
                    <a:pt x="52382" y="36478"/>
                  </a:cubicBezTo>
                  <a:lnTo>
                    <a:pt x="52382" y="26225"/>
                  </a:lnTo>
                  <a:cubicBezTo>
                    <a:pt x="52382" y="11765"/>
                    <a:pt x="40633" y="0"/>
                    <a:pt x="26189" y="0"/>
                  </a:cubicBezTo>
                  <a:close/>
                  <a:moveTo>
                    <a:pt x="34535" y="36478"/>
                  </a:moveTo>
                  <a:cubicBezTo>
                    <a:pt x="34535" y="41097"/>
                    <a:pt x="30790" y="44853"/>
                    <a:pt x="26189" y="44853"/>
                  </a:cubicBezTo>
                  <a:cubicBezTo>
                    <a:pt x="21589" y="44853"/>
                    <a:pt x="17847" y="41097"/>
                    <a:pt x="17847" y="36478"/>
                  </a:cubicBezTo>
                  <a:lnTo>
                    <a:pt x="17847" y="26225"/>
                  </a:lnTo>
                  <a:cubicBezTo>
                    <a:pt x="17847" y="21605"/>
                    <a:pt x="21589" y="17847"/>
                    <a:pt x="26189" y="17847"/>
                  </a:cubicBezTo>
                  <a:cubicBezTo>
                    <a:pt x="30790" y="17847"/>
                    <a:pt x="34535" y="21605"/>
                    <a:pt x="34535" y="26225"/>
                  </a:cubicBezTo>
                  <a:lnTo>
                    <a:pt x="34535" y="364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393;p18">
              <a:extLst>
                <a:ext uri="{FF2B5EF4-FFF2-40B4-BE49-F238E27FC236}">
                  <a16:creationId xmlns:a16="http://schemas.microsoft.com/office/drawing/2014/main" id="{0D70720F-9ACE-CE41-75E0-EB4B09599A7D}"/>
                </a:ext>
              </a:extLst>
            </p:cNvPr>
            <p:cNvSpPr/>
            <p:nvPr/>
          </p:nvSpPr>
          <p:spPr>
            <a:xfrm>
              <a:off x="1925146" y="3253383"/>
              <a:ext cx="52382" cy="62700"/>
            </a:xfrm>
            <a:custGeom>
              <a:avLst/>
              <a:gdLst/>
              <a:ahLst/>
              <a:cxnLst/>
              <a:rect l="l" t="t" r="r" b="b"/>
              <a:pathLst>
                <a:path w="52382" h="62700" extrusionOk="0">
                  <a:moveTo>
                    <a:pt x="26189" y="0"/>
                  </a:moveTo>
                  <a:cubicBezTo>
                    <a:pt x="11748" y="0"/>
                    <a:pt x="0" y="11765"/>
                    <a:pt x="0" y="26225"/>
                  </a:cubicBezTo>
                  <a:lnTo>
                    <a:pt x="0" y="36478"/>
                  </a:lnTo>
                  <a:cubicBezTo>
                    <a:pt x="0" y="50937"/>
                    <a:pt x="11748" y="62700"/>
                    <a:pt x="26189" y="62700"/>
                  </a:cubicBezTo>
                  <a:cubicBezTo>
                    <a:pt x="40633" y="62700"/>
                    <a:pt x="52382" y="50937"/>
                    <a:pt x="52382" y="36478"/>
                  </a:cubicBezTo>
                  <a:lnTo>
                    <a:pt x="52382" y="26225"/>
                  </a:lnTo>
                  <a:cubicBezTo>
                    <a:pt x="52382" y="11765"/>
                    <a:pt x="40633" y="0"/>
                    <a:pt x="26189" y="0"/>
                  </a:cubicBezTo>
                  <a:close/>
                  <a:moveTo>
                    <a:pt x="34535" y="36478"/>
                  </a:moveTo>
                  <a:cubicBezTo>
                    <a:pt x="34535" y="41097"/>
                    <a:pt x="30792" y="44853"/>
                    <a:pt x="26189" y="44853"/>
                  </a:cubicBezTo>
                  <a:cubicBezTo>
                    <a:pt x="21589" y="44853"/>
                    <a:pt x="17847" y="41097"/>
                    <a:pt x="17847" y="36478"/>
                  </a:cubicBezTo>
                  <a:lnTo>
                    <a:pt x="17847" y="26225"/>
                  </a:lnTo>
                  <a:cubicBezTo>
                    <a:pt x="17847" y="21605"/>
                    <a:pt x="21589" y="17847"/>
                    <a:pt x="26189" y="17847"/>
                  </a:cubicBezTo>
                  <a:cubicBezTo>
                    <a:pt x="30790" y="17847"/>
                    <a:pt x="34535" y="21605"/>
                    <a:pt x="34535" y="26225"/>
                  </a:cubicBezTo>
                  <a:lnTo>
                    <a:pt x="34535" y="364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394;p18">
              <a:extLst>
                <a:ext uri="{FF2B5EF4-FFF2-40B4-BE49-F238E27FC236}">
                  <a16:creationId xmlns:a16="http://schemas.microsoft.com/office/drawing/2014/main" id="{ADAD428C-2E42-DC2A-B8F6-5A85023F471A}"/>
                </a:ext>
              </a:extLst>
            </p:cNvPr>
            <p:cNvSpPr/>
            <p:nvPr/>
          </p:nvSpPr>
          <p:spPr>
            <a:xfrm>
              <a:off x="1982333" y="3253383"/>
              <a:ext cx="27438" cy="62700"/>
            </a:xfrm>
            <a:custGeom>
              <a:avLst/>
              <a:gdLst/>
              <a:ahLst/>
              <a:cxnLst/>
              <a:rect l="l" t="t" r="r" b="b"/>
              <a:pathLst>
                <a:path w="27438" h="62700" extrusionOk="0">
                  <a:moveTo>
                    <a:pt x="18515" y="0"/>
                  </a:moveTo>
                  <a:lnTo>
                    <a:pt x="8924" y="0"/>
                  </a:ln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9591" y="17847"/>
                  </a:lnTo>
                  <a:lnTo>
                    <a:pt x="9591" y="53777"/>
                  </a:lnTo>
                  <a:cubicBezTo>
                    <a:pt x="9591" y="58706"/>
                    <a:pt x="13585" y="62700"/>
                    <a:pt x="18515" y="62700"/>
                  </a:cubicBezTo>
                  <a:cubicBezTo>
                    <a:pt x="23444" y="62700"/>
                    <a:pt x="27439" y="58706"/>
                    <a:pt x="27439" y="53777"/>
                  </a:cubicBezTo>
                  <a:lnTo>
                    <a:pt x="27439" y="8924"/>
                  </a:lnTo>
                  <a:cubicBezTo>
                    <a:pt x="27439" y="3994"/>
                    <a:pt x="23443" y="0"/>
                    <a:pt x="185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395;p18">
              <a:extLst>
                <a:ext uri="{FF2B5EF4-FFF2-40B4-BE49-F238E27FC236}">
                  <a16:creationId xmlns:a16="http://schemas.microsoft.com/office/drawing/2014/main" id="{CB685CA3-C915-3304-5C4F-24C2625C2338}"/>
                </a:ext>
              </a:extLst>
            </p:cNvPr>
            <p:cNvSpPr/>
            <p:nvPr/>
          </p:nvSpPr>
          <p:spPr>
            <a:xfrm>
              <a:off x="1853809" y="3253383"/>
              <a:ext cx="27439" cy="62700"/>
            </a:xfrm>
            <a:custGeom>
              <a:avLst/>
              <a:gdLst/>
              <a:ahLst/>
              <a:cxnLst/>
              <a:rect l="l" t="t" r="r" b="b"/>
              <a:pathLst>
                <a:path w="27439" h="62700" extrusionOk="0">
                  <a:moveTo>
                    <a:pt x="18516" y="0"/>
                  </a:moveTo>
                  <a:lnTo>
                    <a:pt x="8924" y="0"/>
                  </a:ln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9592" y="17847"/>
                  </a:lnTo>
                  <a:lnTo>
                    <a:pt x="9592" y="53777"/>
                  </a:lnTo>
                  <a:cubicBezTo>
                    <a:pt x="9592" y="58706"/>
                    <a:pt x="13588" y="62700"/>
                    <a:pt x="18516" y="62700"/>
                  </a:cubicBezTo>
                  <a:cubicBezTo>
                    <a:pt x="23446" y="62700"/>
                    <a:pt x="27440" y="58706"/>
                    <a:pt x="27440" y="53777"/>
                  </a:cubicBezTo>
                  <a:lnTo>
                    <a:pt x="27440" y="8924"/>
                  </a:lnTo>
                  <a:cubicBezTo>
                    <a:pt x="27440" y="3994"/>
                    <a:pt x="23446" y="0"/>
                    <a:pt x="185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396;p18">
              <a:extLst>
                <a:ext uri="{FF2B5EF4-FFF2-40B4-BE49-F238E27FC236}">
                  <a16:creationId xmlns:a16="http://schemas.microsoft.com/office/drawing/2014/main" id="{BD634D03-FAAA-1DFB-9080-7D3A4C753AD2}"/>
                </a:ext>
              </a:extLst>
            </p:cNvPr>
            <p:cNvSpPr/>
            <p:nvPr/>
          </p:nvSpPr>
          <p:spPr>
            <a:xfrm>
              <a:off x="1888982" y="3253383"/>
              <a:ext cx="27441" cy="62700"/>
            </a:xfrm>
            <a:custGeom>
              <a:avLst/>
              <a:gdLst/>
              <a:ahLst/>
              <a:cxnLst/>
              <a:rect l="l" t="t" r="r" b="b"/>
              <a:pathLst>
                <a:path w="27441" h="62700" extrusionOk="0">
                  <a:moveTo>
                    <a:pt x="18517" y="0"/>
                  </a:moveTo>
                  <a:lnTo>
                    <a:pt x="8924" y="0"/>
                  </a:ln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9594" y="17847"/>
                  </a:lnTo>
                  <a:lnTo>
                    <a:pt x="9594" y="53777"/>
                  </a:lnTo>
                  <a:cubicBezTo>
                    <a:pt x="9594" y="58706"/>
                    <a:pt x="13588" y="62700"/>
                    <a:pt x="18517" y="62700"/>
                  </a:cubicBezTo>
                  <a:cubicBezTo>
                    <a:pt x="23447" y="62700"/>
                    <a:pt x="27441" y="58706"/>
                    <a:pt x="27441" y="53777"/>
                  </a:cubicBezTo>
                  <a:lnTo>
                    <a:pt x="27441" y="8924"/>
                  </a:lnTo>
                  <a:cubicBezTo>
                    <a:pt x="27441" y="3994"/>
                    <a:pt x="23446" y="0"/>
                    <a:pt x="185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397;p18">
              <a:extLst>
                <a:ext uri="{FF2B5EF4-FFF2-40B4-BE49-F238E27FC236}">
                  <a16:creationId xmlns:a16="http://schemas.microsoft.com/office/drawing/2014/main" id="{B8AE7926-AF13-C336-A0D2-0C6BDE5BF37B}"/>
                </a:ext>
              </a:extLst>
            </p:cNvPr>
            <p:cNvSpPr/>
            <p:nvPr/>
          </p:nvSpPr>
          <p:spPr>
            <a:xfrm>
              <a:off x="1461747" y="3132211"/>
              <a:ext cx="445357" cy="560333"/>
            </a:xfrm>
            <a:custGeom>
              <a:avLst/>
              <a:gdLst/>
              <a:ahLst/>
              <a:cxnLst/>
              <a:rect l="l" t="t" r="r" b="b"/>
              <a:pathLst>
                <a:path w="445357" h="560333" extrusionOk="0">
                  <a:moveTo>
                    <a:pt x="441560" y="268948"/>
                  </a:moveTo>
                  <a:lnTo>
                    <a:pt x="388612" y="179355"/>
                  </a:lnTo>
                  <a:cubicBezTo>
                    <a:pt x="385238" y="131614"/>
                    <a:pt x="364414" y="87111"/>
                    <a:pt x="329823" y="53829"/>
                  </a:cubicBezTo>
                  <a:cubicBezTo>
                    <a:pt x="326272" y="50411"/>
                    <a:pt x="320622" y="50520"/>
                    <a:pt x="317206" y="54072"/>
                  </a:cubicBezTo>
                  <a:cubicBezTo>
                    <a:pt x="313789" y="57623"/>
                    <a:pt x="313899" y="63272"/>
                    <a:pt x="317449" y="66689"/>
                  </a:cubicBezTo>
                  <a:cubicBezTo>
                    <a:pt x="349323" y="97357"/>
                    <a:pt x="368319" y="138518"/>
                    <a:pt x="370938" y="182589"/>
                  </a:cubicBezTo>
                  <a:cubicBezTo>
                    <a:pt x="371021" y="184005"/>
                    <a:pt x="371441" y="185380"/>
                    <a:pt x="372162" y="186600"/>
                  </a:cubicBezTo>
                  <a:lnTo>
                    <a:pt x="426194" y="278025"/>
                  </a:lnTo>
                  <a:cubicBezTo>
                    <a:pt x="427569" y="280356"/>
                    <a:pt x="427567" y="281721"/>
                    <a:pt x="427543" y="281868"/>
                  </a:cubicBezTo>
                  <a:cubicBezTo>
                    <a:pt x="427377" y="282053"/>
                    <a:pt x="426213" y="282742"/>
                    <a:pt x="423531" y="282742"/>
                  </a:cubicBezTo>
                  <a:lnTo>
                    <a:pt x="380188" y="282742"/>
                  </a:lnTo>
                  <a:cubicBezTo>
                    <a:pt x="375258" y="282742"/>
                    <a:pt x="371264" y="286736"/>
                    <a:pt x="371264" y="291665"/>
                  </a:cubicBezTo>
                  <a:lnTo>
                    <a:pt x="371264" y="346830"/>
                  </a:lnTo>
                  <a:lnTo>
                    <a:pt x="309512" y="346830"/>
                  </a:lnTo>
                  <a:cubicBezTo>
                    <a:pt x="304582" y="346830"/>
                    <a:pt x="300588" y="350824"/>
                    <a:pt x="300588" y="355753"/>
                  </a:cubicBezTo>
                  <a:cubicBezTo>
                    <a:pt x="300588" y="360683"/>
                    <a:pt x="304582" y="364677"/>
                    <a:pt x="309512" y="364677"/>
                  </a:cubicBezTo>
                  <a:lnTo>
                    <a:pt x="371264" y="364677"/>
                  </a:lnTo>
                  <a:lnTo>
                    <a:pt x="371264" y="403442"/>
                  </a:lnTo>
                  <a:cubicBezTo>
                    <a:pt x="371264" y="417647"/>
                    <a:pt x="359738" y="429201"/>
                    <a:pt x="345571" y="429201"/>
                  </a:cubicBezTo>
                  <a:lnTo>
                    <a:pt x="220085" y="429201"/>
                  </a:lnTo>
                  <a:cubicBezTo>
                    <a:pt x="205918" y="429201"/>
                    <a:pt x="194391" y="417646"/>
                    <a:pt x="194391" y="403442"/>
                  </a:cubicBezTo>
                  <a:lnTo>
                    <a:pt x="194391" y="377102"/>
                  </a:lnTo>
                  <a:cubicBezTo>
                    <a:pt x="194391" y="372375"/>
                    <a:pt x="190704" y="368468"/>
                    <a:pt x="185986" y="368194"/>
                  </a:cubicBezTo>
                  <a:cubicBezTo>
                    <a:pt x="181888" y="367956"/>
                    <a:pt x="177831" y="367569"/>
                    <a:pt x="173818" y="367054"/>
                  </a:cubicBezTo>
                  <a:lnTo>
                    <a:pt x="173818" y="278703"/>
                  </a:lnTo>
                  <a:cubicBezTo>
                    <a:pt x="173835" y="277738"/>
                    <a:pt x="174746" y="275536"/>
                    <a:pt x="175413" y="274845"/>
                  </a:cubicBezTo>
                  <a:lnTo>
                    <a:pt x="185434" y="264805"/>
                  </a:lnTo>
                  <a:cubicBezTo>
                    <a:pt x="189444" y="260787"/>
                    <a:pt x="192244" y="254018"/>
                    <a:pt x="192244" y="248341"/>
                  </a:cubicBezTo>
                  <a:lnTo>
                    <a:pt x="192244" y="229003"/>
                  </a:lnTo>
                  <a:cubicBezTo>
                    <a:pt x="192244" y="224074"/>
                    <a:pt x="188250" y="220079"/>
                    <a:pt x="183321" y="220079"/>
                  </a:cubicBezTo>
                  <a:cubicBezTo>
                    <a:pt x="178391" y="220079"/>
                    <a:pt x="174397" y="224074"/>
                    <a:pt x="174397" y="229003"/>
                  </a:cubicBezTo>
                  <a:lnTo>
                    <a:pt x="174397" y="248339"/>
                  </a:lnTo>
                  <a:cubicBezTo>
                    <a:pt x="174379" y="249303"/>
                    <a:pt x="173469" y="251506"/>
                    <a:pt x="172801" y="252198"/>
                  </a:cubicBezTo>
                  <a:lnTo>
                    <a:pt x="162781" y="262239"/>
                  </a:lnTo>
                  <a:cubicBezTo>
                    <a:pt x="158771" y="266257"/>
                    <a:pt x="155970" y="273026"/>
                    <a:pt x="155970" y="278702"/>
                  </a:cubicBezTo>
                  <a:lnTo>
                    <a:pt x="155970" y="363817"/>
                  </a:lnTo>
                  <a:cubicBezTo>
                    <a:pt x="152078" y="362899"/>
                    <a:pt x="148236" y="361854"/>
                    <a:pt x="144451" y="360679"/>
                  </a:cubicBezTo>
                  <a:lnTo>
                    <a:pt x="144451" y="225808"/>
                  </a:lnTo>
                  <a:cubicBezTo>
                    <a:pt x="154187" y="222169"/>
                    <a:pt x="161149" y="212793"/>
                    <a:pt x="161149" y="201793"/>
                  </a:cubicBezTo>
                  <a:cubicBezTo>
                    <a:pt x="161149" y="187647"/>
                    <a:pt x="149656" y="176139"/>
                    <a:pt x="135528" y="176139"/>
                  </a:cubicBezTo>
                  <a:cubicBezTo>
                    <a:pt x="121398" y="176139"/>
                    <a:pt x="109905" y="187647"/>
                    <a:pt x="109905" y="201793"/>
                  </a:cubicBezTo>
                  <a:cubicBezTo>
                    <a:pt x="109905" y="212793"/>
                    <a:pt x="116869" y="222171"/>
                    <a:pt x="126604" y="225808"/>
                  </a:cubicBezTo>
                  <a:lnTo>
                    <a:pt x="126604" y="354035"/>
                  </a:lnTo>
                  <a:cubicBezTo>
                    <a:pt x="122186" y="352111"/>
                    <a:pt x="117861" y="350016"/>
                    <a:pt x="113644" y="347747"/>
                  </a:cubicBezTo>
                  <a:lnTo>
                    <a:pt x="113644" y="258222"/>
                  </a:lnTo>
                  <a:cubicBezTo>
                    <a:pt x="113644" y="252546"/>
                    <a:pt x="110843" y="245776"/>
                    <a:pt x="106834" y="241758"/>
                  </a:cubicBezTo>
                  <a:lnTo>
                    <a:pt x="88466" y="223355"/>
                  </a:lnTo>
                  <a:cubicBezTo>
                    <a:pt x="87796" y="222660"/>
                    <a:pt x="86886" y="220456"/>
                    <a:pt x="86868" y="219496"/>
                  </a:cubicBezTo>
                  <a:lnTo>
                    <a:pt x="86868" y="162351"/>
                  </a:lnTo>
                  <a:cubicBezTo>
                    <a:pt x="96604" y="158711"/>
                    <a:pt x="103566" y="149334"/>
                    <a:pt x="103566" y="138333"/>
                  </a:cubicBezTo>
                  <a:cubicBezTo>
                    <a:pt x="103566" y="124187"/>
                    <a:pt x="92073" y="112679"/>
                    <a:pt x="77945" y="112679"/>
                  </a:cubicBezTo>
                  <a:cubicBezTo>
                    <a:pt x="63817" y="112679"/>
                    <a:pt x="52323" y="124187"/>
                    <a:pt x="52323" y="138333"/>
                  </a:cubicBezTo>
                  <a:cubicBezTo>
                    <a:pt x="52323" y="149334"/>
                    <a:pt x="59286" y="158713"/>
                    <a:pt x="69021" y="162351"/>
                  </a:cubicBezTo>
                  <a:lnTo>
                    <a:pt x="69021" y="219496"/>
                  </a:lnTo>
                  <a:cubicBezTo>
                    <a:pt x="69021" y="225173"/>
                    <a:pt x="71822" y="231942"/>
                    <a:pt x="75831" y="235960"/>
                  </a:cubicBezTo>
                  <a:lnTo>
                    <a:pt x="94199" y="254363"/>
                  </a:lnTo>
                  <a:cubicBezTo>
                    <a:pt x="94869" y="255058"/>
                    <a:pt x="95779" y="257260"/>
                    <a:pt x="95797" y="258222"/>
                  </a:cubicBezTo>
                  <a:lnTo>
                    <a:pt x="95797" y="336703"/>
                  </a:lnTo>
                  <a:cubicBezTo>
                    <a:pt x="50645" y="304877"/>
                    <a:pt x="21307" y="252252"/>
                    <a:pt x="21307" y="193176"/>
                  </a:cubicBezTo>
                  <a:cubicBezTo>
                    <a:pt x="21307" y="123069"/>
                    <a:pt x="62592" y="62452"/>
                    <a:pt x="122075" y="34422"/>
                  </a:cubicBezTo>
                  <a:lnTo>
                    <a:pt x="122075" y="74894"/>
                  </a:lnTo>
                  <a:cubicBezTo>
                    <a:pt x="112339" y="78532"/>
                    <a:pt x="105376" y="87909"/>
                    <a:pt x="105376" y="98911"/>
                  </a:cubicBezTo>
                  <a:cubicBezTo>
                    <a:pt x="105376" y="113056"/>
                    <a:pt x="116870" y="124565"/>
                    <a:pt x="130999" y="124565"/>
                  </a:cubicBezTo>
                  <a:cubicBezTo>
                    <a:pt x="145127" y="124565"/>
                    <a:pt x="156621" y="113056"/>
                    <a:pt x="156621" y="98911"/>
                  </a:cubicBezTo>
                  <a:cubicBezTo>
                    <a:pt x="156621" y="87911"/>
                    <a:pt x="149657" y="78534"/>
                    <a:pt x="139923" y="74894"/>
                  </a:cubicBezTo>
                  <a:lnTo>
                    <a:pt x="139923" y="27182"/>
                  </a:lnTo>
                  <a:cubicBezTo>
                    <a:pt x="157616" y="21134"/>
                    <a:pt x="176576" y="17847"/>
                    <a:pt x="196285" y="17847"/>
                  </a:cubicBezTo>
                  <a:cubicBezTo>
                    <a:pt x="223756" y="17847"/>
                    <a:pt x="250045" y="24041"/>
                    <a:pt x="274425" y="36257"/>
                  </a:cubicBezTo>
                  <a:cubicBezTo>
                    <a:pt x="278832" y="38467"/>
                    <a:pt x="284194" y="36681"/>
                    <a:pt x="286399" y="32275"/>
                  </a:cubicBezTo>
                  <a:cubicBezTo>
                    <a:pt x="288606" y="27869"/>
                    <a:pt x="286825" y="22508"/>
                    <a:pt x="282418" y="20301"/>
                  </a:cubicBezTo>
                  <a:cubicBezTo>
                    <a:pt x="255535" y="6831"/>
                    <a:pt x="226556" y="0"/>
                    <a:pt x="196284" y="0"/>
                  </a:cubicBezTo>
                  <a:cubicBezTo>
                    <a:pt x="89959" y="0"/>
                    <a:pt x="3459" y="86658"/>
                    <a:pt x="3459" y="193175"/>
                  </a:cubicBezTo>
                  <a:cubicBezTo>
                    <a:pt x="3459" y="259315"/>
                    <a:pt x="36844" y="318113"/>
                    <a:pt x="87976" y="352988"/>
                  </a:cubicBezTo>
                  <a:lnTo>
                    <a:pt x="87976" y="383092"/>
                  </a:lnTo>
                  <a:lnTo>
                    <a:pt x="77877" y="383092"/>
                  </a:lnTo>
                  <a:cubicBezTo>
                    <a:pt x="69675" y="383092"/>
                    <a:pt x="63004" y="389763"/>
                    <a:pt x="63004" y="397965"/>
                  </a:cubicBezTo>
                  <a:lnTo>
                    <a:pt x="63004" y="406958"/>
                  </a:lnTo>
                  <a:cubicBezTo>
                    <a:pt x="62002" y="407141"/>
                    <a:pt x="60629" y="407323"/>
                    <a:pt x="59355" y="407323"/>
                  </a:cubicBezTo>
                  <a:cubicBezTo>
                    <a:pt x="59290" y="407323"/>
                    <a:pt x="59231" y="407323"/>
                    <a:pt x="59173" y="407322"/>
                  </a:cubicBezTo>
                  <a:lnTo>
                    <a:pt x="53835" y="401934"/>
                  </a:lnTo>
                  <a:cubicBezTo>
                    <a:pt x="51032" y="399105"/>
                    <a:pt x="47295" y="397546"/>
                    <a:pt x="43309" y="397546"/>
                  </a:cubicBezTo>
                  <a:cubicBezTo>
                    <a:pt x="39323" y="397546"/>
                    <a:pt x="35584" y="399105"/>
                    <a:pt x="32782" y="401934"/>
                  </a:cubicBezTo>
                  <a:lnTo>
                    <a:pt x="18626" y="416226"/>
                  </a:lnTo>
                  <a:cubicBezTo>
                    <a:pt x="12887" y="422020"/>
                    <a:pt x="12887" y="431448"/>
                    <a:pt x="18626" y="437241"/>
                  </a:cubicBezTo>
                  <a:lnTo>
                    <a:pt x="24909" y="443583"/>
                  </a:lnTo>
                  <a:cubicBezTo>
                    <a:pt x="24183" y="444641"/>
                    <a:pt x="23151" y="445919"/>
                    <a:pt x="22352" y="446705"/>
                  </a:cubicBezTo>
                  <a:lnTo>
                    <a:pt x="14873" y="446705"/>
                  </a:lnTo>
                  <a:cubicBezTo>
                    <a:pt x="6671" y="446705"/>
                    <a:pt x="0" y="453376"/>
                    <a:pt x="0" y="461578"/>
                  </a:cubicBezTo>
                  <a:lnTo>
                    <a:pt x="0" y="481849"/>
                  </a:lnTo>
                  <a:cubicBezTo>
                    <a:pt x="0" y="490051"/>
                    <a:pt x="6671" y="496722"/>
                    <a:pt x="14873" y="496722"/>
                  </a:cubicBezTo>
                  <a:lnTo>
                    <a:pt x="23635" y="496722"/>
                  </a:lnTo>
                  <a:cubicBezTo>
                    <a:pt x="23861" y="497990"/>
                    <a:pt x="24025" y="499636"/>
                    <a:pt x="24006" y="500754"/>
                  </a:cubicBezTo>
                  <a:lnTo>
                    <a:pt x="18626" y="506185"/>
                  </a:lnTo>
                  <a:cubicBezTo>
                    <a:pt x="12887" y="511978"/>
                    <a:pt x="12887" y="521406"/>
                    <a:pt x="18624" y="527198"/>
                  </a:cubicBezTo>
                  <a:lnTo>
                    <a:pt x="32782" y="541496"/>
                  </a:lnTo>
                  <a:cubicBezTo>
                    <a:pt x="35584" y="544326"/>
                    <a:pt x="39323" y="545885"/>
                    <a:pt x="43309" y="545885"/>
                  </a:cubicBezTo>
                  <a:cubicBezTo>
                    <a:pt x="47295" y="545885"/>
                    <a:pt x="51032" y="544326"/>
                    <a:pt x="53836" y="541496"/>
                  </a:cubicBezTo>
                  <a:lnTo>
                    <a:pt x="60023" y="535247"/>
                  </a:lnTo>
                  <a:cubicBezTo>
                    <a:pt x="61051" y="535976"/>
                    <a:pt x="62258" y="536972"/>
                    <a:pt x="63005" y="537745"/>
                  </a:cubicBezTo>
                  <a:lnTo>
                    <a:pt x="63005" y="545461"/>
                  </a:lnTo>
                  <a:cubicBezTo>
                    <a:pt x="63005" y="553662"/>
                    <a:pt x="69676" y="560334"/>
                    <a:pt x="77878" y="560334"/>
                  </a:cubicBezTo>
                  <a:lnTo>
                    <a:pt x="97842" y="560334"/>
                  </a:lnTo>
                  <a:cubicBezTo>
                    <a:pt x="106044" y="560334"/>
                    <a:pt x="112715" y="553662"/>
                    <a:pt x="112715" y="545461"/>
                  </a:cubicBezTo>
                  <a:lnTo>
                    <a:pt x="112715" y="536469"/>
                  </a:lnTo>
                  <a:cubicBezTo>
                    <a:pt x="113717" y="536286"/>
                    <a:pt x="115091" y="536103"/>
                    <a:pt x="116367" y="536103"/>
                  </a:cubicBezTo>
                  <a:cubicBezTo>
                    <a:pt x="116430" y="536103"/>
                    <a:pt x="116489" y="536104"/>
                    <a:pt x="116546" y="536104"/>
                  </a:cubicBezTo>
                  <a:lnTo>
                    <a:pt x="121885" y="541496"/>
                  </a:lnTo>
                  <a:cubicBezTo>
                    <a:pt x="124687" y="544326"/>
                    <a:pt x="128425" y="545885"/>
                    <a:pt x="132411" y="545885"/>
                  </a:cubicBezTo>
                  <a:cubicBezTo>
                    <a:pt x="136397" y="545885"/>
                    <a:pt x="140135" y="544326"/>
                    <a:pt x="142939" y="541496"/>
                  </a:cubicBezTo>
                  <a:lnTo>
                    <a:pt x="157097" y="527201"/>
                  </a:lnTo>
                  <a:cubicBezTo>
                    <a:pt x="161141" y="523116"/>
                    <a:pt x="162323" y="517232"/>
                    <a:pt x="160665" y="512083"/>
                  </a:cubicBezTo>
                  <a:lnTo>
                    <a:pt x="187993" y="512083"/>
                  </a:lnTo>
                  <a:cubicBezTo>
                    <a:pt x="192923" y="512083"/>
                    <a:pt x="196917" y="508088"/>
                    <a:pt x="196917" y="503159"/>
                  </a:cubicBezTo>
                  <a:cubicBezTo>
                    <a:pt x="196917" y="498229"/>
                    <a:pt x="192923" y="494235"/>
                    <a:pt x="187993" y="494235"/>
                  </a:cubicBezTo>
                  <a:lnTo>
                    <a:pt x="169071" y="494235"/>
                  </a:lnTo>
                  <a:cubicBezTo>
                    <a:pt x="173077" y="491568"/>
                    <a:pt x="175725" y="487015"/>
                    <a:pt x="175725" y="481851"/>
                  </a:cubicBezTo>
                  <a:lnTo>
                    <a:pt x="175725" y="461580"/>
                  </a:lnTo>
                  <a:cubicBezTo>
                    <a:pt x="175725" y="453379"/>
                    <a:pt x="169053" y="446707"/>
                    <a:pt x="160852" y="446707"/>
                  </a:cubicBezTo>
                  <a:lnTo>
                    <a:pt x="152088" y="446707"/>
                  </a:lnTo>
                  <a:cubicBezTo>
                    <a:pt x="151860" y="445439"/>
                    <a:pt x="151699" y="443792"/>
                    <a:pt x="151719" y="442674"/>
                  </a:cubicBezTo>
                  <a:lnTo>
                    <a:pt x="157100" y="437241"/>
                  </a:lnTo>
                  <a:cubicBezTo>
                    <a:pt x="162834" y="431449"/>
                    <a:pt x="162834" y="422023"/>
                    <a:pt x="157098" y="416229"/>
                  </a:cubicBezTo>
                  <a:lnTo>
                    <a:pt x="142941" y="401939"/>
                  </a:lnTo>
                  <a:cubicBezTo>
                    <a:pt x="140139" y="399108"/>
                    <a:pt x="136400" y="397548"/>
                    <a:pt x="132413" y="397548"/>
                  </a:cubicBezTo>
                  <a:cubicBezTo>
                    <a:pt x="128425" y="397548"/>
                    <a:pt x="124687" y="399108"/>
                    <a:pt x="121886" y="401937"/>
                  </a:cubicBezTo>
                  <a:lnTo>
                    <a:pt x="115698" y="408182"/>
                  </a:lnTo>
                  <a:cubicBezTo>
                    <a:pt x="114670" y="407453"/>
                    <a:pt x="113462" y="406458"/>
                    <a:pt x="112715" y="405686"/>
                  </a:cubicBezTo>
                  <a:lnTo>
                    <a:pt x="112715" y="397968"/>
                  </a:lnTo>
                  <a:cubicBezTo>
                    <a:pt x="112715" y="392706"/>
                    <a:pt x="109961" y="388085"/>
                    <a:pt x="105825" y="385441"/>
                  </a:cubicBezTo>
                  <a:lnTo>
                    <a:pt x="105825" y="363799"/>
                  </a:lnTo>
                  <a:cubicBezTo>
                    <a:pt x="127269" y="375239"/>
                    <a:pt x="151149" y="382759"/>
                    <a:pt x="176543" y="385344"/>
                  </a:cubicBezTo>
                  <a:lnTo>
                    <a:pt x="176543" y="403446"/>
                  </a:lnTo>
                  <a:cubicBezTo>
                    <a:pt x="176543" y="427492"/>
                    <a:pt x="196076" y="447054"/>
                    <a:pt x="220085" y="447054"/>
                  </a:cubicBezTo>
                  <a:lnTo>
                    <a:pt x="260786" y="447054"/>
                  </a:lnTo>
                  <a:lnTo>
                    <a:pt x="260786" y="494235"/>
                  </a:lnTo>
                  <a:lnTo>
                    <a:pt x="241536" y="494235"/>
                  </a:lnTo>
                  <a:cubicBezTo>
                    <a:pt x="236606" y="494235"/>
                    <a:pt x="232612" y="498229"/>
                    <a:pt x="232612" y="503159"/>
                  </a:cubicBezTo>
                  <a:cubicBezTo>
                    <a:pt x="232612" y="508088"/>
                    <a:pt x="236606" y="512083"/>
                    <a:pt x="241536" y="512083"/>
                  </a:cubicBezTo>
                  <a:lnTo>
                    <a:pt x="263760" y="512083"/>
                  </a:lnTo>
                  <a:cubicBezTo>
                    <a:pt x="271962" y="512083"/>
                    <a:pt x="278633" y="505411"/>
                    <a:pt x="278633" y="497210"/>
                  </a:cubicBezTo>
                  <a:lnTo>
                    <a:pt x="278633" y="447051"/>
                  </a:lnTo>
                  <a:lnTo>
                    <a:pt x="345572" y="447051"/>
                  </a:lnTo>
                  <a:cubicBezTo>
                    <a:pt x="369580" y="447051"/>
                    <a:pt x="389113" y="427489"/>
                    <a:pt x="389113" y="403444"/>
                  </a:cubicBezTo>
                  <a:lnTo>
                    <a:pt x="389113" y="300592"/>
                  </a:lnTo>
                  <a:lnTo>
                    <a:pt x="423532" y="300592"/>
                  </a:lnTo>
                  <a:cubicBezTo>
                    <a:pt x="432347" y="300592"/>
                    <a:pt x="439449" y="297008"/>
                    <a:pt x="443015" y="290760"/>
                  </a:cubicBezTo>
                  <a:cubicBezTo>
                    <a:pt x="446585" y="284505"/>
                    <a:pt x="446055" y="276556"/>
                    <a:pt x="441560" y="268948"/>
                  </a:cubicBezTo>
                  <a:close/>
                  <a:moveTo>
                    <a:pt x="77946" y="146141"/>
                  </a:moveTo>
                  <a:cubicBezTo>
                    <a:pt x="73659" y="146141"/>
                    <a:pt x="70171" y="142638"/>
                    <a:pt x="70171" y="138332"/>
                  </a:cubicBezTo>
                  <a:cubicBezTo>
                    <a:pt x="70171" y="134028"/>
                    <a:pt x="73659" y="130526"/>
                    <a:pt x="77946" y="130526"/>
                  </a:cubicBezTo>
                  <a:cubicBezTo>
                    <a:pt x="82232" y="130526"/>
                    <a:pt x="85720" y="134027"/>
                    <a:pt x="85720" y="138332"/>
                  </a:cubicBezTo>
                  <a:cubicBezTo>
                    <a:pt x="85720" y="142637"/>
                    <a:pt x="82232" y="146141"/>
                    <a:pt x="77946" y="146141"/>
                  </a:cubicBezTo>
                  <a:close/>
                  <a:moveTo>
                    <a:pt x="131000" y="91103"/>
                  </a:moveTo>
                  <a:cubicBezTo>
                    <a:pt x="135287" y="91103"/>
                    <a:pt x="138775" y="94605"/>
                    <a:pt x="138775" y="98909"/>
                  </a:cubicBezTo>
                  <a:cubicBezTo>
                    <a:pt x="138775" y="103213"/>
                    <a:pt x="135286" y="106716"/>
                    <a:pt x="131000" y="106716"/>
                  </a:cubicBezTo>
                  <a:cubicBezTo>
                    <a:pt x="126712" y="106716"/>
                    <a:pt x="123225" y="103214"/>
                    <a:pt x="123225" y="98909"/>
                  </a:cubicBezTo>
                  <a:cubicBezTo>
                    <a:pt x="123225" y="94606"/>
                    <a:pt x="126713" y="91103"/>
                    <a:pt x="131000" y="91103"/>
                  </a:cubicBezTo>
                  <a:close/>
                  <a:moveTo>
                    <a:pt x="109035" y="424969"/>
                  </a:moveTo>
                  <a:cubicBezTo>
                    <a:pt x="110980" y="425933"/>
                    <a:pt x="113141" y="426422"/>
                    <a:pt x="115458" y="426422"/>
                  </a:cubicBezTo>
                  <a:cubicBezTo>
                    <a:pt x="120024" y="426422"/>
                    <a:pt x="124682" y="424471"/>
                    <a:pt x="127919" y="421203"/>
                  </a:cubicBezTo>
                  <a:lnTo>
                    <a:pt x="132413" y="416667"/>
                  </a:lnTo>
                  <a:lnTo>
                    <a:pt x="142385" y="426733"/>
                  </a:lnTo>
                  <a:lnTo>
                    <a:pt x="137770" y="431391"/>
                  </a:lnTo>
                  <a:cubicBezTo>
                    <a:pt x="130593" y="438640"/>
                    <a:pt x="135453" y="453639"/>
                    <a:pt x="135504" y="453789"/>
                  </a:cubicBezTo>
                  <a:cubicBezTo>
                    <a:pt x="137636" y="460025"/>
                    <a:pt x="144368" y="464551"/>
                    <a:pt x="151512" y="464551"/>
                  </a:cubicBezTo>
                  <a:lnTo>
                    <a:pt x="157877" y="464551"/>
                  </a:lnTo>
                  <a:lnTo>
                    <a:pt x="157877" y="478873"/>
                  </a:lnTo>
                  <a:lnTo>
                    <a:pt x="151512" y="478873"/>
                  </a:lnTo>
                  <a:cubicBezTo>
                    <a:pt x="141291" y="478873"/>
                    <a:pt x="134125" y="493047"/>
                    <a:pt x="134055" y="493189"/>
                  </a:cubicBezTo>
                  <a:cubicBezTo>
                    <a:pt x="131205" y="499058"/>
                    <a:pt x="132770" y="506983"/>
                    <a:pt x="137773" y="512035"/>
                  </a:cubicBezTo>
                  <a:lnTo>
                    <a:pt x="142385" y="516691"/>
                  </a:lnTo>
                  <a:lnTo>
                    <a:pt x="132413" y="526759"/>
                  </a:lnTo>
                  <a:lnTo>
                    <a:pt x="127919" y="522219"/>
                  </a:lnTo>
                  <a:cubicBezTo>
                    <a:pt x="125275" y="519550"/>
                    <a:pt x="121496" y="518252"/>
                    <a:pt x="116368" y="518252"/>
                  </a:cubicBezTo>
                  <a:cubicBezTo>
                    <a:pt x="112194" y="518252"/>
                    <a:pt x="107828" y="519111"/>
                    <a:pt x="105539" y="519908"/>
                  </a:cubicBezTo>
                  <a:cubicBezTo>
                    <a:pt x="99357" y="522062"/>
                    <a:pt x="94868" y="528794"/>
                    <a:pt x="94868" y="535915"/>
                  </a:cubicBezTo>
                  <a:lnTo>
                    <a:pt x="94868" y="542483"/>
                  </a:lnTo>
                  <a:lnTo>
                    <a:pt x="80853" y="542483"/>
                  </a:lnTo>
                  <a:lnTo>
                    <a:pt x="80853" y="535915"/>
                  </a:lnTo>
                  <a:cubicBezTo>
                    <a:pt x="80853" y="525751"/>
                    <a:pt x="66830" y="518523"/>
                    <a:pt x="66689" y="518453"/>
                  </a:cubicBezTo>
                  <a:cubicBezTo>
                    <a:pt x="64743" y="517489"/>
                    <a:pt x="62583" y="517000"/>
                    <a:pt x="60266" y="517000"/>
                  </a:cubicBezTo>
                  <a:cubicBezTo>
                    <a:pt x="55700" y="517000"/>
                    <a:pt x="51040" y="518952"/>
                    <a:pt x="47803" y="522220"/>
                  </a:cubicBezTo>
                  <a:lnTo>
                    <a:pt x="43310" y="526759"/>
                  </a:lnTo>
                  <a:lnTo>
                    <a:pt x="33339" y="516691"/>
                  </a:lnTo>
                  <a:lnTo>
                    <a:pt x="37956" y="512032"/>
                  </a:lnTo>
                  <a:cubicBezTo>
                    <a:pt x="45124" y="504789"/>
                    <a:pt x="40271" y="489788"/>
                    <a:pt x="40221" y="489642"/>
                  </a:cubicBezTo>
                  <a:cubicBezTo>
                    <a:pt x="38092" y="483403"/>
                    <a:pt x="31360" y="478873"/>
                    <a:pt x="24213" y="478873"/>
                  </a:cubicBezTo>
                  <a:lnTo>
                    <a:pt x="17847" y="478873"/>
                  </a:lnTo>
                  <a:lnTo>
                    <a:pt x="17847" y="464551"/>
                  </a:lnTo>
                  <a:lnTo>
                    <a:pt x="24213" y="464551"/>
                  </a:lnTo>
                  <a:cubicBezTo>
                    <a:pt x="34430" y="464551"/>
                    <a:pt x="41599" y="450379"/>
                    <a:pt x="41669" y="450236"/>
                  </a:cubicBezTo>
                  <a:cubicBezTo>
                    <a:pt x="44520" y="444368"/>
                    <a:pt x="42958" y="436443"/>
                    <a:pt x="37953" y="431388"/>
                  </a:cubicBezTo>
                  <a:lnTo>
                    <a:pt x="33340" y="426733"/>
                  </a:lnTo>
                  <a:lnTo>
                    <a:pt x="43310" y="416667"/>
                  </a:lnTo>
                  <a:lnTo>
                    <a:pt x="47801" y="421201"/>
                  </a:lnTo>
                  <a:cubicBezTo>
                    <a:pt x="50446" y="423872"/>
                    <a:pt x="54225" y="425170"/>
                    <a:pt x="59356" y="425170"/>
                  </a:cubicBezTo>
                  <a:cubicBezTo>
                    <a:pt x="63530" y="425170"/>
                    <a:pt x="67894" y="424312"/>
                    <a:pt x="70183" y="423515"/>
                  </a:cubicBezTo>
                  <a:cubicBezTo>
                    <a:pt x="76366" y="421363"/>
                    <a:pt x="80854" y="414632"/>
                    <a:pt x="80854" y="407510"/>
                  </a:cubicBezTo>
                  <a:lnTo>
                    <a:pt x="80854" y="400941"/>
                  </a:lnTo>
                  <a:lnTo>
                    <a:pt x="94869" y="400941"/>
                  </a:lnTo>
                  <a:lnTo>
                    <a:pt x="94869" y="407510"/>
                  </a:lnTo>
                  <a:cubicBezTo>
                    <a:pt x="94868" y="417668"/>
                    <a:pt x="108892" y="424899"/>
                    <a:pt x="109035" y="424969"/>
                  </a:cubicBezTo>
                  <a:close/>
                  <a:moveTo>
                    <a:pt x="135526" y="209599"/>
                  </a:moveTo>
                  <a:cubicBezTo>
                    <a:pt x="131238" y="209599"/>
                    <a:pt x="127751" y="206098"/>
                    <a:pt x="127751" y="201793"/>
                  </a:cubicBezTo>
                  <a:cubicBezTo>
                    <a:pt x="127751" y="197489"/>
                    <a:pt x="131239" y="193986"/>
                    <a:pt x="135526" y="193986"/>
                  </a:cubicBezTo>
                  <a:cubicBezTo>
                    <a:pt x="139813" y="193986"/>
                    <a:pt x="143301" y="197488"/>
                    <a:pt x="143301" y="201793"/>
                  </a:cubicBezTo>
                  <a:cubicBezTo>
                    <a:pt x="143301" y="206096"/>
                    <a:pt x="139812" y="209599"/>
                    <a:pt x="135526" y="2095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398;p18">
              <a:extLst>
                <a:ext uri="{FF2B5EF4-FFF2-40B4-BE49-F238E27FC236}">
                  <a16:creationId xmlns:a16="http://schemas.microsoft.com/office/drawing/2014/main" id="{D733B171-1E7F-10BF-43DD-521EFFC3EF3C}"/>
                </a:ext>
              </a:extLst>
            </p:cNvPr>
            <p:cNvSpPr/>
            <p:nvPr/>
          </p:nvSpPr>
          <p:spPr>
            <a:xfrm>
              <a:off x="1763778" y="3288283"/>
              <a:ext cx="17847" cy="52531"/>
            </a:xfrm>
            <a:custGeom>
              <a:avLst/>
              <a:gdLst/>
              <a:ahLst/>
              <a:cxnLst/>
              <a:rect l="l" t="t" r="r" b="b"/>
              <a:pathLst>
                <a:path w="17847" h="52531" extrusionOk="0">
                  <a:moveTo>
                    <a:pt x="8924" y="0"/>
                  </a:moveTo>
                  <a:cubicBezTo>
                    <a:pt x="3994" y="0"/>
                    <a:pt x="0" y="3994"/>
                    <a:pt x="0" y="8924"/>
                  </a:cubicBezTo>
                  <a:lnTo>
                    <a:pt x="0" y="43607"/>
                  </a:lnTo>
                  <a:cubicBezTo>
                    <a:pt x="0" y="48537"/>
                    <a:pt x="3994" y="52531"/>
                    <a:pt x="8924" y="52531"/>
                  </a:cubicBezTo>
                  <a:cubicBezTo>
                    <a:pt x="13852" y="52531"/>
                    <a:pt x="17847" y="48537"/>
                    <a:pt x="17847" y="43607"/>
                  </a:cubicBezTo>
                  <a:lnTo>
                    <a:pt x="17847" y="8924"/>
                  </a:lnTo>
                  <a:cubicBezTo>
                    <a:pt x="17847" y="3994"/>
                    <a:pt x="13852" y="0"/>
                    <a:pt x="8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399;p18">
              <a:extLst>
                <a:ext uri="{FF2B5EF4-FFF2-40B4-BE49-F238E27FC236}">
                  <a16:creationId xmlns:a16="http://schemas.microsoft.com/office/drawing/2014/main" id="{52544591-1841-7EAD-6F65-94E6B6DFD6FF}"/>
                </a:ext>
              </a:extLst>
            </p:cNvPr>
            <p:cNvSpPr/>
            <p:nvPr/>
          </p:nvSpPr>
          <p:spPr>
            <a:xfrm>
              <a:off x="1502692" y="3556644"/>
              <a:ext cx="93833" cy="94558"/>
            </a:xfrm>
            <a:custGeom>
              <a:avLst/>
              <a:gdLst/>
              <a:ahLst/>
              <a:cxnLst/>
              <a:rect l="l" t="t" r="r" b="b"/>
              <a:pathLst>
                <a:path w="93833" h="94558" extrusionOk="0">
                  <a:moveTo>
                    <a:pt x="46916" y="0"/>
                  </a:moveTo>
                  <a:cubicBezTo>
                    <a:pt x="21047" y="0"/>
                    <a:pt x="0" y="21209"/>
                    <a:pt x="0" y="47279"/>
                  </a:cubicBezTo>
                  <a:cubicBezTo>
                    <a:pt x="0" y="73349"/>
                    <a:pt x="21046" y="94558"/>
                    <a:pt x="46916" y="94558"/>
                  </a:cubicBezTo>
                  <a:cubicBezTo>
                    <a:pt x="72787" y="94558"/>
                    <a:pt x="93834" y="73349"/>
                    <a:pt x="93834" y="47279"/>
                  </a:cubicBezTo>
                  <a:cubicBezTo>
                    <a:pt x="93834" y="21209"/>
                    <a:pt x="72788" y="0"/>
                    <a:pt x="46916" y="0"/>
                  </a:cubicBezTo>
                  <a:close/>
                  <a:moveTo>
                    <a:pt x="46915" y="76711"/>
                  </a:moveTo>
                  <a:cubicBezTo>
                    <a:pt x="30887" y="76711"/>
                    <a:pt x="17846" y="63507"/>
                    <a:pt x="17846" y="47279"/>
                  </a:cubicBezTo>
                  <a:cubicBezTo>
                    <a:pt x="17846" y="31050"/>
                    <a:pt x="30887" y="17847"/>
                    <a:pt x="46915" y="17847"/>
                  </a:cubicBezTo>
                  <a:cubicBezTo>
                    <a:pt x="62944" y="17847"/>
                    <a:pt x="75985" y="31051"/>
                    <a:pt x="75985" y="47279"/>
                  </a:cubicBezTo>
                  <a:cubicBezTo>
                    <a:pt x="75985" y="63508"/>
                    <a:pt x="62944" y="76711"/>
                    <a:pt x="46915" y="767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400;p18">
              <a:extLst>
                <a:ext uri="{FF2B5EF4-FFF2-40B4-BE49-F238E27FC236}">
                  <a16:creationId xmlns:a16="http://schemas.microsoft.com/office/drawing/2014/main" id="{C8BDB0AC-DB8A-72E4-53C5-78DFC72F388D}"/>
                </a:ext>
              </a:extLst>
            </p:cNvPr>
            <p:cNvSpPr/>
            <p:nvPr/>
          </p:nvSpPr>
          <p:spPr>
            <a:xfrm>
              <a:off x="1524624" y="3578785"/>
              <a:ext cx="49968" cy="50277"/>
            </a:xfrm>
            <a:custGeom>
              <a:avLst/>
              <a:gdLst/>
              <a:ahLst/>
              <a:cxnLst/>
              <a:rect l="l" t="t" r="r" b="b"/>
              <a:pathLst>
                <a:path w="49968" h="50277" extrusionOk="0">
                  <a:moveTo>
                    <a:pt x="24984" y="0"/>
                  </a:moveTo>
                  <a:cubicBezTo>
                    <a:pt x="11208" y="0"/>
                    <a:pt x="0" y="11277"/>
                    <a:pt x="0" y="25138"/>
                  </a:cubicBezTo>
                  <a:cubicBezTo>
                    <a:pt x="0" y="38999"/>
                    <a:pt x="11208" y="50277"/>
                    <a:pt x="24984" y="50277"/>
                  </a:cubicBezTo>
                  <a:cubicBezTo>
                    <a:pt x="38760" y="50277"/>
                    <a:pt x="49968" y="38999"/>
                    <a:pt x="49968" y="25138"/>
                  </a:cubicBezTo>
                  <a:cubicBezTo>
                    <a:pt x="49968" y="11277"/>
                    <a:pt x="38760" y="0"/>
                    <a:pt x="24984" y="0"/>
                  </a:cubicBezTo>
                  <a:close/>
                  <a:moveTo>
                    <a:pt x="24984" y="32430"/>
                  </a:moveTo>
                  <a:cubicBezTo>
                    <a:pt x="21048" y="32430"/>
                    <a:pt x="17847" y="29159"/>
                    <a:pt x="17847" y="25138"/>
                  </a:cubicBezTo>
                  <a:cubicBezTo>
                    <a:pt x="17847" y="21118"/>
                    <a:pt x="21048" y="17847"/>
                    <a:pt x="24984" y="17847"/>
                  </a:cubicBezTo>
                  <a:cubicBezTo>
                    <a:pt x="28919" y="17847"/>
                    <a:pt x="32121" y="21118"/>
                    <a:pt x="32121" y="25138"/>
                  </a:cubicBezTo>
                  <a:cubicBezTo>
                    <a:pt x="32121" y="29159"/>
                    <a:pt x="28920" y="32430"/>
                    <a:pt x="24984" y="324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401;p18">
              <a:extLst>
                <a:ext uri="{FF2B5EF4-FFF2-40B4-BE49-F238E27FC236}">
                  <a16:creationId xmlns:a16="http://schemas.microsoft.com/office/drawing/2014/main" id="{10E599AB-99C4-583F-9D94-21CFFEE54EC8}"/>
                </a:ext>
              </a:extLst>
            </p:cNvPr>
            <p:cNvSpPr/>
            <p:nvPr/>
          </p:nvSpPr>
          <p:spPr>
            <a:xfrm>
              <a:off x="1619442" y="3240850"/>
              <a:ext cx="51243" cy="79315"/>
            </a:xfrm>
            <a:custGeom>
              <a:avLst/>
              <a:gdLst/>
              <a:ahLst/>
              <a:cxnLst/>
              <a:rect l="l" t="t" r="r" b="b"/>
              <a:pathLst>
                <a:path w="51243" h="79315" extrusionOk="0">
                  <a:moveTo>
                    <a:pt x="25623" y="0"/>
                  </a:moveTo>
                  <a:cubicBezTo>
                    <a:pt x="11494" y="0"/>
                    <a:pt x="0" y="11509"/>
                    <a:pt x="0" y="25656"/>
                  </a:cubicBezTo>
                  <a:cubicBezTo>
                    <a:pt x="0" y="36656"/>
                    <a:pt x="6964" y="46035"/>
                    <a:pt x="16699" y="49673"/>
                  </a:cubicBezTo>
                  <a:lnTo>
                    <a:pt x="16699" y="70392"/>
                  </a:lnTo>
                  <a:cubicBezTo>
                    <a:pt x="16699" y="75321"/>
                    <a:pt x="20695" y="79315"/>
                    <a:pt x="25623" y="79315"/>
                  </a:cubicBezTo>
                  <a:cubicBezTo>
                    <a:pt x="30552" y="79315"/>
                    <a:pt x="34547" y="75321"/>
                    <a:pt x="34547" y="70392"/>
                  </a:cubicBezTo>
                  <a:lnTo>
                    <a:pt x="34547" y="49673"/>
                  </a:lnTo>
                  <a:cubicBezTo>
                    <a:pt x="44281" y="46033"/>
                    <a:pt x="51244" y="36657"/>
                    <a:pt x="51244" y="25656"/>
                  </a:cubicBezTo>
                  <a:cubicBezTo>
                    <a:pt x="51244" y="11509"/>
                    <a:pt x="39750" y="0"/>
                    <a:pt x="25623" y="0"/>
                  </a:cubicBezTo>
                  <a:close/>
                  <a:moveTo>
                    <a:pt x="25623" y="33464"/>
                  </a:moveTo>
                  <a:cubicBezTo>
                    <a:pt x="21335" y="33464"/>
                    <a:pt x="17847" y="29962"/>
                    <a:pt x="17847" y="25657"/>
                  </a:cubicBezTo>
                  <a:cubicBezTo>
                    <a:pt x="17847" y="21352"/>
                    <a:pt x="21336" y="17849"/>
                    <a:pt x="25623" y="17849"/>
                  </a:cubicBezTo>
                  <a:cubicBezTo>
                    <a:pt x="29909" y="17849"/>
                    <a:pt x="33396" y="21352"/>
                    <a:pt x="33396" y="25657"/>
                  </a:cubicBezTo>
                  <a:cubicBezTo>
                    <a:pt x="33396" y="29961"/>
                    <a:pt x="29909" y="33464"/>
                    <a:pt x="25623" y="334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402;p18">
            <a:extLst>
              <a:ext uri="{FF2B5EF4-FFF2-40B4-BE49-F238E27FC236}">
                <a16:creationId xmlns:a16="http://schemas.microsoft.com/office/drawing/2014/main" id="{62505DFD-5F7A-E953-87CC-CA2F81868223}"/>
              </a:ext>
            </a:extLst>
          </p:cNvPr>
          <p:cNvGrpSpPr/>
          <p:nvPr/>
        </p:nvGrpSpPr>
        <p:grpSpPr>
          <a:xfrm>
            <a:off x="7025763" y="4005486"/>
            <a:ext cx="414871" cy="457199"/>
            <a:chOff x="10146732" y="2118887"/>
            <a:chExt cx="557847" cy="609192"/>
          </a:xfrm>
        </p:grpSpPr>
        <p:sp>
          <p:nvSpPr>
            <p:cNvPr id="101" name="Google Shape;403;p18">
              <a:extLst>
                <a:ext uri="{FF2B5EF4-FFF2-40B4-BE49-F238E27FC236}">
                  <a16:creationId xmlns:a16="http://schemas.microsoft.com/office/drawing/2014/main" id="{76DC4353-7C97-F5CE-5022-9B886097534E}"/>
                </a:ext>
              </a:extLst>
            </p:cNvPr>
            <p:cNvSpPr/>
            <p:nvPr/>
          </p:nvSpPr>
          <p:spPr>
            <a:xfrm>
              <a:off x="10573983" y="2251806"/>
              <a:ext cx="121792" cy="121793"/>
            </a:xfrm>
            <a:custGeom>
              <a:avLst/>
              <a:gdLst/>
              <a:ahLst/>
              <a:cxnLst/>
              <a:rect l="l" t="t" r="r" b="b"/>
              <a:pathLst>
                <a:path w="121792" h="121793" extrusionOk="0">
                  <a:moveTo>
                    <a:pt x="112869" y="0"/>
                  </a:moveTo>
                  <a:lnTo>
                    <a:pt x="8924" y="0"/>
                  </a:lnTo>
                  <a:cubicBezTo>
                    <a:pt x="3994" y="0"/>
                    <a:pt x="0" y="3995"/>
                    <a:pt x="0" y="8924"/>
                  </a:cubicBezTo>
                  <a:cubicBezTo>
                    <a:pt x="0" y="13852"/>
                    <a:pt x="3994" y="17847"/>
                    <a:pt x="8924" y="17847"/>
                  </a:cubicBezTo>
                  <a:lnTo>
                    <a:pt x="103945" y="17847"/>
                  </a:lnTo>
                  <a:lnTo>
                    <a:pt x="103945" y="112870"/>
                  </a:lnTo>
                  <a:cubicBezTo>
                    <a:pt x="103945" y="117798"/>
                    <a:pt x="107940" y="121793"/>
                    <a:pt x="112869" y="121793"/>
                  </a:cubicBezTo>
                  <a:cubicBezTo>
                    <a:pt x="117798" y="121793"/>
                    <a:pt x="121792" y="117798"/>
                    <a:pt x="121792" y="112870"/>
                  </a:cubicBezTo>
                  <a:lnTo>
                    <a:pt x="121792" y="8924"/>
                  </a:lnTo>
                  <a:cubicBezTo>
                    <a:pt x="121792" y="3995"/>
                    <a:pt x="117798" y="0"/>
                    <a:pt x="112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404;p18">
              <a:extLst>
                <a:ext uri="{FF2B5EF4-FFF2-40B4-BE49-F238E27FC236}">
                  <a16:creationId xmlns:a16="http://schemas.microsoft.com/office/drawing/2014/main" id="{FB2A62D7-D014-FCBC-C10B-EC564573A397}"/>
                </a:ext>
              </a:extLst>
            </p:cNvPr>
            <p:cNvSpPr/>
            <p:nvPr/>
          </p:nvSpPr>
          <p:spPr>
            <a:xfrm>
              <a:off x="10155537" y="2251806"/>
              <a:ext cx="121792" cy="121793"/>
            </a:xfrm>
            <a:custGeom>
              <a:avLst/>
              <a:gdLst/>
              <a:ahLst/>
              <a:cxnLst/>
              <a:rect l="l" t="t" r="r" b="b"/>
              <a:pathLst>
                <a:path w="121792" h="121793" extrusionOk="0">
                  <a:moveTo>
                    <a:pt x="112868" y="0"/>
                  </a:moveTo>
                  <a:lnTo>
                    <a:pt x="8924" y="0"/>
                  </a:lnTo>
                  <a:cubicBezTo>
                    <a:pt x="3994" y="0"/>
                    <a:pt x="0" y="3995"/>
                    <a:pt x="0" y="8924"/>
                  </a:cubicBezTo>
                  <a:lnTo>
                    <a:pt x="0" y="112870"/>
                  </a:lnTo>
                  <a:cubicBezTo>
                    <a:pt x="0" y="117798"/>
                    <a:pt x="3994" y="121793"/>
                    <a:pt x="8924" y="121793"/>
                  </a:cubicBezTo>
                  <a:cubicBezTo>
                    <a:pt x="13852" y="121793"/>
                    <a:pt x="17847" y="117798"/>
                    <a:pt x="17847" y="112870"/>
                  </a:cubicBezTo>
                  <a:lnTo>
                    <a:pt x="17847" y="17847"/>
                  </a:lnTo>
                  <a:lnTo>
                    <a:pt x="112868" y="17847"/>
                  </a:lnTo>
                  <a:cubicBezTo>
                    <a:pt x="117798" y="17847"/>
                    <a:pt x="121792" y="13852"/>
                    <a:pt x="121792" y="8924"/>
                  </a:cubicBezTo>
                  <a:cubicBezTo>
                    <a:pt x="121792" y="3995"/>
                    <a:pt x="117798" y="0"/>
                    <a:pt x="112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405;p18">
              <a:extLst>
                <a:ext uri="{FF2B5EF4-FFF2-40B4-BE49-F238E27FC236}">
                  <a16:creationId xmlns:a16="http://schemas.microsoft.com/office/drawing/2014/main" id="{F546AF9C-C16F-2C0B-3C40-ED60A3861335}"/>
                </a:ext>
              </a:extLst>
            </p:cNvPr>
            <p:cNvSpPr/>
            <p:nvPr/>
          </p:nvSpPr>
          <p:spPr>
            <a:xfrm>
              <a:off x="10155537" y="2606286"/>
              <a:ext cx="121792" cy="121793"/>
            </a:xfrm>
            <a:custGeom>
              <a:avLst/>
              <a:gdLst/>
              <a:ahLst/>
              <a:cxnLst/>
              <a:rect l="l" t="t" r="r" b="b"/>
              <a:pathLst>
                <a:path w="121792" h="121793" extrusionOk="0">
                  <a:moveTo>
                    <a:pt x="112868" y="103946"/>
                  </a:moveTo>
                  <a:lnTo>
                    <a:pt x="17847" y="103946"/>
                  </a:lnTo>
                  <a:lnTo>
                    <a:pt x="17847" y="8924"/>
                  </a:lnTo>
                  <a:cubicBezTo>
                    <a:pt x="17847" y="3995"/>
                    <a:pt x="13852" y="0"/>
                    <a:pt x="8924" y="0"/>
                  </a:cubicBezTo>
                  <a:cubicBezTo>
                    <a:pt x="3994" y="0"/>
                    <a:pt x="0" y="3995"/>
                    <a:pt x="0" y="8924"/>
                  </a:cubicBezTo>
                  <a:lnTo>
                    <a:pt x="0" y="112870"/>
                  </a:lnTo>
                  <a:cubicBezTo>
                    <a:pt x="0" y="117798"/>
                    <a:pt x="3994" y="121793"/>
                    <a:pt x="8924" y="121793"/>
                  </a:cubicBezTo>
                  <a:lnTo>
                    <a:pt x="112868" y="121793"/>
                  </a:lnTo>
                  <a:cubicBezTo>
                    <a:pt x="117798" y="121793"/>
                    <a:pt x="121792" y="117798"/>
                    <a:pt x="121792" y="112870"/>
                  </a:cubicBezTo>
                  <a:cubicBezTo>
                    <a:pt x="121792" y="107941"/>
                    <a:pt x="117797" y="103946"/>
                    <a:pt x="112868" y="1039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406;p18">
              <a:extLst>
                <a:ext uri="{FF2B5EF4-FFF2-40B4-BE49-F238E27FC236}">
                  <a16:creationId xmlns:a16="http://schemas.microsoft.com/office/drawing/2014/main" id="{D462E920-3B89-230D-1631-0B129F86D8E9}"/>
                </a:ext>
              </a:extLst>
            </p:cNvPr>
            <p:cNvSpPr/>
            <p:nvPr/>
          </p:nvSpPr>
          <p:spPr>
            <a:xfrm>
              <a:off x="10155537" y="2204698"/>
              <a:ext cx="177918" cy="55184"/>
            </a:xfrm>
            <a:custGeom>
              <a:avLst/>
              <a:gdLst/>
              <a:ahLst/>
              <a:cxnLst/>
              <a:rect l="l" t="t" r="r" b="b"/>
              <a:pathLst>
                <a:path w="177918" h="55184" extrusionOk="0">
                  <a:moveTo>
                    <a:pt x="176022" y="40761"/>
                  </a:moveTo>
                  <a:lnTo>
                    <a:pt x="150475" y="8111"/>
                  </a:lnTo>
                  <a:cubicBezTo>
                    <a:pt x="146739" y="3335"/>
                    <a:pt x="139895" y="0"/>
                    <a:pt x="133832" y="0"/>
                  </a:cubicBezTo>
                  <a:lnTo>
                    <a:pt x="8924" y="0"/>
                  </a:lnTo>
                  <a:cubicBezTo>
                    <a:pt x="3994" y="0"/>
                    <a:pt x="0" y="3995"/>
                    <a:pt x="0" y="8924"/>
                  </a:cubicBezTo>
                  <a:cubicBezTo>
                    <a:pt x="0" y="13852"/>
                    <a:pt x="3994" y="17847"/>
                    <a:pt x="8924" y="17847"/>
                  </a:cubicBezTo>
                  <a:lnTo>
                    <a:pt x="133782" y="17846"/>
                  </a:lnTo>
                  <a:cubicBezTo>
                    <a:pt x="134482" y="17899"/>
                    <a:pt x="135979" y="18627"/>
                    <a:pt x="136419" y="19109"/>
                  </a:cubicBezTo>
                  <a:lnTo>
                    <a:pt x="161967" y="51759"/>
                  </a:lnTo>
                  <a:cubicBezTo>
                    <a:pt x="163728" y="54009"/>
                    <a:pt x="166351" y="55184"/>
                    <a:pt x="169001" y="55184"/>
                  </a:cubicBezTo>
                  <a:cubicBezTo>
                    <a:pt x="170924" y="55184"/>
                    <a:pt x="172862" y="54564"/>
                    <a:pt x="174495" y="53288"/>
                  </a:cubicBezTo>
                  <a:cubicBezTo>
                    <a:pt x="178376" y="50250"/>
                    <a:pt x="179060" y="44642"/>
                    <a:pt x="176022" y="407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407;p18">
              <a:extLst>
                <a:ext uri="{FF2B5EF4-FFF2-40B4-BE49-F238E27FC236}">
                  <a16:creationId xmlns:a16="http://schemas.microsoft.com/office/drawing/2014/main" id="{DBB8E305-F069-A386-05CC-897FF87ABEA8}"/>
                </a:ext>
              </a:extLst>
            </p:cNvPr>
            <p:cNvSpPr/>
            <p:nvPr/>
          </p:nvSpPr>
          <p:spPr>
            <a:xfrm>
              <a:off x="10343535" y="2277727"/>
              <a:ext cx="36689" cy="41928"/>
            </a:xfrm>
            <a:custGeom>
              <a:avLst/>
              <a:gdLst/>
              <a:ahLst/>
              <a:cxnLst/>
              <a:rect l="l" t="t" r="r" b="b"/>
              <a:pathLst>
                <a:path w="36689" h="41928" extrusionOk="0">
                  <a:moveTo>
                    <a:pt x="34793" y="27504"/>
                  </a:moveTo>
                  <a:lnTo>
                    <a:pt x="15951" y="3425"/>
                  </a:lnTo>
                  <a:cubicBezTo>
                    <a:pt x="12916" y="-457"/>
                    <a:pt x="7306" y="-1141"/>
                    <a:pt x="3424" y="1896"/>
                  </a:cubicBezTo>
                  <a:cubicBezTo>
                    <a:pt x="-457" y="4933"/>
                    <a:pt x="-1141" y="10542"/>
                    <a:pt x="1897" y="14423"/>
                  </a:cubicBezTo>
                  <a:lnTo>
                    <a:pt x="20739" y="38503"/>
                  </a:lnTo>
                  <a:cubicBezTo>
                    <a:pt x="22499" y="40753"/>
                    <a:pt x="25122" y="41929"/>
                    <a:pt x="27772" y="41929"/>
                  </a:cubicBezTo>
                  <a:cubicBezTo>
                    <a:pt x="29695" y="41929"/>
                    <a:pt x="31633" y="41310"/>
                    <a:pt x="33265" y="40032"/>
                  </a:cubicBezTo>
                  <a:cubicBezTo>
                    <a:pt x="37147" y="36995"/>
                    <a:pt x="37831" y="31386"/>
                    <a:pt x="34793" y="275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408;p18">
              <a:extLst>
                <a:ext uri="{FF2B5EF4-FFF2-40B4-BE49-F238E27FC236}">
                  <a16:creationId xmlns:a16="http://schemas.microsoft.com/office/drawing/2014/main" id="{97F53A2E-D337-0D04-FE86-03DBB9B16B60}"/>
                </a:ext>
              </a:extLst>
            </p:cNvPr>
            <p:cNvSpPr/>
            <p:nvPr/>
          </p:nvSpPr>
          <p:spPr>
            <a:xfrm>
              <a:off x="10155537" y="2173137"/>
              <a:ext cx="113528" cy="17847"/>
            </a:xfrm>
            <a:custGeom>
              <a:avLst/>
              <a:gdLst/>
              <a:ahLst/>
              <a:cxnLst/>
              <a:rect l="l" t="t" r="r" b="b"/>
              <a:pathLst>
                <a:path w="113528" h="17847" extrusionOk="0">
                  <a:moveTo>
                    <a:pt x="104605" y="0"/>
                  </a:moveTo>
                  <a:lnTo>
                    <a:pt x="8924" y="0"/>
                  </a:lnTo>
                  <a:cubicBezTo>
                    <a:pt x="3994" y="0"/>
                    <a:pt x="0" y="3995"/>
                    <a:pt x="0" y="8924"/>
                  </a:cubicBezTo>
                  <a:cubicBezTo>
                    <a:pt x="0" y="13852"/>
                    <a:pt x="3994" y="17847"/>
                    <a:pt x="8924" y="17847"/>
                  </a:cubicBezTo>
                  <a:lnTo>
                    <a:pt x="104605" y="17847"/>
                  </a:lnTo>
                  <a:cubicBezTo>
                    <a:pt x="109535" y="17847"/>
                    <a:pt x="113529" y="13852"/>
                    <a:pt x="113529" y="8924"/>
                  </a:cubicBezTo>
                  <a:cubicBezTo>
                    <a:pt x="113529" y="3995"/>
                    <a:pt x="109535" y="0"/>
                    <a:pt x="1046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409;p18">
              <a:extLst>
                <a:ext uri="{FF2B5EF4-FFF2-40B4-BE49-F238E27FC236}">
                  <a16:creationId xmlns:a16="http://schemas.microsoft.com/office/drawing/2014/main" id="{D25108CC-16E0-1A23-9A42-0637ADFFDF72}"/>
                </a:ext>
              </a:extLst>
            </p:cNvPr>
            <p:cNvSpPr/>
            <p:nvPr/>
          </p:nvSpPr>
          <p:spPr>
            <a:xfrm>
              <a:off x="10155537" y="2144004"/>
              <a:ext cx="113528" cy="17847"/>
            </a:xfrm>
            <a:custGeom>
              <a:avLst/>
              <a:gdLst/>
              <a:ahLst/>
              <a:cxnLst/>
              <a:rect l="l" t="t" r="r" b="b"/>
              <a:pathLst>
                <a:path w="113528" h="17847" extrusionOk="0">
                  <a:moveTo>
                    <a:pt x="104605" y="0"/>
                  </a:moveTo>
                  <a:lnTo>
                    <a:pt x="8924" y="0"/>
                  </a:lnTo>
                  <a:cubicBezTo>
                    <a:pt x="3994" y="0"/>
                    <a:pt x="0" y="3995"/>
                    <a:pt x="0" y="8924"/>
                  </a:cubicBezTo>
                  <a:cubicBezTo>
                    <a:pt x="0" y="13852"/>
                    <a:pt x="3994" y="17847"/>
                    <a:pt x="8924" y="17847"/>
                  </a:cubicBezTo>
                  <a:lnTo>
                    <a:pt x="104605" y="17847"/>
                  </a:lnTo>
                  <a:cubicBezTo>
                    <a:pt x="109535" y="17847"/>
                    <a:pt x="113529" y="13852"/>
                    <a:pt x="113529" y="8924"/>
                  </a:cubicBezTo>
                  <a:cubicBezTo>
                    <a:pt x="113529" y="3995"/>
                    <a:pt x="109535" y="0"/>
                    <a:pt x="1046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410;p18">
              <a:extLst>
                <a:ext uri="{FF2B5EF4-FFF2-40B4-BE49-F238E27FC236}">
                  <a16:creationId xmlns:a16="http://schemas.microsoft.com/office/drawing/2014/main" id="{B9DA1876-C450-6E10-F96D-B937FAA36C3A}"/>
                </a:ext>
              </a:extLst>
            </p:cNvPr>
            <p:cNvSpPr/>
            <p:nvPr/>
          </p:nvSpPr>
          <p:spPr>
            <a:xfrm>
              <a:off x="10146732" y="2329431"/>
              <a:ext cx="557847" cy="148195"/>
            </a:xfrm>
            <a:custGeom>
              <a:avLst/>
              <a:gdLst/>
              <a:ahLst/>
              <a:cxnLst/>
              <a:rect l="l" t="t" r="r" b="b"/>
              <a:pathLst>
                <a:path w="557847" h="148195" extrusionOk="0">
                  <a:moveTo>
                    <a:pt x="556068" y="133924"/>
                  </a:moveTo>
                  <a:cubicBezTo>
                    <a:pt x="493300" y="50064"/>
                    <a:pt x="389695" y="0"/>
                    <a:pt x="278924" y="0"/>
                  </a:cubicBezTo>
                  <a:cubicBezTo>
                    <a:pt x="168154" y="0"/>
                    <a:pt x="64549" y="50066"/>
                    <a:pt x="1780" y="133924"/>
                  </a:cubicBezTo>
                  <a:cubicBezTo>
                    <a:pt x="-1173" y="137869"/>
                    <a:pt x="-370" y="143461"/>
                    <a:pt x="3577" y="146416"/>
                  </a:cubicBezTo>
                  <a:cubicBezTo>
                    <a:pt x="7520" y="149368"/>
                    <a:pt x="13116" y="148566"/>
                    <a:pt x="16068" y="144619"/>
                  </a:cubicBezTo>
                  <a:cubicBezTo>
                    <a:pt x="75486" y="65238"/>
                    <a:pt x="173749" y="17847"/>
                    <a:pt x="278924" y="17847"/>
                  </a:cubicBezTo>
                  <a:cubicBezTo>
                    <a:pt x="384100" y="17847"/>
                    <a:pt x="482364" y="65238"/>
                    <a:pt x="541780" y="144618"/>
                  </a:cubicBezTo>
                  <a:cubicBezTo>
                    <a:pt x="543533" y="146959"/>
                    <a:pt x="546215" y="148195"/>
                    <a:pt x="548931" y="148195"/>
                  </a:cubicBezTo>
                  <a:cubicBezTo>
                    <a:pt x="550791" y="148195"/>
                    <a:pt x="552668" y="147615"/>
                    <a:pt x="554271" y="146415"/>
                  </a:cubicBezTo>
                  <a:cubicBezTo>
                    <a:pt x="558216" y="143461"/>
                    <a:pt x="559021" y="137869"/>
                    <a:pt x="556068" y="1339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411;p18">
              <a:extLst>
                <a:ext uri="{FF2B5EF4-FFF2-40B4-BE49-F238E27FC236}">
                  <a16:creationId xmlns:a16="http://schemas.microsoft.com/office/drawing/2014/main" id="{A03E248D-5500-E9E9-A24B-E90A59126576}"/>
                </a:ext>
              </a:extLst>
            </p:cNvPr>
            <p:cNvSpPr/>
            <p:nvPr/>
          </p:nvSpPr>
          <p:spPr>
            <a:xfrm>
              <a:off x="10351469" y="2433040"/>
              <a:ext cx="158936" cy="158920"/>
            </a:xfrm>
            <a:custGeom>
              <a:avLst/>
              <a:gdLst/>
              <a:ahLst/>
              <a:cxnLst/>
              <a:rect l="l" t="t" r="r" b="b"/>
              <a:pathLst>
                <a:path w="158936" h="158920" extrusionOk="0">
                  <a:moveTo>
                    <a:pt x="158937" y="74173"/>
                  </a:moveTo>
                  <a:cubicBezTo>
                    <a:pt x="158937" y="44858"/>
                    <a:pt x="144210" y="18084"/>
                    <a:pt x="119546" y="2555"/>
                  </a:cubicBezTo>
                  <a:cubicBezTo>
                    <a:pt x="116894" y="884"/>
                    <a:pt x="113835" y="0"/>
                    <a:pt x="110700" y="0"/>
                  </a:cubicBezTo>
                  <a:cubicBezTo>
                    <a:pt x="107851" y="0"/>
                    <a:pt x="105035" y="739"/>
                    <a:pt x="102555" y="2136"/>
                  </a:cubicBezTo>
                  <a:cubicBezTo>
                    <a:pt x="97236" y="5129"/>
                    <a:pt x="93998" y="10781"/>
                    <a:pt x="94103" y="16884"/>
                  </a:cubicBezTo>
                  <a:cubicBezTo>
                    <a:pt x="94412" y="34981"/>
                    <a:pt x="87346" y="53546"/>
                    <a:pt x="74719" y="67819"/>
                  </a:cubicBezTo>
                  <a:cubicBezTo>
                    <a:pt x="71453" y="71511"/>
                    <a:pt x="71798" y="77150"/>
                    <a:pt x="75489" y="80416"/>
                  </a:cubicBezTo>
                  <a:cubicBezTo>
                    <a:pt x="79179" y="83682"/>
                    <a:pt x="84819" y="83338"/>
                    <a:pt x="88086" y="79646"/>
                  </a:cubicBezTo>
                  <a:cubicBezTo>
                    <a:pt x="103324" y="62422"/>
                    <a:pt x="111750" y="40941"/>
                    <a:pt x="111957" y="18915"/>
                  </a:cubicBezTo>
                  <a:cubicBezTo>
                    <a:pt x="130240" y="31316"/>
                    <a:pt x="141087" y="51803"/>
                    <a:pt x="141087" y="74174"/>
                  </a:cubicBezTo>
                  <a:cubicBezTo>
                    <a:pt x="141087" y="79882"/>
                    <a:pt x="140360" y="85420"/>
                    <a:pt x="139005" y="90711"/>
                  </a:cubicBezTo>
                  <a:cubicBezTo>
                    <a:pt x="133433" y="86912"/>
                    <a:pt x="126708" y="84687"/>
                    <a:pt x="119471" y="84687"/>
                  </a:cubicBezTo>
                  <a:cubicBezTo>
                    <a:pt x="100298" y="84687"/>
                    <a:pt x="84700" y="100285"/>
                    <a:pt x="84700" y="119458"/>
                  </a:cubicBezTo>
                  <a:cubicBezTo>
                    <a:pt x="84700" y="126694"/>
                    <a:pt x="86925" y="133420"/>
                    <a:pt x="90724" y="138992"/>
                  </a:cubicBezTo>
                  <a:cubicBezTo>
                    <a:pt x="85432" y="140346"/>
                    <a:pt x="79893" y="141075"/>
                    <a:pt x="74186" y="141075"/>
                  </a:cubicBezTo>
                  <a:cubicBezTo>
                    <a:pt x="51804" y="141075"/>
                    <a:pt x="31312" y="130220"/>
                    <a:pt x="18911" y="111920"/>
                  </a:cubicBezTo>
                  <a:cubicBezTo>
                    <a:pt x="26658" y="111834"/>
                    <a:pt x="34449" y="110712"/>
                    <a:pt x="42082" y="108580"/>
                  </a:cubicBezTo>
                  <a:cubicBezTo>
                    <a:pt x="46828" y="107254"/>
                    <a:pt x="49602" y="102331"/>
                    <a:pt x="48276" y="97584"/>
                  </a:cubicBezTo>
                  <a:cubicBezTo>
                    <a:pt x="46951" y="92838"/>
                    <a:pt x="42027" y="90062"/>
                    <a:pt x="37281" y="91390"/>
                  </a:cubicBezTo>
                  <a:cubicBezTo>
                    <a:pt x="30901" y="93172"/>
                    <a:pt x="24404" y="94076"/>
                    <a:pt x="18052" y="94077"/>
                  </a:cubicBezTo>
                  <a:cubicBezTo>
                    <a:pt x="18052" y="94077"/>
                    <a:pt x="16642" y="94064"/>
                    <a:pt x="16602" y="94064"/>
                  </a:cubicBezTo>
                  <a:cubicBezTo>
                    <a:pt x="10611" y="94064"/>
                    <a:pt x="5067" y="97309"/>
                    <a:pt x="2134" y="102529"/>
                  </a:cubicBezTo>
                  <a:cubicBezTo>
                    <a:pt x="-855" y="107843"/>
                    <a:pt x="-693" y="114347"/>
                    <a:pt x="2553" y="119504"/>
                  </a:cubicBezTo>
                  <a:cubicBezTo>
                    <a:pt x="18082" y="144186"/>
                    <a:pt x="44862" y="158921"/>
                    <a:pt x="74187" y="158921"/>
                  </a:cubicBezTo>
                  <a:cubicBezTo>
                    <a:pt x="85998" y="158921"/>
                    <a:pt x="97243" y="156477"/>
                    <a:pt x="107463" y="152088"/>
                  </a:cubicBezTo>
                  <a:cubicBezTo>
                    <a:pt x="111208" y="153470"/>
                    <a:pt x="115254" y="154227"/>
                    <a:pt x="119474" y="154227"/>
                  </a:cubicBezTo>
                  <a:cubicBezTo>
                    <a:pt x="138644" y="154227"/>
                    <a:pt x="154242" y="138629"/>
                    <a:pt x="154242" y="119457"/>
                  </a:cubicBezTo>
                  <a:cubicBezTo>
                    <a:pt x="154242" y="115239"/>
                    <a:pt x="153485" y="111194"/>
                    <a:pt x="152103" y="107450"/>
                  </a:cubicBezTo>
                  <a:cubicBezTo>
                    <a:pt x="156493" y="97229"/>
                    <a:pt x="158937" y="85984"/>
                    <a:pt x="158937" y="74173"/>
                  </a:cubicBezTo>
                  <a:close/>
                  <a:moveTo>
                    <a:pt x="119472" y="136380"/>
                  </a:moveTo>
                  <a:cubicBezTo>
                    <a:pt x="110141" y="136380"/>
                    <a:pt x="102548" y="128788"/>
                    <a:pt x="102548" y="119457"/>
                  </a:cubicBezTo>
                  <a:cubicBezTo>
                    <a:pt x="102548" y="110125"/>
                    <a:pt x="110141" y="102534"/>
                    <a:pt x="119472" y="102534"/>
                  </a:cubicBezTo>
                  <a:cubicBezTo>
                    <a:pt x="128803" y="102534"/>
                    <a:pt x="136393" y="110125"/>
                    <a:pt x="136393" y="119457"/>
                  </a:cubicBezTo>
                  <a:cubicBezTo>
                    <a:pt x="136393" y="128788"/>
                    <a:pt x="128803" y="136380"/>
                    <a:pt x="119472" y="1363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412;p18">
              <a:extLst>
                <a:ext uri="{FF2B5EF4-FFF2-40B4-BE49-F238E27FC236}">
                  <a16:creationId xmlns:a16="http://schemas.microsoft.com/office/drawing/2014/main" id="{6ED66DD6-DFDC-C07A-1FAD-E27BD3968CFB}"/>
                </a:ext>
              </a:extLst>
            </p:cNvPr>
            <p:cNvSpPr/>
            <p:nvPr/>
          </p:nvSpPr>
          <p:spPr>
            <a:xfrm>
              <a:off x="10347653" y="2429208"/>
              <a:ext cx="75681" cy="75682"/>
            </a:xfrm>
            <a:custGeom>
              <a:avLst/>
              <a:gdLst/>
              <a:ahLst/>
              <a:cxnLst/>
              <a:rect l="l" t="t" r="r" b="b"/>
              <a:pathLst>
                <a:path w="75681" h="75682" extrusionOk="0">
                  <a:moveTo>
                    <a:pt x="37839" y="0"/>
                  </a:moveTo>
                  <a:cubicBezTo>
                    <a:pt x="16975" y="0"/>
                    <a:pt x="0" y="16975"/>
                    <a:pt x="0" y="37841"/>
                  </a:cubicBezTo>
                  <a:cubicBezTo>
                    <a:pt x="0" y="58707"/>
                    <a:pt x="16975" y="75683"/>
                    <a:pt x="37839" y="75683"/>
                  </a:cubicBezTo>
                  <a:cubicBezTo>
                    <a:pt x="58705" y="75683"/>
                    <a:pt x="75682" y="58707"/>
                    <a:pt x="75682" y="37841"/>
                  </a:cubicBezTo>
                  <a:cubicBezTo>
                    <a:pt x="75682" y="16975"/>
                    <a:pt x="58705" y="0"/>
                    <a:pt x="37839" y="0"/>
                  </a:cubicBezTo>
                  <a:close/>
                  <a:moveTo>
                    <a:pt x="37839" y="57836"/>
                  </a:moveTo>
                  <a:cubicBezTo>
                    <a:pt x="26815" y="57836"/>
                    <a:pt x="17847" y="48867"/>
                    <a:pt x="17847" y="37843"/>
                  </a:cubicBezTo>
                  <a:cubicBezTo>
                    <a:pt x="17847" y="26818"/>
                    <a:pt x="26816" y="17849"/>
                    <a:pt x="37839" y="17849"/>
                  </a:cubicBezTo>
                  <a:cubicBezTo>
                    <a:pt x="48865" y="17849"/>
                    <a:pt x="57834" y="26818"/>
                    <a:pt x="57834" y="37843"/>
                  </a:cubicBezTo>
                  <a:cubicBezTo>
                    <a:pt x="57834" y="48867"/>
                    <a:pt x="48865" y="57836"/>
                    <a:pt x="37839" y="57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413;p18">
              <a:extLst>
                <a:ext uri="{FF2B5EF4-FFF2-40B4-BE49-F238E27FC236}">
                  <a16:creationId xmlns:a16="http://schemas.microsoft.com/office/drawing/2014/main" id="{0B330DB1-A80F-E522-DDE1-0CA9F02942AA}"/>
                </a:ext>
              </a:extLst>
            </p:cNvPr>
            <p:cNvSpPr/>
            <p:nvPr/>
          </p:nvSpPr>
          <p:spPr>
            <a:xfrm>
              <a:off x="10185665" y="2643984"/>
              <a:ext cx="53290" cy="53291"/>
            </a:xfrm>
            <a:custGeom>
              <a:avLst/>
              <a:gdLst/>
              <a:ahLst/>
              <a:cxnLst/>
              <a:rect l="l" t="t" r="r" b="b"/>
              <a:pathLst>
                <a:path w="53290" h="53291" extrusionOk="0">
                  <a:moveTo>
                    <a:pt x="38417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8418"/>
                  </a:lnTo>
                  <a:cubicBezTo>
                    <a:pt x="0" y="46619"/>
                    <a:pt x="6671" y="53291"/>
                    <a:pt x="14873" y="53291"/>
                  </a:cubicBezTo>
                  <a:lnTo>
                    <a:pt x="38417" y="53291"/>
                  </a:lnTo>
                  <a:cubicBezTo>
                    <a:pt x="46619" y="53291"/>
                    <a:pt x="53290" y="46619"/>
                    <a:pt x="53290" y="38418"/>
                  </a:cubicBezTo>
                  <a:lnTo>
                    <a:pt x="53290" y="14873"/>
                  </a:lnTo>
                  <a:cubicBezTo>
                    <a:pt x="53290" y="6671"/>
                    <a:pt x="46619" y="0"/>
                    <a:pt x="38417" y="0"/>
                  </a:cubicBezTo>
                  <a:close/>
                  <a:moveTo>
                    <a:pt x="35443" y="35444"/>
                  </a:moveTo>
                  <a:lnTo>
                    <a:pt x="17847" y="35444"/>
                  </a:lnTo>
                  <a:lnTo>
                    <a:pt x="17847" y="17847"/>
                  </a:lnTo>
                  <a:lnTo>
                    <a:pt x="35443" y="17847"/>
                  </a:lnTo>
                  <a:lnTo>
                    <a:pt x="35443" y="354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414;p18">
              <a:extLst>
                <a:ext uri="{FF2B5EF4-FFF2-40B4-BE49-F238E27FC236}">
                  <a16:creationId xmlns:a16="http://schemas.microsoft.com/office/drawing/2014/main" id="{7D56AE92-C1BE-6C37-DCF4-192CB02F3A8F}"/>
                </a:ext>
              </a:extLst>
            </p:cNvPr>
            <p:cNvSpPr/>
            <p:nvPr/>
          </p:nvSpPr>
          <p:spPr>
            <a:xfrm>
              <a:off x="10243260" y="2643984"/>
              <a:ext cx="53290" cy="53291"/>
            </a:xfrm>
            <a:custGeom>
              <a:avLst/>
              <a:gdLst/>
              <a:ahLst/>
              <a:cxnLst/>
              <a:rect l="l" t="t" r="r" b="b"/>
              <a:pathLst>
                <a:path w="53290" h="53291" extrusionOk="0">
                  <a:moveTo>
                    <a:pt x="38417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8418"/>
                  </a:lnTo>
                  <a:cubicBezTo>
                    <a:pt x="0" y="46619"/>
                    <a:pt x="6671" y="53291"/>
                    <a:pt x="14873" y="53291"/>
                  </a:cubicBezTo>
                  <a:lnTo>
                    <a:pt x="38417" y="53291"/>
                  </a:lnTo>
                  <a:cubicBezTo>
                    <a:pt x="46619" y="53291"/>
                    <a:pt x="53290" y="46619"/>
                    <a:pt x="53290" y="38418"/>
                  </a:cubicBezTo>
                  <a:lnTo>
                    <a:pt x="53290" y="14873"/>
                  </a:lnTo>
                  <a:cubicBezTo>
                    <a:pt x="53290" y="6673"/>
                    <a:pt x="46619" y="0"/>
                    <a:pt x="38417" y="0"/>
                  </a:cubicBezTo>
                  <a:close/>
                  <a:moveTo>
                    <a:pt x="35443" y="35444"/>
                  </a:moveTo>
                  <a:lnTo>
                    <a:pt x="17847" y="35444"/>
                  </a:lnTo>
                  <a:lnTo>
                    <a:pt x="17847" y="17847"/>
                  </a:lnTo>
                  <a:lnTo>
                    <a:pt x="35443" y="17847"/>
                  </a:lnTo>
                  <a:lnTo>
                    <a:pt x="35443" y="3544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415;p18">
              <a:extLst>
                <a:ext uri="{FF2B5EF4-FFF2-40B4-BE49-F238E27FC236}">
                  <a16:creationId xmlns:a16="http://schemas.microsoft.com/office/drawing/2014/main" id="{5DBE013D-39AD-F571-07AD-B79DCCC23011}"/>
                </a:ext>
              </a:extLst>
            </p:cNvPr>
            <p:cNvSpPr/>
            <p:nvPr/>
          </p:nvSpPr>
          <p:spPr>
            <a:xfrm>
              <a:off x="10572625" y="2118887"/>
              <a:ext cx="123150" cy="65769"/>
            </a:xfrm>
            <a:custGeom>
              <a:avLst/>
              <a:gdLst/>
              <a:ahLst/>
              <a:cxnLst/>
              <a:rect l="l" t="t" r="r" b="b"/>
              <a:pathLst>
                <a:path w="123150" h="65769" extrusionOk="0">
                  <a:moveTo>
                    <a:pt x="114227" y="10363"/>
                  </a:moveTo>
                  <a:cubicBezTo>
                    <a:pt x="109298" y="10363"/>
                    <a:pt x="105304" y="14359"/>
                    <a:pt x="105304" y="19287"/>
                  </a:cubicBezTo>
                  <a:lnTo>
                    <a:pt x="105304" y="47922"/>
                  </a:lnTo>
                  <a:lnTo>
                    <a:pt x="93630" y="47922"/>
                  </a:lnTo>
                  <a:lnTo>
                    <a:pt x="93630" y="8924"/>
                  </a:lnTo>
                  <a:cubicBezTo>
                    <a:pt x="93630" y="3995"/>
                    <a:pt x="89636" y="0"/>
                    <a:pt x="84706" y="0"/>
                  </a:cubicBezTo>
                  <a:cubicBezTo>
                    <a:pt x="79777" y="0"/>
                    <a:pt x="75783" y="3995"/>
                    <a:pt x="75783" y="8924"/>
                  </a:cubicBezTo>
                  <a:lnTo>
                    <a:pt x="75783" y="47922"/>
                  </a:lnTo>
                  <a:lnTo>
                    <a:pt x="64106" y="47922"/>
                  </a:lnTo>
                  <a:lnTo>
                    <a:pt x="64106" y="27705"/>
                  </a:lnTo>
                  <a:cubicBezTo>
                    <a:pt x="64106" y="22777"/>
                    <a:pt x="60111" y="18781"/>
                    <a:pt x="55182" y="18781"/>
                  </a:cubicBezTo>
                  <a:cubicBezTo>
                    <a:pt x="50252" y="18781"/>
                    <a:pt x="46258" y="22777"/>
                    <a:pt x="46258" y="27705"/>
                  </a:cubicBezTo>
                  <a:lnTo>
                    <a:pt x="46258" y="47922"/>
                  </a:lnTo>
                  <a:lnTo>
                    <a:pt x="34582" y="47922"/>
                  </a:lnTo>
                  <a:lnTo>
                    <a:pt x="34582" y="41304"/>
                  </a:lnTo>
                  <a:cubicBezTo>
                    <a:pt x="34582" y="36375"/>
                    <a:pt x="30588" y="32380"/>
                    <a:pt x="25659" y="32380"/>
                  </a:cubicBezTo>
                  <a:cubicBezTo>
                    <a:pt x="20729" y="32380"/>
                    <a:pt x="16735" y="36375"/>
                    <a:pt x="16735" y="41304"/>
                  </a:cubicBezTo>
                  <a:lnTo>
                    <a:pt x="16735" y="47922"/>
                  </a:lnTo>
                  <a:lnTo>
                    <a:pt x="8924" y="47922"/>
                  </a:lnTo>
                  <a:cubicBezTo>
                    <a:pt x="3995" y="47922"/>
                    <a:pt x="0" y="51917"/>
                    <a:pt x="0" y="56845"/>
                  </a:cubicBezTo>
                  <a:cubicBezTo>
                    <a:pt x="-1" y="61774"/>
                    <a:pt x="3993" y="65769"/>
                    <a:pt x="8923" y="65769"/>
                  </a:cubicBezTo>
                  <a:lnTo>
                    <a:pt x="114227" y="65769"/>
                  </a:lnTo>
                  <a:cubicBezTo>
                    <a:pt x="118877" y="65769"/>
                    <a:pt x="122693" y="62211"/>
                    <a:pt x="123109" y="57669"/>
                  </a:cubicBezTo>
                  <a:cubicBezTo>
                    <a:pt x="123136" y="57397"/>
                    <a:pt x="123151" y="57124"/>
                    <a:pt x="123151" y="56845"/>
                  </a:cubicBezTo>
                  <a:lnTo>
                    <a:pt x="123151" y="19287"/>
                  </a:lnTo>
                  <a:cubicBezTo>
                    <a:pt x="123151" y="14359"/>
                    <a:pt x="119157" y="10363"/>
                    <a:pt x="114227" y="10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416;p18">
              <a:extLst>
                <a:ext uri="{FF2B5EF4-FFF2-40B4-BE49-F238E27FC236}">
                  <a16:creationId xmlns:a16="http://schemas.microsoft.com/office/drawing/2014/main" id="{FBFF436F-1C26-7200-50A4-8E399952F73D}"/>
                </a:ext>
              </a:extLst>
            </p:cNvPr>
            <p:cNvSpPr/>
            <p:nvPr/>
          </p:nvSpPr>
          <p:spPr>
            <a:xfrm>
              <a:off x="10603415" y="2207457"/>
              <a:ext cx="17860" cy="17847"/>
            </a:xfrm>
            <a:custGeom>
              <a:avLst/>
              <a:gdLst/>
              <a:ahLst/>
              <a:cxnLst/>
              <a:rect l="l" t="t" r="r" b="b"/>
              <a:pathLst>
                <a:path w="17860" h="17847" extrusionOk="0">
                  <a:moveTo>
                    <a:pt x="15243" y="2618"/>
                  </a:moveTo>
                  <a:cubicBezTo>
                    <a:pt x="13577" y="952"/>
                    <a:pt x="11281" y="0"/>
                    <a:pt x="8924" y="0"/>
                  </a:cubicBezTo>
                  <a:cubicBezTo>
                    <a:pt x="6580" y="0"/>
                    <a:pt x="4285" y="952"/>
                    <a:pt x="2618" y="2618"/>
                  </a:cubicBezTo>
                  <a:cubicBezTo>
                    <a:pt x="953" y="4271"/>
                    <a:pt x="0" y="6568"/>
                    <a:pt x="0" y="8924"/>
                  </a:cubicBezTo>
                  <a:cubicBezTo>
                    <a:pt x="0" y="11268"/>
                    <a:pt x="953" y="13576"/>
                    <a:pt x="2618" y="15230"/>
                  </a:cubicBezTo>
                  <a:cubicBezTo>
                    <a:pt x="4283" y="16896"/>
                    <a:pt x="6580" y="17847"/>
                    <a:pt x="8924" y="17847"/>
                  </a:cubicBezTo>
                  <a:cubicBezTo>
                    <a:pt x="11281" y="17847"/>
                    <a:pt x="13577" y="16896"/>
                    <a:pt x="15243" y="15230"/>
                  </a:cubicBezTo>
                  <a:cubicBezTo>
                    <a:pt x="16908" y="13576"/>
                    <a:pt x="17861" y="11268"/>
                    <a:pt x="17861" y="8924"/>
                  </a:cubicBezTo>
                  <a:cubicBezTo>
                    <a:pt x="17861" y="6580"/>
                    <a:pt x="16908" y="4271"/>
                    <a:pt x="15243" y="26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417;p18">
              <a:extLst>
                <a:ext uri="{FF2B5EF4-FFF2-40B4-BE49-F238E27FC236}">
                  <a16:creationId xmlns:a16="http://schemas.microsoft.com/office/drawing/2014/main" id="{F0359C85-4284-B4EB-61D8-2ED3D6A2091E}"/>
                </a:ext>
              </a:extLst>
            </p:cNvPr>
            <p:cNvSpPr/>
            <p:nvPr/>
          </p:nvSpPr>
          <p:spPr>
            <a:xfrm>
              <a:off x="10640670" y="2207457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42" y="2606"/>
                  </a:moveTo>
                  <a:cubicBezTo>
                    <a:pt x="13577" y="952"/>
                    <a:pt x="11280" y="0"/>
                    <a:pt x="8924" y="0"/>
                  </a:cubicBezTo>
                  <a:cubicBezTo>
                    <a:pt x="6580" y="0"/>
                    <a:pt x="4283" y="952"/>
                    <a:pt x="2618" y="2606"/>
                  </a:cubicBezTo>
                  <a:cubicBezTo>
                    <a:pt x="963" y="4271"/>
                    <a:pt x="0" y="6568"/>
                    <a:pt x="0" y="8924"/>
                  </a:cubicBezTo>
                  <a:cubicBezTo>
                    <a:pt x="0" y="11268"/>
                    <a:pt x="964" y="13576"/>
                    <a:pt x="2618" y="15230"/>
                  </a:cubicBezTo>
                  <a:cubicBezTo>
                    <a:pt x="4282" y="16896"/>
                    <a:pt x="6580" y="17847"/>
                    <a:pt x="8924" y="17847"/>
                  </a:cubicBezTo>
                  <a:cubicBezTo>
                    <a:pt x="11280" y="17847"/>
                    <a:pt x="13576" y="16896"/>
                    <a:pt x="15242" y="15230"/>
                  </a:cubicBezTo>
                  <a:cubicBezTo>
                    <a:pt x="16897" y="13576"/>
                    <a:pt x="17847" y="11268"/>
                    <a:pt x="17847" y="8924"/>
                  </a:cubicBezTo>
                  <a:cubicBezTo>
                    <a:pt x="17847" y="6568"/>
                    <a:pt x="16896" y="4271"/>
                    <a:pt x="15242" y="26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418;p18">
              <a:extLst>
                <a:ext uri="{FF2B5EF4-FFF2-40B4-BE49-F238E27FC236}">
                  <a16:creationId xmlns:a16="http://schemas.microsoft.com/office/drawing/2014/main" id="{4A0BF03C-7CD2-8531-2632-878038F491E9}"/>
                </a:ext>
              </a:extLst>
            </p:cNvPr>
            <p:cNvSpPr/>
            <p:nvPr/>
          </p:nvSpPr>
          <p:spPr>
            <a:xfrm>
              <a:off x="10677923" y="2207457"/>
              <a:ext cx="17847" cy="17847"/>
            </a:xfrm>
            <a:custGeom>
              <a:avLst/>
              <a:gdLst/>
              <a:ahLst/>
              <a:cxnLst/>
              <a:rect l="l" t="t" r="r" b="b"/>
              <a:pathLst>
                <a:path w="17847" h="17847" extrusionOk="0">
                  <a:moveTo>
                    <a:pt x="15243" y="2618"/>
                  </a:moveTo>
                  <a:cubicBezTo>
                    <a:pt x="13577" y="952"/>
                    <a:pt x="11281" y="0"/>
                    <a:pt x="8924" y="0"/>
                  </a:cubicBezTo>
                  <a:cubicBezTo>
                    <a:pt x="6580" y="0"/>
                    <a:pt x="4285" y="952"/>
                    <a:pt x="2618" y="2618"/>
                  </a:cubicBezTo>
                  <a:cubicBezTo>
                    <a:pt x="952" y="4271"/>
                    <a:pt x="0" y="6568"/>
                    <a:pt x="0" y="8924"/>
                  </a:cubicBezTo>
                  <a:cubicBezTo>
                    <a:pt x="0" y="11268"/>
                    <a:pt x="952" y="13576"/>
                    <a:pt x="2618" y="15230"/>
                  </a:cubicBezTo>
                  <a:cubicBezTo>
                    <a:pt x="4271" y="16896"/>
                    <a:pt x="6580" y="17847"/>
                    <a:pt x="8924" y="17847"/>
                  </a:cubicBezTo>
                  <a:cubicBezTo>
                    <a:pt x="11281" y="17847"/>
                    <a:pt x="13577" y="16896"/>
                    <a:pt x="15243" y="15230"/>
                  </a:cubicBezTo>
                  <a:cubicBezTo>
                    <a:pt x="16897" y="13576"/>
                    <a:pt x="17847" y="11268"/>
                    <a:pt x="17847" y="8924"/>
                  </a:cubicBezTo>
                  <a:cubicBezTo>
                    <a:pt x="17847" y="6580"/>
                    <a:pt x="16896" y="4271"/>
                    <a:pt x="15243" y="26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419;p18">
              <a:extLst>
                <a:ext uri="{FF2B5EF4-FFF2-40B4-BE49-F238E27FC236}">
                  <a16:creationId xmlns:a16="http://schemas.microsoft.com/office/drawing/2014/main" id="{AE6F5847-306F-B254-4C34-1A20225DC5DA}"/>
                </a:ext>
              </a:extLst>
            </p:cNvPr>
            <p:cNvSpPr/>
            <p:nvPr/>
          </p:nvSpPr>
          <p:spPr>
            <a:xfrm>
              <a:off x="10168552" y="2363969"/>
              <a:ext cx="527224" cy="286486"/>
            </a:xfrm>
            <a:custGeom>
              <a:avLst/>
              <a:gdLst/>
              <a:ahLst/>
              <a:cxnLst/>
              <a:rect l="l" t="t" r="r" b="b"/>
              <a:pathLst>
                <a:path w="527224" h="286486" extrusionOk="0">
                  <a:moveTo>
                    <a:pt x="518299" y="265756"/>
                  </a:moveTo>
                  <a:lnTo>
                    <a:pt x="453673" y="265757"/>
                  </a:lnTo>
                  <a:cubicBezTo>
                    <a:pt x="452939" y="265708"/>
                    <a:pt x="451361" y="264955"/>
                    <a:pt x="450888" y="264444"/>
                  </a:cubicBezTo>
                  <a:lnTo>
                    <a:pt x="427266" y="235197"/>
                  </a:lnTo>
                  <a:cubicBezTo>
                    <a:pt x="459935" y="213542"/>
                    <a:pt x="488637" y="185560"/>
                    <a:pt x="511442" y="152252"/>
                  </a:cubicBezTo>
                  <a:cubicBezTo>
                    <a:pt x="515185" y="146777"/>
                    <a:pt x="515184" y="139705"/>
                    <a:pt x="511438" y="134230"/>
                  </a:cubicBezTo>
                  <a:cubicBezTo>
                    <a:pt x="453895" y="50180"/>
                    <a:pt x="358816" y="0"/>
                    <a:pt x="257104" y="0"/>
                  </a:cubicBezTo>
                  <a:cubicBezTo>
                    <a:pt x="155391" y="0"/>
                    <a:pt x="60312" y="50180"/>
                    <a:pt x="2767" y="134231"/>
                  </a:cubicBezTo>
                  <a:cubicBezTo>
                    <a:pt x="-922" y="139621"/>
                    <a:pt x="-923" y="146864"/>
                    <a:pt x="2768" y="152258"/>
                  </a:cubicBezTo>
                  <a:cubicBezTo>
                    <a:pt x="60313" y="236307"/>
                    <a:pt x="155392" y="286486"/>
                    <a:pt x="257104" y="286486"/>
                  </a:cubicBezTo>
                  <a:cubicBezTo>
                    <a:pt x="312341" y="286486"/>
                    <a:pt x="365618" y="271681"/>
                    <a:pt x="411996" y="244693"/>
                  </a:cubicBezTo>
                  <a:lnTo>
                    <a:pt x="437003" y="275657"/>
                  </a:lnTo>
                  <a:cubicBezTo>
                    <a:pt x="440781" y="280336"/>
                    <a:pt x="447620" y="283603"/>
                    <a:pt x="453634" y="283603"/>
                  </a:cubicBezTo>
                  <a:lnTo>
                    <a:pt x="518301" y="283603"/>
                  </a:lnTo>
                  <a:cubicBezTo>
                    <a:pt x="523230" y="283603"/>
                    <a:pt x="527225" y="279608"/>
                    <a:pt x="527225" y="274679"/>
                  </a:cubicBezTo>
                  <a:cubicBezTo>
                    <a:pt x="527222" y="269751"/>
                    <a:pt x="523228" y="265756"/>
                    <a:pt x="518299" y="265756"/>
                  </a:cubicBezTo>
                  <a:close/>
                  <a:moveTo>
                    <a:pt x="18230" y="143244"/>
                  </a:moveTo>
                  <a:cubicBezTo>
                    <a:pt x="62474" y="79233"/>
                    <a:pt x="129905" y="36276"/>
                    <a:pt x="204976" y="22568"/>
                  </a:cubicBezTo>
                  <a:cubicBezTo>
                    <a:pt x="158345" y="42789"/>
                    <a:pt x="125640" y="89266"/>
                    <a:pt x="125640" y="143244"/>
                  </a:cubicBezTo>
                  <a:cubicBezTo>
                    <a:pt x="125640" y="197221"/>
                    <a:pt x="158345" y="243699"/>
                    <a:pt x="204977" y="263920"/>
                  </a:cubicBezTo>
                  <a:cubicBezTo>
                    <a:pt x="129907" y="250212"/>
                    <a:pt x="62474" y="207253"/>
                    <a:pt x="18230" y="143244"/>
                  </a:cubicBezTo>
                  <a:close/>
                  <a:moveTo>
                    <a:pt x="399491" y="200800"/>
                  </a:moveTo>
                  <a:cubicBezTo>
                    <a:pt x="396395" y="196967"/>
                    <a:pt x="390774" y="196368"/>
                    <a:pt x="386941" y="199465"/>
                  </a:cubicBezTo>
                  <a:cubicBezTo>
                    <a:pt x="383107" y="202563"/>
                    <a:pt x="382508" y="208180"/>
                    <a:pt x="385605" y="212015"/>
                  </a:cubicBezTo>
                  <a:lnTo>
                    <a:pt x="400645" y="230634"/>
                  </a:lnTo>
                  <a:cubicBezTo>
                    <a:pt x="372408" y="246709"/>
                    <a:pt x="341527" y="258023"/>
                    <a:pt x="309229" y="263920"/>
                  </a:cubicBezTo>
                  <a:cubicBezTo>
                    <a:pt x="355861" y="243700"/>
                    <a:pt x="388567" y="197223"/>
                    <a:pt x="388567" y="143244"/>
                  </a:cubicBezTo>
                  <a:cubicBezTo>
                    <a:pt x="388567" y="130940"/>
                    <a:pt x="386866" y="118757"/>
                    <a:pt x="383515" y="107034"/>
                  </a:cubicBezTo>
                  <a:cubicBezTo>
                    <a:pt x="382161" y="102296"/>
                    <a:pt x="377219" y="99552"/>
                    <a:pt x="372483" y="100907"/>
                  </a:cubicBezTo>
                  <a:cubicBezTo>
                    <a:pt x="367743" y="102262"/>
                    <a:pt x="365001" y="107201"/>
                    <a:pt x="366356" y="111940"/>
                  </a:cubicBezTo>
                  <a:cubicBezTo>
                    <a:pt x="369252" y="122068"/>
                    <a:pt x="370720" y="132599"/>
                    <a:pt x="370720" y="143244"/>
                  </a:cubicBezTo>
                  <a:cubicBezTo>
                    <a:pt x="370720" y="205891"/>
                    <a:pt x="319753" y="256858"/>
                    <a:pt x="257106" y="256858"/>
                  </a:cubicBezTo>
                  <a:cubicBezTo>
                    <a:pt x="194459" y="256858"/>
                    <a:pt x="143491" y="205891"/>
                    <a:pt x="143491" y="143244"/>
                  </a:cubicBezTo>
                  <a:cubicBezTo>
                    <a:pt x="143491" y="80597"/>
                    <a:pt x="194459" y="29628"/>
                    <a:pt x="257106" y="29628"/>
                  </a:cubicBezTo>
                  <a:cubicBezTo>
                    <a:pt x="288879" y="29628"/>
                    <a:pt x="318342" y="42408"/>
                    <a:pt x="340066" y="65616"/>
                  </a:cubicBezTo>
                  <a:cubicBezTo>
                    <a:pt x="343432" y="69212"/>
                    <a:pt x="349079" y="69400"/>
                    <a:pt x="352680" y="66032"/>
                  </a:cubicBezTo>
                  <a:cubicBezTo>
                    <a:pt x="356277" y="62664"/>
                    <a:pt x="356464" y="57017"/>
                    <a:pt x="353097" y="53419"/>
                  </a:cubicBezTo>
                  <a:cubicBezTo>
                    <a:pt x="340628" y="40101"/>
                    <a:pt x="325572" y="29645"/>
                    <a:pt x="309074" y="22540"/>
                  </a:cubicBezTo>
                  <a:cubicBezTo>
                    <a:pt x="384210" y="36215"/>
                    <a:pt x="451709" y="79190"/>
                    <a:pt x="495981" y="143244"/>
                  </a:cubicBezTo>
                  <a:cubicBezTo>
                    <a:pt x="474287" y="174630"/>
                    <a:pt x="447015" y="200949"/>
                    <a:pt x="416003" y="221247"/>
                  </a:cubicBezTo>
                  <a:lnTo>
                    <a:pt x="399491" y="20080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420;p18">
              <a:extLst>
                <a:ext uri="{FF2B5EF4-FFF2-40B4-BE49-F238E27FC236}">
                  <a16:creationId xmlns:a16="http://schemas.microsoft.com/office/drawing/2014/main" id="{F7CA29E2-82B0-16EF-6899-4301C2EFF070}"/>
                </a:ext>
              </a:extLst>
            </p:cNvPr>
            <p:cNvSpPr/>
            <p:nvPr/>
          </p:nvSpPr>
          <p:spPr>
            <a:xfrm>
              <a:off x="10607311" y="2656075"/>
              <a:ext cx="88463" cy="17847"/>
            </a:xfrm>
            <a:custGeom>
              <a:avLst/>
              <a:gdLst/>
              <a:ahLst/>
              <a:cxnLst/>
              <a:rect l="l" t="t" r="r" b="b"/>
              <a:pathLst>
                <a:path w="88463" h="17847" extrusionOk="0">
                  <a:moveTo>
                    <a:pt x="79540" y="0"/>
                  </a:moveTo>
                  <a:lnTo>
                    <a:pt x="8924" y="0"/>
                  </a:lnTo>
                  <a:cubicBezTo>
                    <a:pt x="3995" y="0"/>
                    <a:pt x="0" y="3995"/>
                    <a:pt x="0" y="8924"/>
                  </a:cubicBezTo>
                  <a:cubicBezTo>
                    <a:pt x="0" y="13852"/>
                    <a:pt x="3995" y="17847"/>
                    <a:pt x="8924" y="17847"/>
                  </a:cubicBezTo>
                  <a:lnTo>
                    <a:pt x="79540" y="17847"/>
                  </a:lnTo>
                  <a:cubicBezTo>
                    <a:pt x="84470" y="17847"/>
                    <a:pt x="88464" y="13852"/>
                    <a:pt x="88464" y="8924"/>
                  </a:cubicBezTo>
                  <a:cubicBezTo>
                    <a:pt x="88464" y="3995"/>
                    <a:pt x="84470" y="0"/>
                    <a:pt x="79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421;p18">
              <a:extLst>
                <a:ext uri="{FF2B5EF4-FFF2-40B4-BE49-F238E27FC236}">
                  <a16:creationId xmlns:a16="http://schemas.microsoft.com/office/drawing/2014/main" id="{EF940981-94B0-6F2F-278F-92D3BA33365E}"/>
                </a:ext>
              </a:extLst>
            </p:cNvPr>
            <p:cNvSpPr/>
            <p:nvPr/>
          </p:nvSpPr>
          <p:spPr>
            <a:xfrm>
              <a:off x="10607311" y="2682426"/>
              <a:ext cx="88463" cy="17847"/>
            </a:xfrm>
            <a:custGeom>
              <a:avLst/>
              <a:gdLst/>
              <a:ahLst/>
              <a:cxnLst/>
              <a:rect l="l" t="t" r="r" b="b"/>
              <a:pathLst>
                <a:path w="88463" h="17847" extrusionOk="0">
                  <a:moveTo>
                    <a:pt x="79540" y="0"/>
                  </a:moveTo>
                  <a:lnTo>
                    <a:pt x="8924" y="0"/>
                  </a:lnTo>
                  <a:cubicBezTo>
                    <a:pt x="3995" y="0"/>
                    <a:pt x="0" y="3995"/>
                    <a:pt x="0" y="8924"/>
                  </a:cubicBezTo>
                  <a:cubicBezTo>
                    <a:pt x="0" y="13852"/>
                    <a:pt x="3995" y="17847"/>
                    <a:pt x="8924" y="17847"/>
                  </a:cubicBezTo>
                  <a:lnTo>
                    <a:pt x="79540" y="17847"/>
                  </a:lnTo>
                  <a:cubicBezTo>
                    <a:pt x="84470" y="17847"/>
                    <a:pt x="88464" y="13852"/>
                    <a:pt x="88464" y="8924"/>
                  </a:cubicBezTo>
                  <a:cubicBezTo>
                    <a:pt x="88464" y="3995"/>
                    <a:pt x="84470" y="0"/>
                    <a:pt x="79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422;p18">
              <a:extLst>
                <a:ext uri="{FF2B5EF4-FFF2-40B4-BE49-F238E27FC236}">
                  <a16:creationId xmlns:a16="http://schemas.microsoft.com/office/drawing/2014/main" id="{CF54A919-196E-A9E5-D2AC-671897B520CE}"/>
                </a:ext>
              </a:extLst>
            </p:cNvPr>
            <p:cNvSpPr/>
            <p:nvPr/>
          </p:nvSpPr>
          <p:spPr>
            <a:xfrm>
              <a:off x="10607311" y="2708776"/>
              <a:ext cx="88463" cy="17847"/>
            </a:xfrm>
            <a:custGeom>
              <a:avLst/>
              <a:gdLst/>
              <a:ahLst/>
              <a:cxnLst/>
              <a:rect l="l" t="t" r="r" b="b"/>
              <a:pathLst>
                <a:path w="88463" h="17847" extrusionOk="0">
                  <a:moveTo>
                    <a:pt x="79540" y="0"/>
                  </a:moveTo>
                  <a:lnTo>
                    <a:pt x="8924" y="0"/>
                  </a:lnTo>
                  <a:cubicBezTo>
                    <a:pt x="3995" y="0"/>
                    <a:pt x="0" y="3995"/>
                    <a:pt x="0" y="8924"/>
                  </a:cubicBezTo>
                  <a:cubicBezTo>
                    <a:pt x="0" y="13852"/>
                    <a:pt x="3995" y="17847"/>
                    <a:pt x="8924" y="17847"/>
                  </a:cubicBezTo>
                  <a:lnTo>
                    <a:pt x="79540" y="17847"/>
                  </a:lnTo>
                  <a:cubicBezTo>
                    <a:pt x="84470" y="17847"/>
                    <a:pt x="88464" y="13852"/>
                    <a:pt x="88464" y="8924"/>
                  </a:cubicBezTo>
                  <a:cubicBezTo>
                    <a:pt x="88464" y="3995"/>
                    <a:pt x="84470" y="0"/>
                    <a:pt x="795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423;p18">
            <a:extLst>
              <a:ext uri="{FF2B5EF4-FFF2-40B4-BE49-F238E27FC236}">
                <a16:creationId xmlns:a16="http://schemas.microsoft.com/office/drawing/2014/main" id="{90D51322-4BB7-4C1C-2A9E-6953CA8F3E4D}"/>
              </a:ext>
            </a:extLst>
          </p:cNvPr>
          <p:cNvGrpSpPr/>
          <p:nvPr/>
        </p:nvGrpSpPr>
        <p:grpSpPr>
          <a:xfrm>
            <a:off x="4232657" y="1860742"/>
            <a:ext cx="457199" cy="440280"/>
            <a:chOff x="9158913" y="2105631"/>
            <a:chExt cx="609193" cy="585634"/>
          </a:xfrm>
        </p:grpSpPr>
        <p:sp>
          <p:nvSpPr>
            <p:cNvPr id="122" name="Google Shape;424;p18">
              <a:extLst>
                <a:ext uri="{FF2B5EF4-FFF2-40B4-BE49-F238E27FC236}">
                  <a16:creationId xmlns:a16="http://schemas.microsoft.com/office/drawing/2014/main" id="{B780BAFC-AE71-4D7F-ECE9-B04F067A9AD5}"/>
                </a:ext>
              </a:extLst>
            </p:cNvPr>
            <p:cNvSpPr/>
            <p:nvPr/>
          </p:nvSpPr>
          <p:spPr>
            <a:xfrm>
              <a:off x="9432867" y="2569216"/>
              <a:ext cx="50426" cy="17847"/>
            </a:xfrm>
            <a:custGeom>
              <a:avLst/>
              <a:gdLst/>
              <a:ahLst/>
              <a:cxnLst/>
              <a:rect l="l" t="t" r="r" b="b"/>
              <a:pathLst>
                <a:path w="50426" h="17847" extrusionOk="0">
                  <a:moveTo>
                    <a:pt x="41502" y="0"/>
                  </a:moveTo>
                  <a:lnTo>
                    <a:pt x="8924" y="0"/>
                  </a:lnTo>
                  <a:cubicBezTo>
                    <a:pt x="3995" y="0"/>
                    <a:pt x="0" y="3994"/>
                    <a:pt x="0" y="8924"/>
                  </a:cubicBezTo>
                  <a:cubicBezTo>
                    <a:pt x="0" y="13853"/>
                    <a:pt x="3995" y="17847"/>
                    <a:pt x="8924" y="17847"/>
                  </a:cubicBezTo>
                  <a:lnTo>
                    <a:pt x="41502" y="17847"/>
                  </a:lnTo>
                  <a:cubicBezTo>
                    <a:pt x="46432" y="17847"/>
                    <a:pt x="50426" y="13853"/>
                    <a:pt x="50426" y="8924"/>
                  </a:cubicBezTo>
                  <a:cubicBezTo>
                    <a:pt x="50426" y="3994"/>
                    <a:pt x="46432" y="0"/>
                    <a:pt x="41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425;p18">
              <a:extLst>
                <a:ext uri="{FF2B5EF4-FFF2-40B4-BE49-F238E27FC236}">
                  <a16:creationId xmlns:a16="http://schemas.microsoft.com/office/drawing/2014/main" id="{92ADA153-BAF0-2480-76D0-C73D6923A84B}"/>
                </a:ext>
              </a:extLst>
            </p:cNvPr>
            <p:cNvSpPr/>
            <p:nvPr/>
          </p:nvSpPr>
          <p:spPr>
            <a:xfrm>
              <a:off x="9446440" y="2352768"/>
              <a:ext cx="101569" cy="17847"/>
            </a:xfrm>
            <a:custGeom>
              <a:avLst/>
              <a:gdLst/>
              <a:ahLst/>
              <a:cxnLst/>
              <a:rect l="l" t="t" r="r" b="b"/>
              <a:pathLst>
                <a:path w="101569" h="17847" extrusionOk="0">
                  <a:moveTo>
                    <a:pt x="92646" y="0"/>
                  </a:moveTo>
                  <a:lnTo>
                    <a:pt x="8924" y="0"/>
                  </a:lnTo>
                  <a:cubicBezTo>
                    <a:pt x="3995" y="0"/>
                    <a:pt x="0" y="3994"/>
                    <a:pt x="0" y="8924"/>
                  </a:cubicBezTo>
                  <a:cubicBezTo>
                    <a:pt x="0" y="13853"/>
                    <a:pt x="3995" y="17847"/>
                    <a:pt x="8924" y="17847"/>
                  </a:cubicBezTo>
                  <a:lnTo>
                    <a:pt x="92646" y="17847"/>
                  </a:lnTo>
                  <a:cubicBezTo>
                    <a:pt x="97576" y="17847"/>
                    <a:pt x="101570" y="13853"/>
                    <a:pt x="101570" y="8924"/>
                  </a:cubicBezTo>
                  <a:cubicBezTo>
                    <a:pt x="101570" y="3994"/>
                    <a:pt x="97576" y="0"/>
                    <a:pt x="926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426;p18">
              <a:extLst>
                <a:ext uri="{FF2B5EF4-FFF2-40B4-BE49-F238E27FC236}">
                  <a16:creationId xmlns:a16="http://schemas.microsoft.com/office/drawing/2014/main" id="{E5B6989B-C476-ADE1-D690-D35DCE46285A}"/>
                </a:ext>
              </a:extLst>
            </p:cNvPr>
            <p:cNvSpPr/>
            <p:nvPr/>
          </p:nvSpPr>
          <p:spPr>
            <a:xfrm>
              <a:off x="9558185" y="2352768"/>
              <a:ext cx="85040" cy="17847"/>
            </a:xfrm>
            <a:custGeom>
              <a:avLst/>
              <a:gdLst/>
              <a:ahLst/>
              <a:cxnLst/>
              <a:rect l="l" t="t" r="r" b="b"/>
              <a:pathLst>
                <a:path w="85040" h="17847" extrusionOk="0">
                  <a:moveTo>
                    <a:pt x="76117" y="0"/>
                  </a:moveTo>
                  <a:lnTo>
                    <a:pt x="8924" y="0"/>
                  </a:ln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76117" y="17847"/>
                  </a:lnTo>
                  <a:cubicBezTo>
                    <a:pt x="81046" y="17847"/>
                    <a:pt x="85041" y="13853"/>
                    <a:pt x="85041" y="8924"/>
                  </a:cubicBezTo>
                  <a:cubicBezTo>
                    <a:pt x="85041" y="3995"/>
                    <a:pt x="81045" y="0"/>
                    <a:pt x="76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427;p18">
              <a:extLst>
                <a:ext uri="{FF2B5EF4-FFF2-40B4-BE49-F238E27FC236}">
                  <a16:creationId xmlns:a16="http://schemas.microsoft.com/office/drawing/2014/main" id="{4B74F7D2-3002-0A01-DAF3-2E4AA2E52499}"/>
                </a:ext>
              </a:extLst>
            </p:cNvPr>
            <p:cNvSpPr/>
            <p:nvPr/>
          </p:nvSpPr>
          <p:spPr>
            <a:xfrm>
              <a:off x="9446440" y="2389417"/>
              <a:ext cx="194920" cy="17847"/>
            </a:xfrm>
            <a:custGeom>
              <a:avLst/>
              <a:gdLst/>
              <a:ahLst/>
              <a:cxnLst/>
              <a:rect l="l" t="t" r="r" b="b"/>
              <a:pathLst>
                <a:path w="194920" h="17847" extrusionOk="0">
                  <a:moveTo>
                    <a:pt x="185998" y="0"/>
                  </a:moveTo>
                  <a:lnTo>
                    <a:pt x="8924" y="0"/>
                  </a:lnTo>
                  <a:cubicBezTo>
                    <a:pt x="3995" y="0"/>
                    <a:pt x="0" y="3994"/>
                    <a:pt x="0" y="8924"/>
                  </a:cubicBezTo>
                  <a:cubicBezTo>
                    <a:pt x="0" y="13853"/>
                    <a:pt x="3995" y="17847"/>
                    <a:pt x="8924" y="17847"/>
                  </a:cubicBezTo>
                  <a:lnTo>
                    <a:pt x="185997" y="17847"/>
                  </a:lnTo>
                  <a:cubicBezTo>
                    <a:pt x="190926" y="17847"/>
                    <a:pt x="194920" y="13853"/>
                    <a:pt x="194920" y="8924"/>
                  </a:cubicBezTo>
                  <a:cubicBezTo>
                    <a:pt x="194922" y="3995"/>
                    <a:pt x="190926" y="0"/>
                    <a:pt x="1859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428;p18">
              <a:extLst>
                <a:ext uri="{FF2B5EF4-FFF2-40B4-BE49-F238E27FC236}">
                  <a16:creationId xmlns:a16="http://schemas.microsoft.com/office/drawing/2014/main" id="{8DEEE810-6ED7-D4EC-D98A-BF3156E21057}"/>
                </a:ext>
              </a:extLst>
            </p:cNvPr>
            <p:cNvSpPr/>
            <p:nvPr/>
          </p:nvSpPr>
          <p:spPr>
            <a:xfrm>
              <a:off x="9446440" y="2426064"/>
              <a:ext cx="69418" cy="17847"/>
            </a:xfrm>
            <a:custGeom>
              <a:avLst/>
              <a:gdLst/>
              <a:ahLst/>
              <a:cxnLst/>
              <a:rect l="l" t="t" r="r" b="b"/>
              <a:pathLst>
                <a:path w="69418" h="17847" extrusionOk="0">
                  <a:moveTo>
                    <a:pt x="60495" y="0"/>
                  </a:moveTo>
                  <a:lnTo>
                    <a:pt x="8924" y="0"/>
                  </a:lnTo>
                  <a:cubicBezTo>
                    <a:pt x="3995" y="0"/>
                    <a:pt x="0" y="3994"/>
                    <a:pt x="0" y="8924"/>
                  </a:cubicBezTo>
                  <a:cubicBezTo>
                    <a:pt x="0" y="13853"/>
                    <a:pt x="3995" y="17847"/>
                    <a:pt x="8924" y="17847"/>
                  </a:cubicBezTo>
                  <a:lnTo>
                    <a:pt x="60495" y="17847"/>
                  </a:lnTo>
                  <a:cubicBezTo>
                    <a:pt x="65424" y="17847"/>
                    <a:pt x="69418" y="13853"/>
                    <a:pt x="69418" y="8924"/>
                  </a:cubicBezTo>
                  <a:cubicBezTo>
                    <a:pt x="69418" y="3994"/>
                    <a:pt x="65423" y="0"/>
                    <a:pt x="604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429;p18">
              <a:extLst>
                <a:ext uri="{FF2B5EF4-FFF2-40B4-BE49-F238E27FC236}">
                  <a16:creationId xmlns:a16="http://schemas.microsoft.com/office/drawing/2014/main" id="{3FF116A2-FA31-2ACB-37AE-3BAD0A092AE4}"/>
                </a:ext>
              </a:extLst>
            </p:cNvPr>
            <p:cNvSpPr/>
            <p:nvPr/>
          </p:nvSpPr>
          <p:spPr>
            <a:xfrm>
              <a:off x="9525148" y="2426064"/>
              <a:ext cx="69417" cy="17847"/>
            </a:xfrm>
            <a:custGeom>
              <a:avLst/>
              <a:gdLst/>
              <a:ahLst/>
              <a:cxnLst/>
              <a:rect l="l" t="t" r="r" b="b"/>
              <a:pathLst>
                <a:path w="69417" h="17847" extrusionOk="0">
                  <a:moveTo>
                    <a:pt x="60493" y="0"/>
                  </a:moveTo>
                  <a:lnTo>
                    <a:pt x="8924" y="0"/>
                  </a:ln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60493" y="17847"/>
                  </a:lnTo>
                  <a:cubicBezTo>
                    <a:pt x="65423" y="17847"/>
                    <a:pt x="69417" y="13853"/>
                    <a:pt x="69417" y="8924"/>
                  </a:cubicBezTo>
                  <a:cubicBezTo>
                    <a:pt x="69417" y="3994"/>
                    <a:pt x="65423" y="0"/>
                    <a:pt x="60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430;p18">
              <a:extLst>
                <a:ext uri="{FF2B5EF4-FFF2-40B4-BE49-F238E27FC236}">
                  <a16:creationId xmlns:a16="http://schemas.microsoft.com/office/drawing/2014/main" id="{1DA1FC50-D392-4BAA-6B5D-1C51BD96D75F}"/>
                </a:ext>
              </a:extLst>
            </p:cNvPr>
            <p:cNvSpPr/>
            <p:nvPr/>
          </p:nvSpPr>
          <p:spPr>
            <a:xfrm>
              <a:off x="9604764" y="2426064"/>
              <a:ext cx="36596" cy="17847"/>
            </a:xfrm>
            <a:custGeom>
              <a:avLst/>
              <a:gdLst/>
              <a:ahLst/>
              <a:cxnLst/>
              <a:rect l="l" t="t" r="r" b="b"/>
              <a:pathLst>
                <a:path w="36596" h="17847" extrusionOk="0">
                  <a:moveTo>
                    <a:pt x="27673" y="0"/>
                  </a:moveTo>
                  <a:lnTo>
                    <a:pt x="8924" y="0"/>
                  </a:ln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27673" y="17847"/>
                  </a:lnTo>
                  <a:cubicBezTo>
                    <a:pt x="32603" y="17847"/>
                    <a:pt x="36597" y="13853"/>
                    <a:pt x="36597" y="8924"/>
                  </a:cubicBezTo>
                  <a:cubicBezTo>
                    <a:pt x="36597" y="3994"/>
                    <a:pt x="32601" y="0"/>
                    <a:pt x="27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431;p18">
              <a:extLst>
                <a:ext uri="{FF2B5EF4-FFF2-40B4-BE49-F238E27FC236}">
                  <a16:creationId xmlns:a16="http://schemas.microsoft.com/office/drawing/2014/main" id="{D6A857FE-26B0-A687-A1ED-888A5FEBA08F}"/>
                </a:ext>
              </a:extLst>
            </p:cNvPr>
            <p:cNvSpPr/>
            <p:nvPr/>
          </p:nvSpPr>
          <p:spPr>
            <a:xfrm>
              <a:off x="9446440" y="2462714"/>
              <a:ext cx="194920" cy="17847"/>
            </a:xfrm>
            <a:custGeom>
              <a:avLst/>
              <a:gdLst/>
              <a:ahLst/>
              <a:cxnLst/>
              <a:rect l="l" t="t" r="r" b="b"/>
              <a:pathLst>
                <a:path w="194920" h="17847" extrusionOk="0">
                  <a:moveTo>
                    <a:pt x="185998" y="0"/>
                  </a:moveTo>
                  <a:lnTo>
                    <a:pt x="8924" y="0"/>
                  </a:lnTo>
                  <a:cubicBezTo>
                    <a:pt x="3995" y="0"/>
                    <a:pt x="0" y="3994"/>
                    <a:pt x="0" y="8924"/>
                  </a:cubicBezTo>
                  <a:cubicBezTo>
                    <a:pt x="0" y="13853"/>
                    <a:pt x="3995" y="17847"/>
                    <a:pt x="8924" y="17847"/>
                  </a:cubicBezTo>
                  <a:lnTo>
                    <a:pt x="185997" y="17847"/>
                  </a:lnTo>
                  <a:cubicBezTo>
                    <a:pt x="190926" y="17847"/>
                    <a:pt x="194920" y="13853"/>
                    <a:pt x="194920" y="8924"/>
                  </a:cubicBezTo>
                  <a:cubicBezTo>
                    <a:pt x="194920" y="3994"/>
                    <a:pt x="190926" y="0"/>
                    <a:pt x="1859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432;p18">
              <a:extLst>
                <a:ext uri="{FF2B5EF4-FFF2-40B4-BE49-F238E27FC236}">
                  <a16:creationId xmlns:a16="http://schemas.microsoft.com/office/drawing/2014/main" id="{0A745DA9-1944-FCE5-8D15-9EFDAA9D447E}"/>
                </a:ext>
              </a:extLst>
            </p:cNvPr>
            <p:cNvSpPr/>
            <p:nvPr/>
          </p:nvSpPr>
          <p:spPr>
            <a:xfrm>
              <a:off x="9446440" y="2498508"/>
              <a:ext cx="194920" cy="17847"/>
            </a:xfrm>
            <a:custGeom>
              <a:avLst/>
              <a:gdLst/>
              <a:ahLst/>
              <a:cxnLst/>
              <a:rect l="l" t="t" r="r" b="b"/>
              <a:pathLst>
                <a:path w="194920" h="17847" extrusionOk="0">
                  <a:moveTo>
                    <a:pt x="185998" y="0"/>
                  </a:moveTo>
                  <a:lnTo>
                    <a:pt x="8924" y="0"/>
                  </a:lnTo>
                  <a:cubicBezTo>
                    <a:pt x="3995" y="0"/>
                    <a:pt x="0" y="3994"/>
                    <a:pt x="0" y="8924"/>
                  </a:cubicBezTo>
                  <a:cubicBezTo>
                    <a:pt x="0" y="13853"/>
                    <a:pt x="3995" y="17847"/>
                    <a:pt x="8924" y="17847"/>
                  </a:cubicBezTo>
                  <a:lnTo>
                    <a:pt x="185997" y="17847"/>
                  </a:lnTo>
                  <a:cubicBezTo>
                    <a:pt x="190926" y="17847"/>
                    <a:pt x="194920" y="13853"/>
                    <a:pt x="194920" y="8924"/>
                  </a:cubicBezTo>
                  <a:cubicBezTo>
                    <a:pt x="194920" y="3994"/>
                    <a:pt x="190926" y="0"/>
                    <a:pt x="1859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433;p18">
              <a:extLst>
                <a:ext uri="{FF2B5EF4-FFF2-40B4-BE49-F238E27FC236}">
                  <a16:creationId xmlns:a16="http://schemas.microsoft.com/office/drawing/2014/main" id="{0FEB1FE1-4B91-AAD3-2E87-63E10B7028B4}"/>
                </a:ext>
              </a:extLst>
            </p:cNvPr>
            <p:cNvSpPr/>
            <p:nvPr/>
          </p:nvSpPr>
          <p:spPr>
            <a:xfrm>
              <a:off x="9264544" y="2379692"/>
              <a:ext cx="137302" cy="140562"/>
            </a:xfrm>
            <a:custGeom>
              <a:avLst/>
              <a:gdLst/>
              <a:ahLst/>
              <a:cxnLst/>
              <a:rect l="l" t="t" r="r" b="b"/>
              <a:pathLst>
                <a:path w="137302" h="140562" extrusionOk="0">
                  <a:moveTo>
                    <a:pt x="122430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125690"/>
                  </a:lnTo>
                  <a:cubicBezTo>
                    <a:pt x="0" y="133892"/>
                    <a:pt x="6671" y="140563"/>
                    <a:pt x="14873" y="140563"/>
                  </a:cubicBezTo>
                  <a:lnTo>
                    <a:pt x="122430" y="140563"/>
                  </a:lnTo>
                  <a:cubicBezTo>
                    <a:pt x="130631" y="140563"/>
                    <a:pt x="137303" y="133892"/>
                    <a:pt x="137303" y="125690"/>
                  </a:cubicBezTo>
                  <a:lnTo>
                    <a:pt x="137303" y="14873"/>
                  </a:lnTo>
                  <a:cubicBezTo>
                    <a:pt x="137303" y="6673"/>
                    <a:pt x="130630" y="0"/>
                    <a:pt x="122430" y="0"/>
                  </a:cubicBezTo>
                  <a:close/>
                  <a:moveTo>
                    <a:pt x="119455" y="122716"/>
                  </a:moveTo>
                  <a:lnTo>
                    <a:pt x="17847" y="122716"/>
                  </a:lnTo>
                  <a:lnTo>
                    <a:pt x="17847" y="17847"/>
                  </a:lnTo>
                  <a:lnTo>
                    <a:pt x="119455" y="17847"/>
                  </a:lnTo>
                  <a:lnTo>
                    <a:pt x="119455" y="12271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434;p18">
              <a:extLst>
                <a:ext uri="{FF2B5EF4-FFF2-40B4-BE49-F238E27FC236}">
                  <a16:creationId xmlns:a16="http://schemas.microsoft.com/office/drawing/2014/main" id="{B6C766CF-E4AD-B056-3283-01EC1DE48BED}"/>
                </a:ext>
              </a:extLst>
            </p:cNvPr>
            <p:cNvSpPr/>
            <p:nvPr/>
          </p:nvSpPr>
          <p:spPr>
            <a:xfrm>
              <a:off x="9158913" y="2105631"/>
              <a:ext cx="609193" cy="585634"/>
            </a:xfrm>
            <a:custGeom>
              <a:avLst/>
              <a:gdLst/>
              <a:ahLst/>
              <a:cxnLst/>
              <a:rect l="l" t="t" r="r" b="b"/>
              <a:pathLst>
                <a:path w="609193" h="585634" extrusionOk="0">
                  <a:moveTo>
                    <a:pt x="586695" y="0"/>
                  </a:moveTo>
                  <a:lnTo>
                    <a:pt x="339475" y="0"/>
                  </a:lnTo>
                  <a:cubicBezTo>
                    <a:pt x="327070" y="0"/>
                    <a:pt x="316978" y="10120"/>
                    <a:pt x="316978" y="22558"/>
                  </a:cubicBezTo>
                  <a:lnTo>
                    <a:pt x="316978" y="55283"/>
                  </a:lnTo>
                  <a:lnTo>
                    <a:pt x="316978" y="147257"/>
                  </a:lnTo>
                  <a:lnTo>
                    <a:pt x="286621" y="147257"/>
                  </a:lnTo>
                  <a:lnTo>
                    <a:pt x="286621" y="132190"/>
                  </a:lnTo>
                  <a:cubicBezTo>
                    <a:pt x="286621" y="127261"/>
                    <a:pt x="282625" y="123266"/>
                    <a:pt x="277697" y="123266"/>
                  </a:cubicBezTo>
                  <a:cubicBezTo>
                    <a:pt x="272769" y="123266"/>
                    <a:pt x="268773" y="127261"/>
                    <a:pt x="268773" y="132190"/>
                  </a:cubicBezTo>
                  <a:lnTo>
                    <a:pt x="268773" y="147257"/>
                  </a:lnTo>
                  <a:lnTo>
                    <a:pt x="213298" y="147257"/>
                  </a:lnTo>
                  <a:lnTo>
                    <a:pt x="213298" y="118233"/>
                  </a:lnTo>
                  <a:cubicBezTo>
                    <a:pt x="213298" y="111808"/>
                    <a:pt x="209264" y="104804"/>
                    <a:pt x="203705" y="101579"/>
                  </a:cubicBezTo>
                  <a:lnTo>
                    <a:pt x="152937" y="72139"/>
                  </a:lnTo>
                  <a:cubicBezTo>
                    <a:pt x="149466" y="70126"/>
                    <a:pt x="145788" y="69703"/>
                    <a:pt x="143314" y="69703"/>
                  </a:cubicBezTo>
                  <a:cubicBezTo>
                    <a:pt x="140840" y="69703"/>
                    <a:pt x="137161" y="70125"/>
                    <a:pt x="133692" y="72138"/>
                  </a:cubicBezTo>
                  <a:lnTo>
                    <a:pt x="82917" y="101581"/>
                  </a:lnTo>
                  <a:cubicBezTo>
                    <a:pt x="77359" y="104804"/>
                    <a:pt x="73324" y="111808"/>
                    <a:pt x="73324" y="118233"/>
                  </a:cubicBezTo>
                  <a:lnTo>
                    <a:pt x="73324" y="147711"/>
                  </a:lnTo>
                  <a:cubicBezTo>
                    <a:pt x="54744" y="150587"/>
                    <a:pt x="40473" y="166740"/>
                    <a:pt x="40473" y="186176"/>
                  </a:cubicBezTo>
                  <a:lnTo>
                    <a:pt x="40473" y="231792"/>
                  </a:lnTo>
                  <a:lnTo>
                    <a:pt x="22498" y="231792"/>
                  </a:lnTo>
                  <a:cubicBezTo>
                    <a:pt x="19977" y="231792"/>
                    <a:pt x="17847" y="229635"/>
                    <a:pt x="17847" y="227081"/>
                  </a:cubicBezTo>
                  <a:lnTo>
                    <a:pt x="17847" y="66191"/>
                  </a:lnTo>
                  <a:cubicBezTo>
                    <a:pt x="17847" y="63637"/>
                    <a:pt x="19977" y="61480"/>
                    <a:pt x="22498" y="61480"/>
                  </a:cubicBezTo>
                  <a:lnTo>
                    <a:pt x="264123" y="61480"/>
                  </a:lnTo>
                  <a:cubicBezTo>
                    <a:pt x="266645" y="61480"/>
                    <a:pt x="268773" y="63637"/>
                    <a:pt x="268773" y="66191"/>
                  </a:cubicBezTo>
                  <a:lnTo>
                    <a:pt x="268773" y="82217"/>
                  </a:lnTo>
                  <a:cubicBezTo>
                    <a:pt x="268773" y="87147"/>
                    <a:pt x="272769" y="91141"/>
                    <a:pt x="277697" y="91141"/>
                  </a:cubicBezTo>
                  <a:cubicBezTo>
                    <a:pt x="282625" y="91141"/>
                    <a:pt x="286621" y="87147"/>
                    <a:pt x="286621" y="82217"/>
                  </a:cubicBezTo>
                  <a:lnTo>
                    <a:pt x="286621" y="66191"/>
                  </a:lnTo>
                  <a:cubicBezTo>
                    <a:pt x="286621" y="53753"/>
                    <a:pt x="276528" y="43632"/>
                    <a:pt x="264123" y="43632"/>
                  </a:cubicBezTo>
                  <a:lnTo>
                    <a:pt x="22498" y="43632"/>
                  </a:lnTo>
                  <a:cubicBezTo>
                    <a:pt x="10092" y="43632"/>
                    <a:pt x="0" y="53753"/>
                    <a:pt x="0" y="66191"/>
                  </a:cubicBezTo>
                  <a:lnTo>
                    <a:pt x="0" y="227083"/>
                  </a:lnTo>
                  <a:cubicBezTo>
                    <a:pt x="0" y="239521"/>
                    <a:pt x="10092" y="249641"/>
                    <a:pt x="22498" y="249641"/>
                  </a:cubicBezTo>
                  <a:lnTo>
                    <a:pt x="40472" y="249641"/>
                  </a:lnTo>
                  <a:lnTo>
                    <a:pt x="40472" y="469783"/>
                  </a:lnTo>
                  <a:cubicBezTo>
                    <a:pt x="40472" y="491244"/>
                    <a:pt x="57872" y="508705"/>
                    <a:pt x="79261" y="508705"/>
                  </a:cubicBezTo>
                  <a:lnTo>
                    <a:pt x="223727" y="508705"/>
                  </a:lnTo>
                  <a:lnTo>
                    <a:pt x="223727" y="534490"/>
                  </a:lnTo>
                  <a:lnTo>
                    <a:pt x="164113" y="534490"/>
                  </a:lnTo>
                  <a:cubicBezTo>
                    <a:pt x="155912" y="534490"/>
                    <a:pt x="149240" y="541161"/>
                    <a:pt x="149240" y="549362"/>
                  </a:cubicBezTo>
                  <a:lnTo>
                    <a:pt x="149240" y="570762"/>
                  </a:lnTo>
                  <a:cubicBezTo>
                    <a:pt x="149240" y="578963"/>
                    <a:pt x="155912" y="585634"/>
                    <a:pt x="164113" y="585634"/>
                  </a:cubicBezTo>
                  <a:lnTo>
                    <a:pt x="434221" y="585634"/>
                  </a:lnTo>
                  <a:cubicBezTo>
                    <a:pt x="442423" y="585634"/>
                    <a:pt x="449094" y="578963"/>
                    <a:pt x="449094" y="570762"/>
                  </a:cubicBezTo>
                  <a:lnTo>
                    <a:pt x="449094" y="549362"/>
                  </a:lnTo>
                  <a:cubicBezTo>
                    <a:pt x="449094" y="541161"/>
                    <a:pt x="442423" y="534490"/>
                    <a:pt x="434221" y="534490"/>
                  </a:cubicBezTo>
                  <a:lnTo>
                    <a:pt x="374606" y="534490"/>
                  </a:lnTo>
                  <a:lnTo>
                    <a:pt x="374606" y="508705"/>
                  </a:lnTo>
                  <a:lnTo>
                    <a:pt x="519074" y="508705"/>
                  </a:lnTo>
                  <a:cubicBezTo>
                    <a:pt x="540462" y="508705"/>
                    <a:pt x="557863" y="491244"/>
                    <a:pt x="557863" y="469783"/>
                  </a:cubicBezTo>
                  <a:lnTo>
                    <a:pt x="557863" y="186177"/>
                  </a:lnTo>
                  <a:cubicBezTo>
                    <a:pt x="557863" y="164717"/>
                    <a:pt x="540462" y="147257"/>
                    <a:pt x="519074" y="147257"/>
                  </a:cubicBezTo>
                  <a:lnTo>
                    <a:pt x="334825" y="147257"/>
                  </a:lnTo>
                  <a:lnTo>
                    <a:pt x="334825" y="64207"/>
                  </a:lnTo>
                  <a:lnTo>
                    <a:pt x="591346" y="64207"/>
                  </a:lnTo>
                  <a:lnTo>
                    <a:pt x="591346" y="190237"/>
                  </a:lnTo>
                  <a:cubicBezTo>
                    <a:pt x="591346" y="192789"/>
                    <a:pt x="589216" y="194947"/>
                    <a:pt x="586695" y="194947"/>
                  </a:cubicBezTo>
                  <a:lnTo>
                    <a:pt x="574688" y="194947"/>
                  </a:lnTo>
                  <a:cubicBezTo>
                    <a:pt x="569758" y="194947"/>
                    <a:pt x="565764" y="198941"/>
                    <a:pt x="565764" y="203870"/>
                  </a:cubicBezTo>
                  <a:cubicBezTo>
                    <a:pt x="565764" y="208800"/>
                    <a:pt x="569758" y="212794"/>
                    <a:pt x="574688" y="212794"/>
                  </a:cubicBezTo>
                  <a:lnTo>
                    <a:pt x="586695" y="212794"/>
                  </a:lnTo>
                  <a:cubicBezTo>
                    <a:pt x="599101" y="212794"/>
                    <a:pt x="609193" y="202674"/>
                    <a:pt x="609193" y="190237"/>
                  </a:cubicBezTo>
                  <a:lnTo>
                    <a:pt x="609193" y="55283"/>
                  </a:lnTo>
                  <a:lnTo>
                    <a:pt x="609193" y="22558"/>
                  </a:lnTo>
                  <a:cubicBezTo>
                    <a:pt x="609193" y="10120"/>
                    <a:pt x="599101" y="0"/>
                    <a:pt x="586695" y="0"/>
                  </a:cubicBezTo>
                  <a:close/>
                  <a:moveTo>
                    <a:pt x="142532" y="87643"/>
                  </a:moveTo>
                  <a:cubicBezTo>
                    <a:pt x="142649" y="87610"/>
                    <a:pt x="142931" y="87551"/>
                    <a:pt x="143313" y="87551"/>
                  </a:cubicBezTo>
                  <a:cubicBezTo>
                    <a:pt x="143695" y="87551"/>
                    <a:pt x="143977" y="87610"/>
                    <a:pt x="144093" y="87643"/>
                  </a:cubicBezTo>
                  <a:lnTo>
                    <a:pt x="186586" y="112284"/>
                  </a:lnTo>
                  <a:lnTo>
                    <a:pt x="143313" y="137380"/>
                  </a:lnTo>
                  <a:lnTo>
                    <a:pt x="100037" y="112284"/>
                  </a:lnTo>
                  <a:lnTo>
                    <a:pt x="142532" y="87643"/>
                  </a:lnTo>
                  <a:close/>
                  <a:moveTo>
                    <a:pt x="195452" y="127775"/>
                  </a:moveTo>
                  <a:lnTo>
                    <a:pt x="195452" y="177037"/>
                  </a:lnTo>
                  <a:cubicBezTo>
                    <a:pt x="195364" y="177437"/>
                    <a:pt x="194951" y="178154"/>
                    <a:pt x="194650" y="178429"/>
                  </a:cubicBezTo>
                  <a:lnTo>
                    <a:pt x="152238" y="203027"/>
                  </a:lnTo>
                  <a:lnTo>
                    <a:pt x="152238" y="152836"/>
                  </a:lnTo>
                  <a:lnTo>
                    <a:pt x="195452" y="127775"/>
                  </a:lnTo>
                  <a:close/>
                  <a:moveTo>
                    <a:pt x="91172" y="127775"/>
                  </a:moveTo>
                  <a:lnTo>
                    <a:pt x="134389" y="152835"/>
                  </a:lnTo>
                  <a:lnTo>
                    <a:pt x="134389" y="203028"/>
                  </a:lnTo>
                  <a:lnTo>
                    <a:pt x="91974" y="178429"/>
                  </a:lnTo>
                  <a:cubicBezTo>
                    <a:pt x="91673" y="178154"/>
                    <a:pt x="91260" y="177437"/>
                    <a:pt x="91172" y="177037"/>
                  </a:cubicBezTo>
                  <a:lnTo>
                    <a:pt x="91172" y="127775"/>
                  </a:lnTo>
                  <a:close/>
                  <a:moveTo>
                    <a:pt x="58321" y="186177"/>
                  </a:moveTo>
                  <a:cubicBezTo>
                    <a:pt x="58321" y="176635"/>
                    <a:pt x="64663" y="168563"/>
                    <a:pt x="73324" y="165979"/>
                  </a:cubicBezTo>
                  <a:lnTo>
                    <a:pt x="73324" y="177157"/>
                  </a:lnTo>
                  <a:cubicBezTo>
                    <a:pt x="73324" y="183584"/>
                    <a:pt x="77360" y="190588"/>
                    <a:pt x="82917" y="193810"/>
                  </a:cubicBezTo>
                  <a:lnTo>
                    <a:pt x="133691" y="223255"/>
                  </a:lnTo>
                  <a:cubicBezTo>
                    <a:pt x="137161" y="225266"/>
                    <a:pt x="140838" y="225688"/>
                    <a:pt x="143311" y="225688"/>
                  </a:cubicBezTo>
                  <a:cubicBezTo>
                    <a:pt x="145785" y="225688"/>
                    <a:pt x="149463" y="225266"/>
                    <a:pt x="152935" y="223254"/>
                  </a:cubicBezTo>
                  <a:lnTo>
                    <a:pt x="203704" y="193810"/>
                  </a:lnTo>
                  <a:cubicBezTo>
                    <a:pt x="209263" y="190588"/>
                    <a:pt x="213298" y="183584"/>
                    <a:pt x="213298" y="177157"/>
                  </a:cubicBezTo>
                  <a:lnTo>
                    <a:pt x="213298" y="165104"/>
                  </a:lnTo>
                  <a:lnTo>
                    <a:pt x="268773" y="165104"/>
                  </a:lnTo>
                  <a:lnTo>
                    <a:pt x="268773" y="227083"/>
                  </a:lnTo>
                  <a:cubicBezTo>
                    <a:pt x="268773" y="229636"/>
                    <a:pt x="266643" y="231793"/>
                    <a:pt x="264123" y="231793"/>
                  </a:cubicBezTo>
                  <a:lnTo>
                    <a:pt x="58321" y="231793"/>
                  </a:lnTo>
                  <a:lnTo>
                    <a:pt x="58321" y="186177"/>
                  </a:lnTo>
                  <a:close/>
                  <a:moveTo>
                    <a:pt x="431247" y="552337"/>
                  </a:moveTo>
                  <a:lnTo>
                    <a:pt x="431247" y="567787"/>
                  </a:lnTo>
                  <a:lnTo>
                    <a:pt x="431246" y="567787"/>
                  </a:lnTo>
                  <a:lnTo>
                    <a:pt x="167088" y="567787"/>
                  </a:lnTo>
                  <a:lnTo>
                    <a:pt x="167088" y="552337"/>
                  </a:lnTo>
                  <a:lnTo>
                    <a:pt x="431247" y="552337"/>
                  </a:lnTo>
                  <a:close/>
                  <a:moveTo>
                    <a:pt x="241575" y="534488"/>
                  </a:moveTo>
                  <a:lnTo>
                    <a:pt x="241575" y="508704"/>
                  </a:lnTo>
                  <a:lnTo>
                    <a:pt x="356759" y="508704"/>
                  </a:lnTo>
                  <a:lnTo>
                    <a:pt x="356759" y="534488"/>
                  </a:lnTo>
                  <a:lnTo>
                    <a:pt x="241575" y="534488"/>
                  </a:lnTo>
                  <a:close/>
                  <a:moveTo>
                    <a:pt x="519074" y="165104"/>
                  </a:moveTo>
                  <a:lnTo>
                    <a:pt x="519074" y="165104"/>
                  </a:lnTo>
                  <a:cubicBezTo>
                    <a:pt x="530620" y="165104"/>
                    <a:pt x="540015" y="174558"/>
                    <a:pt x="540015" y="186177"/>
                  </a:cubicBezTo>
                  <a:lnTo>
                    <a:pt x="540015" y="439044"/>
                  </a:lnTo>
                  <a:lnTo>
                    <a:pt x="239156" y="439044"/>
                  </a:lnTo>
                  <a:cubicBezTo>
                    <a:pt x="234228" y="439044"/>
                    <a:pt x="230232" y="443038"/>
                    <a:pt x="230232" y="447967"/>
                  </a:cubicBezTo>
                  <a:cubicBezTo>
                    <a:pt x="230232" y="452897"/>
                    <a:pt x="234228" y="456891"/>
                    <a:pt x="239156" y="456891"/>
                  </a:cubicBezTo>
                  <a:lnTo>
                    <a:pt x="540014" y="456891"/>
                  </a:lnTo>
                  <a:lnTo>
                    <a:pt x="540014" y="469782"/>
                  </a:lnTo>
                  <a:cubicBezTo>
                    <a:pt x="540014" y="481403"/>
                    <a:pt x="530619" y="490856"/>
                    <a:pt x="519073" y="490856"/>
                  </a:cubicBezTo>
                  <a:lnTo>
                    <a:pt x="79261" y="490856"/>
                  </a:lnTo>
                  <a:cubicBezTo>
                    <a:pt x="67713" y="490856"/>
                    <a:pt x="58320" y="481403"/>
                    <a:pt x="58320" y="469782"/>
                  </a:cubicBezTo>
                  <a:lnTo>
                    <a:pt x="58320" y="456891"/>
                  </a:lnTo>
                  <a:lnTo>
                    <a:pt x="182044" y="456891"/>
                  </a:lnTo>
                  <a:cubicBezTo>
                    <a:pt x="186972" y="456891"/>
                    <a:pt x="190968" y="452897"/>
                    <a:pt x="190968" y="447967"/>
                  </a:cubicBezTo>
                  <a:cubicBezTo>
                    <a:pt x="190968" y="443038"/>
                    <a:pt x="186972" y="439044"/>
                    <a:pt x="182044" y="439044"/>
                  </a:cubicBezTo>
                  <a:lnTo>
                    <a:pt x="58321" y="439044"/>
                  </a:lnTo>
                  <a:lnTo>
                    <a:pt x="58321" y="249641"/>
                  </a:lnTo>
                  <a:lnTo>
                    <a:pt x="264124" y="249641"/>
                  </a:lnTo>
                  <a:cubicBezTo>
                    <a:pt x="276530" y="249641"/>
                    <a:pt x="286622" y="239521"/>
                    <a:pt x="286622" y="227083"/>
                  </a:cubicBezTo>
                  <a:lnTo>
                    <a:pt x="286622" y="165104"/>
                  </a:lnTo>
                  <a:lnTo>
                    <a:pt x="316979" y="165104"/>
                  </a:lnTo>
                  <a:lnTo>
                    <a:pt x="316979" y="190237"/>
                  </a:lnTo>
                  <a:cubicBezTo>
                    <a:pt x="316979" y="202674"/>
                    <a:pt x="327071" y="212794"/>
                    <a:pt x="339476" y="212794"/>
                  </a:cubicBezTo>
                  <a:lnTo>
                    <a:pt x="514007" y="212794"/>
                  </a:lnTo>
                  <a:cubicBezTo>
                    <a:pt x="518936" y="212794"/>
                    <a:pt x="522930" y="208800"/>
                    <a:pt x="522930" y="203870"/>
                  </a:cubicBezTo>
                  <a:cubicBezTo>
                    <a:pt x="522930" y="198941"/>
                    <a:pt x="518936" y="194947"/>
                    <a:pt x="514007" y="194947"/>
                  </a:cubicBezTo>
                  <a:lnTo>
                    <a:pt x="339475" y="194947"/>
                  </a:lnTo>
                  <a:cubicBezTo>
                    <a:pt x="336955" y="194947"/>
                    <a:pt x="334825" y="192789"/>
                    <a:pt x="334825" y="190237"/>
                  </a:cubicBezTo>
                  <a:lnTo>
                    <a:pt x="334825" y="165104"/>
                  </a:lnTo>
                  <a:lnTo>
                    <a:pt x="519074" y="165104"/>
                  </a:lnTo>
                  <a:close/>
                  <a:moveTo>
                    <a:pt x="334825" y="46359"/>
                  </a:moveTo>
                  <a:lnTo>
                    <a:pt x="334825" y="22558"/>
                  </a:lnTo>
                  <a:cubicBezTo>
                    <a:pt x="334825" y="20325"/>
                    <a:pt x="336455" y="18394"/>
                    <a:pt x="338552" y="17945"/>
                  </a:cubicBezTo>
                  <a:cubicBezTo>
                    <a:pt x="338852" y="17881"/>
                    <a:pt x="339161" y="17847"/>
                    <a:pt x="339475" y="17847"/>
                  </a:cubicBezTo>
                  <a:lnTo>
                    <a:pt x="586693" y="17847"/>
                  </a:lnTo>
                  <a:cubicBezTo>
                    <a:pt x="587009" y="17847"/>
                    <a:pt x="587317" y="17881"/>
                    <a:pt x="587617" y="17945"/>
                  </a:cubicBezTo>
                  <a:cubicBezTo>
                    <a:pt x="589714" y="18394"/>
                    <a:pt x="591344" y="20325"/>
                    <a:pt x="591344" y="22558"/>
                  </a:cubicBezTo>
                  <a:lnTo>
                    <a:pt x="591344" y="46359"/>
                  </a:lnTo>
                  <a:lnTo>
                    <a:pt x="334825" y="463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435;p18">
              <a:extLst>
                <a:ext uri="{FF2B5EF4-FFF2-40B4-BE49-F238E27FC236}">
                  <a16:creationId xmlns:a16="http://schemas.microsoft.com/office/drawing/2014/main" id="{28ABE412-FB14-F2FE-1120-9F6DFB901C92}"/>
                </a:ext>
              </a:extLst>
            </p:cNvPr>
            <p:cNvSpPr/>
            <p:nvPr/>
          </p:nvSpPr>
          <p:spPr>
            <a:xfrm>
              <a:off x="9522206" y="2188805"/>
              <a:ext cx="72145" cy="17847"/>
            </a:xfrm>
            <a:custGeom>
              <a:avLst/>
              <a:gdLst/>
              <a:ahLst/>
              <a:cxnLst/>
              <a:rect l="l" t="t" r="r" b="b"/>
              <a:pathLst>
                <a:path w="72145" h="17847" extrusionOk="0">
                  <a:moveTo>
                    <a:pt x="63222" y="0"/>
                  </a:moveTo>
                  <a:lnTo>
                    <a:pt x="8924" y="0"/>
                  </a:lnTo>
                  <a:cubicBezTo>
                    <a:pt x="3995" y="0"/>
                    <a:pt x="0" y="3994"/>
                    <a:pt x="0" y="8924"/>
                  </a:cubicBezTo>
                  <a:cubicBezTo>
                    <a:pt x="0" y="13853"/>
                    <a:pt x="3995" y="17847"/>
                    <a:pt x="8924" y="17847"/>
                  </a:cubicBezTo>
                  <a:lnTo>
                    <a:pt x="63222" y="17847"/>
                  </a:lnTo>
                  <a:cubicBezTo>
                    <a:pt x="68151" y="17847"/>
                    <a:pt x="72145" y="13853"/>
                    <a:pt x="72145" y="8924"/>
                  </a:cubicBezTo>
                  <a:cubicBezTo>
                    <a:pt x="72145" y="3994"/>
                    <a:pt x="68150" y="0"/>
                    <a:pt x="6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436;p18">
              <a:extLst>
                <a:ext uri="{FF2B5EF4-FFF2-40B4-BE49-F238E27FC236}">
                  <a16:creationId xmlns:a16="http://schemas.microsoft.com/office/drawing/2014/main" id="{22D74E02-0F3B-D37D-9983-39AF7C60BB85}"/>
                </a:ext>
              </a:extLst>
            </p:cNvPr>
            <p:cNvSpPr/>
            <p:nvPr/>
          </p:nvSpPr>
          <p:spPr>
            <a:xfrm>
              <a:off x="9522206" y="2217438"/>
              <a:ext cx="72145" cy="17847"/>
            </a:xfrm>
            <a:custGeom>
              <a:avLst/>
              <a:gdLst/>
              <a:ahLst/>
              <a:cxnLst/>
              <a:rect l="l" t="t" r="r" b="b"/>
              <a:pathLst>
                <a:path w="72145" h="17847" extrusionOk="0">
                  <a:moveTo>
                    <a:pt x="63222" y="0"/>
                  </a:moveTo>
                  <a:lnTo>
                    <a:pt x="8924" y="0"/>
                  </a:lnTo>
                  <a:cubicBezTo>
                    <a:pt x="3995" y="0"/>
                    <a:pt x="0" y="3994"/>
                    <a:pt x="0" y="8924"/>
                  </a:cubicBezTo>
                  <a:cubicBezTo>
                    <a:pt x="0" y="13853"/>
                    <a:pt x="3995" y="17847"/>
                    <a:pt x="8924" y="17847"/>
                  </a:cubicBezTo>
                  <a:lnTo>
                    <a:pt x="63222" y="17847"/>
                  </a:lnTo>
                  <a:cubicBezTo>
                    <a:pt x="68151" y="17847"/>
                    <a:pt x="72145" y="13853"/>
                    <a:pt x="72145" y="8924"/>
                  </a:cubicBezTo>
                  <a:cubicBezTo>
                    <a:pt x="72145" y="3995"/>
                    <a:pt x="68150" y="0"/>
                    <a:pt x="6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437;p18">
              <a:extLst>
                <a:ext uri="{FF2B5EF4-FFF2-40B4-BE49-F238E27FC236}">
                  <a16:creationId xmlns:a16="http://schemas.microsoft.com/office/drawing/2014/main" id="{421FA05D-FC5F-ECFB-39AD-0156FD60D997}"/>
                </a:ext>
              </a:extLst>
            </p:cNvPr>
            <p:cNvSpPr/>
            <p:nvPr/>
          </p:nvSpPr>
          <p:spPr>
            <a:xfrm>
              <a:off x="9614908" y="2188805"/>
              <a:ext cx="114793" cy="17847"/>
            </a:xfrm>
            <a:custGeom>
              <a:avLst/>
              <a:gdLst/>
              <a:ahLst/>
              <a:cxnLst/>
              <a:rect l="l" t="t" r="r" b="b"/>
              <a:pathLst>
                <a:path w="114793" h="17847" extrusionOk="0">
                  <a:moveTo>
                    <a:pt x="105870" y="0"/>
                  </a:moveTo>
                  <a:lnTo>
                    <a:pt x="8924" y="0"/>
                  </a:lnTo>
                  <a:cubicBezTo>
                    <a:pt x="3994" y="0"/>
                    <a:pt x="0" y="3994"/>
                    <a:pt x="0" y="8924"/>
                  </a:cubicBezTo>
                  <a:cubicBezTo>
                    <a:pt x="0" y="13852"/>
                    <a:pt x="3995" y="17847"/>
                    <a:pt x="8924" y="17847"/>
                  </a:cubicBezTo>
                  <a:lnTo>
                    <a:pt x="105870" y="17847"/>
                  </a:lnTo>
                  <a:cubicBezTo>
                    <a:pt x="110799" y="17847"/>
                    <a:pt x="114794" y="13853"/>
                    <a:pt x="114794" y="8924"/>
                  </a:cubicBezTo>
                  <a:cubicBezTo>
                    <a:pt x="114794" y="3994"/>
                    <a:pt x="110799" y="0"/>
                    <a:pt x="105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438;p18">
              <a:extLst>
                <a:ext uri="{FF2B5EF4-FFF2-40B4-BE49-F238E27FC236}">
                  <a16:creationId xmlns:a16="http://schemas.microsoft.com/office/drawing/2014/main" id="{430D939E-53FC-908F-4B42-A87B09999D7B}"/>
                </a:ext>
              </a:extLst>
            </p:cNvPr>
            <p:cNvSpPr/>
            <p:nvPr/>
          </p:nvSpPr>
          <p:spPr>
            <a:xfrm>
              <a:off x="9614908" y="2217438"/>
              <a:ext cx="114793" cy="17847"/>
            </a:xfrm>
            <a:custGeom>
              <a:avLst/>
              <a:gdLst/>
              <a:ahLst/>
              <a:cxnLst/>
              <a:rect l="l" t="t" r="r" b="b"/>
              <a:pathLst>
                <a:path w="114793" h="17847" extrusionOk="0">
                  <a:moveTo>
                    <a:pt x="105870" y="0"/>
                  </a:moveTo>
                  <a:lnTo>
                    <a:pt x="8924" y="0"/>
                  </a:ln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5" y="17847"/>
                    <a:pt x="8924" y="17847"/>
                  </a:cubicBezTo>
                  <a:lnTo>
                    <a:pt x="105870" y="17847"/>
                  </a:lnTo>
                  <a:cubicBezTo>
                    <a:pt x="110799" y="17847"/>
                    <a:pt x="114794" y="13853"/>
                    <a:pt x="114794" y="8924"/>
                  </a:cubicBezTo>
                  <a:cubicBezTo>
                    <a:pt x="114794" y="3994"/>
                    <a:pt x="110799" y="0"/>
                    <a:pt x="105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7" name="Google Shape;439;p18">
            <a:extLst>
              <a:ext uri="{FF2B5EF4-FFF2-40B4-BE49-F238E27FC236}">
                <a16:creationId xmlns:a16="http://schemas.microsoft.com/office/drawing/2014/main" id="{72618D22-8F27-5C87-A7D9-8AE6E46F33BB}"/>
              </a:ext>
            </a:extLst>
          </p:cNvPr>
          <p:cNvCxnSpPr>
            <a:stCxn id="81" idx="3"/>
          </p:cNvCxnSpPr>
          <p:nvPr/>
        </p:nvCxnSpPr>
        <p:spPr>
          <a:xfrm flipH="1">
            <a:off x="376868" y="4196091"/>
            <a:ext cx="1019100" cy="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38" name="Google Shape;440;p18">
            <a:extLst>
              <a:ext uri="{FF2B5EF4-FFF2-40B4-BE49-F238E27FC236}">
                <a16:creationId xmlns:a16="http://schemas.microsoft.com/office/drawing/2014/main" id="{EB7BD66B-1D31-E0AF-F0C4-5B6569FDFFC9}"/>
              </a:ext>
            </a:extLst>
          </p:cNvPr>
          <p:cNvCxnSpPr>
            <a:cxnSpLocks/>
          </p:cNvCxnSpPr>
          <p:nvPr/>
        </p:nvCxnSpPr>
        <p:spPr>
          <a:xfrm>
            <a:off x="7619515" y="4191548"/>
            <a:ext cx="1020900" cy="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143" name="Picture 142" descr="A diagram of a company&#10;&#10;AI-generated content may be incorrect.">
            <a:extLst>
              <a:ext uri="{FF2B5EF4-FFF2-40B4-BE49-F238E27FC236}">
                <a16:creationId xmlns:a16="http://schemas.microsoft.com/office/drawing/2014/main" id="{E3E545A9-34B9-E073-303C-9B6A5ACC9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556" y="123560"/>
            <a:ext cx="3274444" cy="3555117"/>
          </a:xfrm>
          <a:prstGeom prst="rect">
            <a:avLst/>
          </a:prstGeom>
        </p:spPr>
      </p:pic>
      <p:sp>
        <p:nvSpPr>
          <p:cNvPr id="146" name="Google Shape;1332;p29">
            <a:extLst>
              <a:ext uri="{FF2B5EF4-FFF2-40B4-BE49-F238E27FC236}">
                <a16:creationId xmlns:a16="http://schemas.microsoft.com/office/drawing/2014/main" id="{6E2792F8-C365-4EE3-D631-87E212D2D9DC}"/>
              </a:ext>
            </a:extLst>
          </p:cNvPr>
          <p:cNvSpPr/>
          <p:nvPr/>
        </p:nvSpPr>
        <p:spPr>
          <a:xfrm>
            <a:off x="1043445" y="4633506"/>
            <a:ext cx="1552200" cy="4329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Custom CNN</a:t>
            </a:r>
            <a:endParaRPr sz="12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50" name="Picture 149" descr="A diagram of a program&#10;&#10;AI-generated content may be incorrect.">
            <a:extLst>
              <a:ext uri="{FF2B5EF4-FFF2-40B4-BE49-F238E27FC236}">
                <a16:creationId xmlns:a16="http://schemas.microsoft.com/office/drawing/2014/main" id="{31B1B9A8-2699-8C37-AE2C-EC8EDA251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10" y="599709"/>
            <a:ext cx="2836990" cy="3172409"/>
          </a:xfrm>
          <a:prstGeom prst="rect">
            <a:avLst/>
          </a:prstGeom>
        </p:spPr>
      </p:pic>
      <p:pic>
        <p:nvPicPr>
          <p:cNvPr id="156" name="Picture 155" descr="A diagram of a data flow&#10;&#10;AI-generated content may be incorrect.">
            <a:extLst>
              <a:ext uri="{FF2B5EF4-FFF2-40B4-BE49-F238E27FC236}">
                <a16:creationId xmlns:a16="http://schemas.microsoft.com/office/drawing/2014/main" id="{FC01CE98-F524-3E0F-DECE-917EEA00A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7616" y="2507061"/>
            <a:ext cx="2153758" cy="2647934"/>
          </a:xfrm>
          <a:prstGeom prst="rect">
            <a:avLst/>
          </a:prstGeom>
        </p:spPr>
      </p:pic>
      <p:sp>
        <p:nvSpPr>
          <p:cNvPr id="172" name="Google Shape;1333;p29">
            <a:extLst>
              <a:ext uri="{FF2B5EF4-FFF2-40B4-BE49-F238E27FC236}">
                <a16:creationId xmlns:a16="http://schemas.microsoft.com/office/drawing/2014/main" id="{FC7D02C0-FE4A-279A-2C82-45F507990F7D}"/>
              </a:ext>
            </a:extLst>
          </p:cNvPr>
          <p:cNvSpPr/>
          <p:nvPr/>
        </p:nvSpPr>
        <p:spPr>
          <a:xfrm>
            <a:off x="3638878" y="1153454"/>
            <a:ext cx="1552200" cy="4329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Hybrid Model</a:t>
            </a:r>
            <a:endParaRPr sz="12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3" name="Google Shape;1334;p29">
            <a:extLst>
              <a:ext uri="{FF2B5EF4-FFF2-40B4-BE49-F238E27FC236}">
                <a16:creationId xmlns:a16="http://schemas.microsoft.com/office/drawing/2014/main" id="{5CC3E568-A640-7D66-1082-724048A4B62E}"/>
              </a:ext>
            </a:extLst>
          </p:cNvPr>
          <p:cNvSpPr/>
          <p:nvPr/>
        </p:nvSpPr>
        <p:spPr>
          <a:xfrm>
            <a:off x="6331407" y="4627898"/>
            <a:ext cx="1811437" cy="4329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lang="en-GB" sz="105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lvl="0" algn="ctr"/>
            <a:r>
              <a:rPr lang="en-GB" sz="12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CNN With</a:t>
            </a:r>
          </a:p>
          <a:p>
            <a:pPr lvl="0" algn="ctr"/>
            <a:r>
              <a:rPr lang="en-GB" sz="12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Ensemble Stacking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1600"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55466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Parameters</a:t>
            </a:r>
            <a:endParaRPr dirty="0"/>
          </a:p>
        </p:txBody>
      </p:sp>
      <p:grpSp>
        <p:nvGrpSpPr>
          <p:cNvPr id="236" name="Google Shape;236;p16"/>
          <p:cNvGrpSpPr/>
          <p:nvPr/>
        </p:nvGrpSpPr>
        <p:grpSpPr>
          <a:xfrm>
            <a:off x="3297249" y="1109874"/>
            <a:ext cx="2974964" cy="596100"/>
            <a:chOff x="3297249" y="1109874"/>
            <a:chExt cx="2974964" cy="596100"/>
          </a:xfrm>
        </p:grpSpPr>
        <p:sp>
          <p:nvSpPr>
            <p:cNvPr id="237" name="Google Shape;237;p16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40" name="Google Shape;240;p16"/>
            <p:cNvSpPr txBox="1"/>
            <p:nvPr/>
          </p:nvSpPr>
          <p:spPr>
            <a:xfrm>
              <a:off x="3942669" y="1202212"/>
              <a:ext cx="2329544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dirty="0">
                  <a:latin typeface="Montserrat Medium" panose="00000600000000000000" pitchFamily="2" charset="0"/>
                </a:rPr>
                <a:t>Image size: 224×224</a:t>
              </a:r>
              <a:endParaRPr dirty="0">
                <a:latin typeface="Montserrat Medium" panose="00000600000000000000" pitchFamily="2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1" name="Google Shape;241;p16"/>
          <p:cNvGrpSpPr/>
          <p:nvPr/>
        </p:nvGrpSpPr>
        <p:grpSpPr>
          <a:xfrm>
            <a:off x="414554" y="1509185"/>
            <a:ext cx="2653421" cy="2696472"/>
            <a:chOff x="3525722" y="1985800"/>
            <a:chExt cx="2702609" cy="2746178"/>
          </a:xfrm>
        </p:grpSpPr>
        <p:sp>
          <p:nvSpPr>
            <p:cNvPr id="242" name="Google Shape;242;p16"/>
            <p:cNvSpPr/>
            <p:nvPr/>
          </p:nvSpPr>
          <p:spPr>
            <a:xfrm>
              <a:off x="5442457" y="4676877"/>
              <a:ext cx="683885" cy="51372"/>
            </a:xfrm>
            <a:custGeom>
              <a:avLst/>
              <a:gdLst/>
              <a:ahLst/>
              <a:cxnLst/>
              <a:rect l="l" t="t" r="r" b="b"/>
              <a:pathLst>
                <a:path w="19263" h="1447" extrusionOk="0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525722" y="4641150"/>
              <a:ext cx="995383" cy="90828"/>
            </a:xfrm>
            <a:custGeom>
              <a:avLst/>
              <a:gdLst/>
              <a:ahLst/>
              <a:cxnLst/>
              <a:rect l="l" t="t" r="r" b="b"/>
              <a:pathLst>
                <a:path w="45219" h="2558" extrusionOk="0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5580521" y="4523830"/>
              <a:ext cx="288067" cy="139134"/>
            </a:xfrm>
            <a:custGeom>
              <a:avLst/>
              <a:gdLst/>
              <a:ahLst/>
              <a:cxnLst/>
              <a:rect l="l" t="t" r="r" b="b"/>
              <a:pathLst>
                <a:path w="8114" h="3919" extrusionOk="0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3950723" y="4466034"/>
              <a:ext cx="209181" cy="236376"/>
            </a:xfrm>
            <a:custGeom>
              <a:avLst/>
              <a:gdLst/>
              <a:ahLst/>
              <a:cxnLst/>
              <a:rect l="l" t="t" r="r" b="b"/>
              <a:pathLst>
                <a:path w="5892" h="6658" extrusionOk="0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109202" y="3262998"/>
              <a:ext cx="1703978" cy="44911"/>
            </a:xfrm>
            <a:custGeom>
              <a:avLst/>
              <a:gdLst/>
              <a:ahLst/>
              <a:cxnLst/>
              <a:rect l="l" t="t" r="r" b="b"/>
              <a:pathLst>
                <a:path w="47996" h="1265" extrusionOk="0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3841912" y="3228313"/>
              <a:ext cx="534952" cy="1474135"/>
            </a:xfrm>
            <a:custGeom>
              <a:avLst/>
              <a:gdLst/>
              <a:ahLst/>
              <a:cxnLst/>
              <a:rect l="l" t="t" r="r" b="b"/>
              <a:pathLst>
                <a:path w="15068" h="41522" extrusionOk="0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5515909" y="3228313"/>
              <a:ext cx="534916" cy="1474135"/>
            </a:xfrm>
            <a:custGeom>
              <a:avLst/>
              <a:gdLst/>
              <a:ahLst/>
              <a:cxnLst/>
              <a:rect l="l" t="t" r="r" b="b"/>
              <a:pathLst>
                <a:path w="15067" h="41522" extrusionOk="0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4007171" y="3158589"/>
              <a:ext cx="1914153" cy="114638"/>
            </a:xfrm>
            <a:custGeom>
              <a:avLst/>
              <a:gdLst/>
              <a:ahLst/>
              <a:cxnLst/>
              <a:rect l="l" t="t" r="r" b="b"/>
              <a:pathLst>
                <a:path w="53916" h="3229" extrusionOk="0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5118400" y="2880435"/>
              <a:ext cx="295203" cy="279227"/>
            </a:xfrm>
            <a:custGeom>
              <a:avLst/>
              <a:gdLst/>
              <a:ahLst/>
              <a:cxnLst/>
              <a:rect l="l" t="t" r="r" b="b"/>
              <a:pathLst>
                <a:path w="8315" h="7865" extrusionOk="0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697779" y="2208181"/>
              <a:ext cx="1089217" cy="657364"/>
            </a:xfrm>
            <a:custGeom>
              <a:avLst/>
              <a:gdLst/>
              <a:ahLst/>
              <a:cxnLst/>
              <a:rect l="l" t="t" r="r" b="b"/>
              <a:pathLst>
                <a:path w="30680" h="18516" fill="none" extrusionOk="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fill="none" extrusionOk="0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5022866" y="3079385"/>
              <a:ext cx="390741" cy="80271"/>
            </a:xfrm>
            <a:custGeom>
              <a:avLst/>
              <a:gdLst/>
              <a:ahLst/>
              <a:cxnLst/>
              <a:rect l="l" t="t" r="r" b="b"/>
              <a:pathLst>
                <a:path w="11006" h="2261" extrusionOk="0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4852494" y="2303395"/>
              <a:ext cx="320375" cy="46970"/>
            </a:xfrm>
            <a:custGeom>
              <a:avLst/>
              <a:gdLst/>
              <a:ahLst/>
              <a:cxnLst/>
              <a:rect l="l" t="t" r="r" b="b"/>
              <a:pathLst>
                <a:path w="9024" h="1323" extrusionOk="0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5336733" y="2406456"/>
              <a:ext cx="320339" cy="47289"/>
            </a:xfrm>
            <a:custGeom>
              <a:avLst/>
              <a:gdLst/>
              <a:ahLst/>
              <a:cxnLst/>
              <a:rect l="l" t="t" r="r" b="b"/>
              <a:pathLst>
                <a:path w="9023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5160220" y="2509801"/>
              <a:ext cx="343842" cy="47325"/>
            </a:xfrm>
            <a:custGeom>
              <a:avLst/>
              <a:gdLst/>
              <a:ahLst/>
              <a:cxnLst/>
              <a:rect l="l" t="t" r="r" b="b"/>
              <a:pathLst>
                <a:path w="9685" h="1333" extrusionOk="0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4842305" y="2406456"/>
              <a:ext cx="440053" cy="47289"/>
            </a:xfrm>
            <a:custGeom>
              <a:avLst/>
              <a:gdLst/>
              <a:ahLst/>
              <a:cxnLst/>
              <a:rect l="l" t="t" r="r" b="b"/>
              <a:pathLst>
                <a:path w="12395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4831087" y="2509801"/>
              <a:ext cx="274789" cy="47325"/>
            </a:xfrm>
            <a:custGeom>
              <a:avLst/>
              <a:gdLst/>
              <a:ahLst/>
              <a:cxnLst/>
              <a:rect l="l" t="t" r="r" b="b"/>
              <a:pathLst>
                <a:path w="7740" h="1333" extrusionOk="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4816105" y="2613181"/>
              <a:ext cx="369333" cy="47289"/>
            </a:xfrm>
            <a:custGeom>
              <a:avLst/>
              <a:gdLst/>
              <a:ahLst/>
              <a:cxnLst/>
              <a:rect l="l" t="t" r="r" b="b"/>
              <a:pathLst>
                <a:path w="10403" h="1332" extrusionOk="0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5229271" y="2613181"/>
              <a:ext cx="180246" cy="47289"/>
            </a:xfrm>
            <a:custGeom>
              <a:avLst/>
              <a:gdLst/>
              <a:ahLst/>
              <a:cxnLst/>
              <a:rect l="l" t="t" r="r" b="b"/>
              <a:pathLst>
                <a:path w="5077" h="1332" extrusionOk="0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802863" y="2716561"/>
              <a:ext cx="204068" cy="47289"/>
            </a:xfrm>
            <a:custGeom>
              <a:avLst/>
              <a:gdLst/>
              <a:ahLst/>
              <a:cxnLst/>
              <a:rect l="l" t="t" r="r" b="b"/>
              <a:pathLst>
                <a:path w="5748" h="1332" extrusionOk="0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4439365" y="3464966"/>
              <a:ext cx="1235771" cy="1133772"/>
            </a:xfrm>
            <a:custGeom>
              <a:avLst/>
              <a:gdLst/>
              <a:ahLst/>
              <a:cxnLst/>
              <a:rect l="l" t="t" r="r" b="b"/>
              <a:pathLst>
                <a:path w="34808" h="31935" extrusionOk="0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4195221" y="2199696"/>
              <a:ext cx="205772" cy="324777"/>
            </a:xfrm>
            <a:custGeom>
              <a:avLst/>
              <a:gdLst/>
              <a:ahLst/>
              <a:cxnLst/>
              <a:rect l="l" t="t" r="r" b="b"/>
              <a:pathLst>
                <a:path w="5796" h="9148" extrusionOk="0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4350256" y="2323134"/>
              <a:ext cx="50733" cy="169027"/>
            </a:xfrm>
            <a:custGeom>
              <a:avLst/>
              <a:gdLst/>
              <a:ahLst/>
              <a:cxnLst/>
              <a:rect l="l" t="t" r="r" b="b"/>
              <a:pathLst>
                <a:path w="1429" h="4761" extrusionOk="0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6"/>
            <p:cNvSpPr/>
            <p:nvPr/>
          </p:nvSpPr>
          <p:spPr>
            <a:xfrm>
              <a:off x="4349262" y="2111972"/>
              <a:ext cx="225121" cy="345865"/>
            </a:xfrm>
            <a:custGeom>
              <a:avLst/>
              <a:gdLst/>
              <a:ahLst/>
              <a:cxnLst/>
              <a:rect l="l" t="t" r="r" b="b"/>
              <a:pathLst>
                <a:path w="6341" h="9742" extrusionOk="0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6"/>
            <p:cNvSpPr/>
            <p:nvPr/>
          </p:nvSpPr>
          <p:spPr>
            <a:xfrm>
              <a:off x="4182618" y="1985800"/>
              <a:ext cx="505378" cy="302694"/>
            </a:xfrm>
            <a:custGeom>
              <a:avLst/>
              <a:gdLst/>
              <a:ahLst/>
              <a:cxnLst/>
              <a:rect l="l" t="t" r="r" b="b"/>
              <a:pathLst>
                <a:path w="14235" h="8526" extrusionOk="0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4517219" y="2289124"/>
              <a:ext cx="35751" cy="87088"/>
            </a:xfrm>
            <a:custGeom>
              <a:avLst/>
              <a:gdLst/>
              <a:ahLst/>
              <a:cxnLst/>
              <a:rect l="l" t="t" r="r" b="b"/>
              <a:pathLst>
                <a:path w="1007" h="2453" extrusionOk="0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4495457" y="2269066"/>
              <a:ext cx="20804" cy="32343"/>
            </a:xfrm>
            <a:custGeom>
              <a:avLst/>
              <a:gdLst/>
              <a:ahLst/>
              <a:cxnLst/>
              <a:rect l="l" t="t" r="r" b="b"/>
              <a:pathLst>
                <a:path w="586" h="911" extrusionOk="0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493433" y="2231647"/>
              <a:ext cx="39798" cy="18745"/>
            </a:xfrm>
            <a:custGeom>
              <a:avLst/>
              <a:gdLst/>
              <a:ahLst/>
              <a:cxnLst/>
              <a:rect l="l" t="t" r="r" b="b"/>
              <a:pathLst>
                <a:path w="1121" h="528" extrusionOk="0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extrusionOk="0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fill="none" extrusionOk="0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4351286" y="2191211"/>
              <a:ext cx="65999" cy="113253"/>
            </a:xfrm>
            <a:custGeom>
              <a:avLst/>
              <a:gdLst/>
              <a:ahLst/>
              <a:cxnLst/>
              <a:rect l="l" t="t" r="r" b="b"/>
              <a:pathLst>
                <a:path w="1859" h="3190" extrusionOk="0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4401272" y="2145308"/>
              <a:ext cx="55455" cy="109170"/>
            </a:xfrm>
            <a:custGeom>
              <a:avLst/>
              <a:gdLst/>
              <a:ahLst/>
              <a:cxnLst/>
              <a:rect l="l" t="t" r="r" b="b"/>
              <a:pathLst>
                <a:path w="1562" h="3075" extrusionOk="0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4969826" y="2855300"/>
              <a:ext cx="235666" cy="113928"/>
            </a:xfrm>
            <a:custGeom>
              <a:avLst/>
              <a:gdLst/>
              <a:ahLst/>
              <a:cxnLst/>
              <a:rect l="l" t="t" r="r" b="b"/>
              <a:pathLst>
                <a:path w="6638" h="3209" extrusionOk="0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4092516" y="2444194"/>
              <a:ext cx="542407" cy="686583"/>
            </a:xfrm>
            <a:custGeom>
              <a:avLst/>
              <a:gdLst/>
              <a:ahLst/>
              <a:cxnLst/>
              <a:rect l="l" t="t" r="r" b="b"/>
              <a:pathLst>
                <a:path w="15278" h="19339" extrusionOk="0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3891223" y="3263673"/>
              <a:ext cx="1204138" cy="596833"/>
            </a:xfrm>
            <a:custGeom>
              <a:avLst/>
              <a:gdLst/>
              <a:ahLst/>
              <a:cxnLst/>
              <a:rect l="l" t="t" r="r" b="b"/>
              <a:pathLst>
                <a:path w="33917" h="16811" extrusionOk="0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3800446" y="2426514"/>
              <a:ext cx="754570" cy="1205842"/>
            </a:xfrm>
            <a:custGeom>
              <a:avLst/>
              <a:gdLst/>
              <a:ahLst/>
              <a:cxnLst/>
              <a:rect l="l" t="t" r="r" b="b"/>
              <a:pathLst>
                <a:path w="21254" h="33965" extrusionOk="0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4210168" y="2562520"/>
              <a:ext cx="792345" cy="706642"/>
            </a:xfrm>
            <a:custGeom>
              <a:avLst/>
              <a:gdLst/>
              <a:ahLst/>
              <a:cxnLst/>
              <a:rect l="l" t="t" r="r" b="b"/>
              <a:pathLst>
                <a:path w="22318" h="19904" extrusionOk="0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4068730" y="3625822"/>
              <a:ext cx="995348" cy="923917"/>
            </a:xfrm>
            <a:custGeom>
              <a:avLst/>
              <a:gdLst/>
              <a:ahLst/>
              <a:cxnLst/>
              <a:rect l="l" t="t" r="r" b="b"/>
              <a:pathLst>
                <a:path w="28036" h="26024" extrusionOk="0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3800446" y="2784226"/>
              <a:ext cx="646465" cy="598501"/>
            </a:xfrm>
            <a:custGeom>
              <a:avLst/>
              <a:gdLst/>
              <a:ahLst/>
              <a:cxnLst/>
              <a:rect l="l" t="t" r="r" b="b"/>
              <a:pathLst>
                <a:path w="18209" h="16858" extrusionOk="0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3800446" y="2855300"/>
              <a:ext cx="646465" cy="598182"/>
            </a:xfrm>
            <a:custGeom>
              <a:avLst/>
              <a:gdLst/>
              <a:ahLst/>
              <a:cxnLst/>
              <a:rect l="l" t="t" r="r" b="b"/>
              <a:pathLst>
                <a:path w="18209" h="16849" extrusionOk="0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3719503" y="3788348"/>
              <a:ext cx="801540" cy="53076"/>
            </a:xfrm>
            <a:custGeom>
              <a:avLst/>
              <a:gdLst/>
              <a:ahLst/>
              <a:cxnLst/>
              <a:rect l="l" t="t" r="r" b="b"/>
              <a:pathLst>
                <a:path w="22577" h="1495" extrusionOk="0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4092516" y="3810110"/>
              <a:ext cx="57514" cy="833492"/>
            </a:xfrm>
            <a:custGeom>
              <a:avLst/>
              <a:gdLst/>
              <a:ahLst/>
              <a:cxnLst/>
              <a:rect l="l" t="t" r="r" b="b"/>
              <a:pathLst>
                <a:path w="1620" h="23477" extrusionOk="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3850077" y="4555143"/>
              <a:ext cx="547520" cy="147264"/>
            </a:xfrm>
            <a:custGeom>
              <a:avLst/>
              <a:gdLst/>
              <a:ahLst/>
              <a:cxnLst/>
              <a:rect l="l" t="t" r="r" b="b"/>
              <a:pathLst>
                <a:path w="15422" h="4148" extrusionOk="0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4055133" y="3801270"/>
              <a:ext cx="124827" cy="226151"/>
            </a:xfrm>
            <a:custGeom>
              <a:avLst/>
              <a:gdLst/>
              <a:ahLst/>
              <a:cxnLst/>
              <a:rect l="l" t="t" r="r" b="b"/>
              <a:pathLst>
                <a:path w="3516" h="6370" extrusionOk="0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3691634" y="3674104"/>
              <a:ext cx="859338" cy="127205"/>
            </a:xfrm>
            <a:custGeom>
              <a:avLst/>
              <a:gdLst/>
              <a:ahLst/>
              <a:cxnLst/>
              <a:rect l="l" t="t" r="r" b="b"/>
              <a:pathLst>
                <a:path w="24205" h="3583" extrusionOk="0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4100007" y="3332687"/>
              <a:ext cx="47289" cy="417616"/>
            </a:xfrm>
            <a:custGeom>
              <a:avLst/>
              <a:gdLst/>
              <a:ahLst/>
              <a:cxnLst/>
              <a:rect l="l" t="t" r="r" b="b"/>
              <a:pathLst>
                <a:path w="1332" h="11763" extrusionOk="0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3872514" y="3079030"/>
              <a:ext cx="502644" cy="297227"/>
            </a:xfrm>
            <a:custGeom>
              <a:avLst/>
              <a:gdLst/>
              <a:ahLst/>
              <a:cxnLst/>
              <a:rect l="l" t="t" r="r" b="b"/>
              <a:pathLst>
                <a:path w="14158" h="8372" extrusionOk="0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4599866" y="2491446"/>
              <a:ext cx="136401" cy="259843"/>
            </a:xfrm>
            <a:custGeom>
              <a:avLst/>
              <a:gdLst/>
              <a:ahLst/>
              <a:cxnLst/>
              <a:rect l="l" t="t" r="r" b="b"/>
              <a:pathLst>
                <a:path w="3842" h="7319" extrusionOk="0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5664518" y="2994714"/>
              <a:ext cx="223453" cy="161891"/>
            </a:xfrm>
            <a:custGeom>
              <a:avLst/>
              <a:gdLst/>
              <a:ahLst/>
              <a:cxnLst/>
              <a:rect l="l" t="t" r="r" b="b"/>
              <a:pathLst>
                <a:path w="6294" h="4560" extrusionOk="0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5731509" y="2397581"/>
              <a:ext cx="496822" cy="554656"/>
            </a:xfrm>
            <a:custGeom>
              <a:avLst/>
              <a:gdLst/>
              <a:ahLst/>
              <a:cxnLst/>
              <a:rect l="l" t="t" r="r" b="b"/>
              <a:pathLst>
                <a:path w="13994" h="15623" extrusionOk="0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4470322" y="2242866"/>
              <a:ext cx="75159" cy="86768"/>
            </a:xfrm>
            <a:custGeom>
              <a:avLst/>
              <a:gdLst/>
              <a:ahLst/>
              <a:cxnLst/>
              <a:rect l="l" t="t" r="r" b="b"/>
              <a:pathLst>
                <a:path w="2117" h="2444" extrusionOk="0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475754" y="2242866"/>
              <a:ext cx="64295" cy="81336"/>
            </a:xfrm>
            <a:custGeom>
              <a:avLst/>
              <a:gdLst/>
              <a:ahLst/>
              <a:cxnLst/>
              <a:rect l="l" t="t" r="r" b="b"/>
              <a:pathLst>
                <a:path w="1811" h="2291" fill="none" extrusionOk="0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406384" y="2223517"/>
              <a:ext cx="77218" cy="52721"/>
            </a:xfrm>
            <a:custGeom>
              <a:avLst/>
              <a:gdLst/>
              <a:ahLst/>
              <a:cxnLst/>
              <a:rect l="l" t="t" r="r" b="b"/>
              <a:pathLst>
                <a:path w="2175" h="1485" extrusionOk="0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584526" y="2124539"/>
              <a:ext cx="794368" cy="951147"/>
            </a:xfrm>
            <a:custGeom>
              <a:avLst/>
              <a:gdLst/>
              <a:ahLst/>
              <a:cxnLst/>
              <a:rect l="l" t="t" r="r" b="b"/>
              <a:pathLst>
                <a:path w="22375" h="26791" extrusionOk="0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538982" y="2285041"/>
              <a:ext cx="25207" cy="21799"/>
            </a:xfrm>
            <a:custGeom>
              <a:avLst/>
              <a:gdLst/>
              <a:ahLst/>
              <a:cxnLst/>
              <a:rect l="l" t="t" r="r" b="b"/>
              <a:pathLst>
                <a:path w="710" h="614" extrusionOk="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16"/>
          <p:cNvGrpSpPr/>
          <p:nvPr/>
        </p:nvGrpSpPr>
        <p:grpSpPr>
          <a:xfrm>
            <a:off x="6033350" y="1109875"/>
            <a:ext cx="3034150" cy="596100"/>
            <a:chOff x="6033350" y="1109875"/>
            <a:chExt cx="3034150" cy="596100"/>
          </a:xfrm>
        </p:grpSpPr>
        <p:sp>
          <p:nvSpPr>
            <p:cNvPr id="302" name="Google Shape;302;p16"/>
            <p:cNvSpPr txBox="1"/>
            <p:nvPr/>
          </p:nvSpPr>
          <p:spPr>
            <a:xfrm>
              <a:off x="7086300" y="117238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dirty="0">
                  <a:latin typeface="Montserrat Medium" panose="00000600000000000000" pitchFamily="2" charset="0"/>
                </a:rPr>
                <a:t>Batch size: 32.</a:t>
              </a:r>
              <a:endParaRPr dirty="0">
                <a:latin typeface="Montserrat Medium" panose="00000600000000000000" pitchFamily="2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rgbClr val="33B9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304" name="Google Shape;304;p16"/>
          <p:cNvGrpSpPr/>
          <p:nvPr/>
        </p:nvGrpSpPr>
        <p:grpSpPr>
          <a:xfrm>
            <a:off x="3297248" y="2589598"/>
            <a:ext cx="2574915" cy="596100"/>
            <a:chOff x="3297248" y="2589598"/>
            <a:chExt cx="2574915" cy="596100"/>
          </a:xfrm>
        </p:grpSpPr>
        <p:sp>
          <p:nvSpPr>
            <p:cNvPr id="307" name="Google Shape;307;p16"/>
            <p:cNvSpPr txBox="1"/>
            <p:nvPr/>
          </p:nvSpPr>
          <p:spPr>
            <a:xfrm>
              <a:off x="3950649" y="2673598"/>
              <a:ext cx="1921514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dirty="0">
                  <a:latin typeface="Montserrat Medium" panose="00000600000000000000" pitchFamily="2" charset="0"/>
                </a:rPr>
                <a:t>Optimizer: Adam (</a:t>
              </a:r>
              <a:r>
                <a:rPr lang="en-US" dirty="0" err="1">
                  <a:latin typeface="Montserrat Medium" panose="00000600000000000000" pitchFamily="2" charset="0"/>
                </a:rPr>
                <a:t>lr</a:t>
              </a:r>
              <a:r>
                <a:rPr lang="en-US" dirty="0">
                  <a:latin typeface="Montserrat Medium" panose="00000600000000000000" pitchFamily="2" charset="0"/>
                </a:rPr>
                <a:t> ~1e-4 to 1e-3).</a:t>
              </a:r>
              <a:endParaRPr dirty="0">
                <a:latin typeface="Montserrat Medium" panose="00000600000000000000" pitchFamily="2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9" name="Google Shape;309;p16"/>
          <p:cNvGrpSpPr/>
          <p:nvPr/>
        </p:nvGrpSpPr>
        <p:grpSpPr>
          <a:xfrm>
            <a:off x="3297248" y="4055023"/>
            <a:ext cx="2736102" cy="596100"/>
            <a:chOff x="3297248" y="4055023"/>
            <a:chExt cx="2736102" cy="596100"/>
          </a:xfrm>
        </p:grpSpPr>
        <p:sp>
          <p:nvSpPr>
            <p:cNvPr id="312" name="Google Shape;312;p16"/>
            <p:cNvSpPr txBox="1"/>
            <p:nvPr/>
          </p:nvSpPr>
          <p:spPr>
            <a:xfrm>
              <a:off x="4052150" y="4186736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dirty="0">
                  <a:latin typeface="Montserrat Medium" panose="00000600000000000000" pitchFamily="2" charset="0"/>
                </a:rPr>
                <a:t>Loss: </a:t>
              </a:r>
              <a:r>
                <a:rPr lang="en-US" dirty="0" err="1">
                  <a:latin typeface="Montserrat Medium" panose="00000600000000000000" pitchFamily="2" charset="0"/>
                </a:rPr>
                <a:t>CrossEntropyLoss</a:t>
              </a:r>
              <a:r>
                <a:rPr lang="en-US" dirty="0">
                  <a:latin typeface="Montserrat Medium" panose="00000600000000000000" pitchFamily="2" charset="0"/>
                </a:rPr>
                <a:t>.</a:t>
              </a:r>
              <a:br>
                <a:rPr lang="en-US" dirty="0">
                  <a:latin typeface="Montserrat Medium" panose="00000600000000000000" pitchFamily="2" charset="0"/>
                </a:rPr>
              </a:br>
              <a:endParaRPr dirty="0">
                <a:latin typeface="Montserrat Medium" panose="00000600000000000000" pitchFamily="2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3297248" y="4055023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4" name="Google Shape;314;p16"/>
          <p:cNvGrpSpPr/>
          <p:nvPr/>
        </p:nvGrpSpPr>
        <p:grpSpPr>
          <a:xfrm>
            <a:off x="6033349" y="2616950"/>
            <a:ext cx="2736102" cy="683525"/>
            <a:chOff x="6033350" y="2616950"/>
            <a:chExt cx="2736102" cy="683525"/>
          </a:xfrm>
        </p:grpSpPr>
        <p:sp>
          <p:nvSpPr>
            <p:cNvPr id="317" name="Google Shape;317;p16"/>
            <p:cNvSpPr txBox="1"/>
            <p:nvPr/>
          </p:nvSpPr>
          <p:spPr>
            <a:xfrm>
              <a:off x="6399189" y="2968675"/>
              <a:ext cx="2370263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algn="r" fontAlgn="base">
                <a:spcAft>
                  <a:spcPts val="1200"/>
                </a:spcAft>
              </a:pPr>
              <a:r>
                <a:rPr lang="en-US" dirty="0">
                  <a:latin typeface="Montserrat Medium" panose="00000600000000000000" pitchFamily="2" charset="0"/>
                </a:rPr>
                <a:t>Epochs: ~50 with </a:t>
              </a:r>
              <a:r>
                <a:rPr lang="en-US" b="1" dirty="0" err="1">
                  <a:latin typeface="Montserrat Medium" panose="00000600000000000000" pitchFamily="2" charset="0"/>
                </a:rPr>
                <a:t>EarlyStopping</a:t>
              </a:r>
              <a:r>
                <a:rPr lang="en-US" dirty="0">
                  <a:latin typeface="Montserrat Medium" panose="00000600000000000000" pitchFamily="2" charset="0"/>
                </a:rPr>
                <a:t>.</a:t>
              </a:r>
              <a:br>
                <a:rPr lang="en-US" dirty="0">
                  <a:latin typeface="Montserrat Medium" panose="00000600000000000000" pitchFamily="2" charset="0"/>
                </a:rPr>
              </a:br>
              <a:br>
                <a:rPr lang="en-US" dirty="0">
                  <a:latin typeface="Montserrat Medium" panose="00000600000000000000" pitchFamily="2" charset="0"/>
                </a:rPr>
              </a:br>
              <a:endParaRPr lang="en-US" dirty="0">
                <a:latin typeface="Montserrat Medium" panose="00000600000000000000" pitchFamily="2" charset="0"/>
              </a:endParaRPr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6033350" y="2616950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9" name="Google Shape;319;p16"/>
          <p:cNvGrpSpPr/>
          <p:nvPr/>
        </p:nvGrpSpPr>
        <p:grpSpPr>
          <a:xfrm>
            <a:off x="6033350" y="4056000"/>
            <a:ext cx="2736427" cy="596100"/>
            <a:chOff x="6033350" y="4056000"/>
            <a:chExt cx="2736427" cy="596100"/>
          </a:xfrm>
        </p:grpSpPr>
        <p:sp>
          <p:nvSpPr>
            <p:cNvPr id="322" name="Google Shape;322;p16"/>
            <p:cNvSpPr txBox="1"/>
            <p:nvPr/>
          </p:nvSpPr>
          <p:spPr>
            <a:xfrm>
              <a:off x="6331400" y="4078546"/>
              <a:ext cx="2438377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algn="r" fontAlgn="base">
                <a:spcBef>
                  <a:spcPts val="1200"/>
                </a:spcBef>
              </a:pPr>
              <a:r>
                <a:rPr lang="en-US" dirty="0">
                  <a:latin typeface="Montserrat Medium" panose="00000600000000000000" pitchFamily="2" charset="0"/>
                </a:rPr>
                <a:t>Mixed Precision: Used for efficiency.</a:t>
              </a:r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cxnSp>
        <p:nvCxnSpPr>
          <p:cNvPr id="324" name="Google Shape;324;p16"/>
          <p:cNvCxnSpPr>
            <a:stCxn id="237" idx="4"/>
            <a:endCxn id="308" idx="0"/>
          </p:cNvCxnSpPr>
          <p:nvPr/>
        </p:nvCxnSpPr>
        <p:spPr>
          <a:xfrm>
            <a:off x="3595299" y="1705974"/>
            <a:ext cx="0" cy="88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16"/>
          <p:cNvCxnSpPr>
            <a:stCxn id="308" idx="4"/>
            <a:endCxn id="313" idx="0"/>
          </p:cNvCxnSpPr>
          <p:nvPr/>
        </p:nvCxnSpPr>
        <p:spPr>
          <a:xfrm>
            <a:off x="3595298" y="3185698"/>
            <a:ext cx="0" cy="86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16"/>
          <p:cNvCxnSpPr>
            <a:stCxn id="303" idx="4"/>
            <a:endCxn id="318" idx="0"/>
          </p:cNvCxnSpPr>
          <p:nvPr/>
        </p:nvCxnSpPr>
        <p:spPr>
          <a:xfrm flipH="1">
            <a:off x="6331399" y="1705975"/>
            <a:ext cx="1" cy="9109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16"/>
          <p:cNvCxnSpPr>
            <a:stCxn id="318" idx="4"/>
            <a:endCxn id="323" idx="0"/>
          </p:cNvCxnSpPr>
          <p:nvPr/>
        </p:nvCxnSpPr>
        <p:spPr>
          <a:xfrm>
            <a:off x="6331399" y="3213050"/>
            <a:ext cx="1" cy="8429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>
          <a:extLst>
            <a:ext uri="{FF2B5EF4-FFF2-40B4-BE49-F238E27FC236}">
              <a16:creationId xmlns:a16="http://schemas.microsoft.com/office/drawing/2014/main" id="{6AFCB6D4-12B5-E4B8-1ABF-BCF47501E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29">
            <a:extLst>
              <a:ext uri="{FF2B5EF4-FFF2-40B4-BE49-F238E27FC236}">
                <a16:creationId xmlns:a16="http://schemas.microsoft.com/office/drawing/2014/main" id="{B2782BD2-9471-2150-B0DA-5DC394EC3C51}"/>
              </a:ext>
            </a:extLst>
          </p:cNvPr>
          <p:cNvSpPr/>
          <p:nvPr/>
        </p:nvSpPr>
        <p:spPr>
          <a:xfrm>
            <a:off x="412131" y="3156131"/>
            <a:ext cx="1627620" cy="38557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Resnet50</a:t>
            </a:r>
            <a:endParaRPr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32" name="Google Shape;1332;p29">
            <a:extLst>
              <a:ext uri="{FF2B5EF4-FFF2-40B4-BE49-F238E27FC236}">
                <a16:creationId xmlns:a16="http://schemas.microsoft.com/office/drawing/2014/main" id="{FDFE6CAC-13E4-07B5-5475-FEBFC219584C}"/>
              </a:ext>
            </a:extLst>
          </p:cNvPr>
          <p:cNvSpPr/>
          <p:nvPr/>
        </p:nvSpPr>
        <p:spPr>
          <a:xfrm>
            <a:off x="2453974" y="2070886"/>
            <a:ext cx="1552200" cy="39093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MobileNet</a:t>
            </a:r>
            <a:endParaRPr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33" name="Google Shape;1333;p29">
            <a:extLst>
              <a:ext uri="{FF2B5EF4-FFF2-40B4-BE49-F238E27FC236}">
                <a16:creationId xmlns:a16="http://schemas.microsoft.com/office/drawing/2014/main" id="{21213581-CC05-2B4A-A7B5-C65DFEA8C297}"/>
              </a:ext>
            </a:extLst>
          </p:cNvPr>
          <p:cNvSpPr/>
          <p:nvPr/>
        </p:nvSpPr>
        <p:spPr>
          <a:xfrm>
            <a:off x="4990166" y="3090459"/>
            <a:ext cx="1552200" cy="4329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GoogleNet</a:t>
            </a:r>
            <a:endParaRPr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34" name="Google Shape;1334;p29">
            <a:extLst>
              <a:ext uri="{FF2B5EF4-FFF2-40B4-BE49-F238E27FC236}">
                <a16:creationId xmlns:a16="http://schemas.microsoft.com/office/drawing/2014/main" id="{9C13CDE9-6E08-9BF5-8576-2DEC1F312985}"/>
              </a:ext>
            </a:extLst>
          </p:cNvPr>
          <p:cNvSpPr/>
          <p:nvPr/>
        </p:nvSpPr>
        <p:spPr>
          <a:xfrm>
            <a:off x="7179184" y="2050336"/>
            <a:ext cx="1552200" cy="4329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Vgg16</a:t>
            </a:r>
            <a:endParaRPr dirty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35" name="Google Shape;1335;p29">
            <a:extLst>
              <a:ext uri="{FF2B5EF4-FFF2-40B4-BE49-F238E27FC236}">
                <a16:creationId xmlns:a16="http://schemas.microsoft.com/office/drawing/2014/main" id="{5E8BEFA8-99C6-C2D3-2DD1-B696BF4CD1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099" y="-10320"/>
            <a:ext cx="823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Pre-trained Model Learning Curves</a:t>
            </a:r>
            <a:endParaRPr dirty="0"/>
          </a:p>
        </p:txBody>
      </p:sp>
      <p:cxnSp>
        <p:nvCxnSpPr>
          <p:cNvPr id="1337" name="Google Shape;1337;p29">
            <a:extLst>
              <a:ext uri="{FF2B5EF4-FFF2-40B4-BE49-F238E27FC236}">
                <a16:creationId xmlns:a16="http://schemas.microsoft.com/office/drawing/2014/main" id="{C3A4458B-7620-87D0-D20B-E37646E831CE}"/>
              </a:ext>
            </a:extLst>
          </p:cNvPr>
          <p:cNvCxnSpPr>
            <a:cxnSpLocks/>
            <a:stCxn id="1338" idx="3"/>
            <a:endCxn id="1331" idx="2"/>
          </p:cNvCxnSpPr>
          <p:nvPr/>
        </p:nvCxnSpPr>
        <p:spPr>
          <a:xfrm flipV="1">
            <a:off x="1220109" y="3541707"/>
            <a:ext cx="5832" cy="23521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339" name="Google Shape;1339;p29">
            <a:extLst>
              <a:ext uri="{FF2B5EF4-FFF2-40B4-BE49-F238E27FC236}">
                <a16:creationId xmlns:a16="http://schemas.microsoft.com/office/drawing/2014/main" id="{AB68A712-A07D-0F31-9B10-D21249C9A958}"/>
              </a:ext>
            </a:extLst>
          </p:cNvPr>
          <p:cNvCxnSpPr>
            <a:cxnSpLocks/>
            <a:stCxn id="1340" idx="3"/>
            <a:endCxn id="1338" idx="0"/>
          </p:cNvCxnSpPr>
          <p:nvPr/>
        </p:nvCxnSpPr>
        <p:spPr>
          <a:xfrm rot="16200000" flipH="1" flipV="1">
            <a:off x="758917" y="1863700"/>
            <a:ext cx="2941252" cy="2018868"/>
          </a:xfrm>
          <a:prstGeom prst="bentConnector5">
            <a:avLst>
              <a:gd name="adj1" fmla="val -7772"/>
              <a:gd name="adj2" fmla="val 49266"/>
              <a:gd name="adj3" fmla="val 10777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1" name="Google Shape;1341;p29">
            <a:extLst>
              <a:ext uri="{FF2B5EF4-FFF2-40B4-BE49-F238E27FC236}">
                <a16:creationId xmlns:a16="http://schemas.microsoft.com/office/drawing/2014/main" id="{1188F333-ED22-E808-AD5D-9D959ACA5225}"/>
              </a:ext>
            </a:extLst>
          </p:cNvPr>
          <p:cNvCxnSpPr>
            <a:cxnSpLocks/>
            <a:stCxn id="1340" idx="0"/>
            <a:endCxn id="1332" idx="0"/>
          </p:cNvCxnSpPr>
          <p:nvPr/>
        </p:nvCxnSpPr>
        <p:spPr>
          <a:xfrm flipH="1">
            <a:off x="3230074" y="1910035"/>
            <a:ext cx="8903" cy="1608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338" name="Google Shape;1338;p29">
            <a:extLst>
              <a:ext uri="{FF2B5EF4-FFF2-40B4-BE49-F238E27FC236}">
                <a16:creationId xmlns:a16="http://schemas.microsoft.com/office/drawing/2014/main" id="{E37C3CE7-F309-CC3A-576B-C5740CC57D97}"/>
              </a:ext>
            </a:extLst>
          </p:cNvPr>
          <p:cNvSpPr/>
          <p:nvPr/>
        </p:nvSpPr>
        <p:spPr>
          <a:xfrm rot="5400000">
            <a:off x="936691" y="3778874"/>
            <a:ext cx="566835" cy="562936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40" name="Google Shape;1340;p29">
            <a:extLst>
              <a:ext uri="{FF2B5EF4-FFF2-40B4-BE49-F238E27FC236}">
                <a16:creationId xmlns:a16="http://schemas.microsoft.com/office/drawing/2014/main" id="{52D7C847-59AC-895C-BA78-6B3FD6B52E05}"/>
              </a:ext>
            </a:extLst>
          </p:cNvPr>
          <p:cNvSpPr/>
          <p:nvPr/>
        </p:nvSpPr>
        <p:spPr>
          <a:xfrm rot="5400000">
            <a:off x="2985214" y="1419763"/>
            <a:ext cx="507527" cy="473017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44" name="Google Shape;1344;p29">
            <a:extLst>
              <a:ext uri="{FF2B5EF4-FFF2-40B4-BE49-F238E27FC236}">
                <a16:creationId xmlns:a16="http://schemas.microsoft.com/office/drawing/2014/main" id="{43A3E4B6-0915-36BD-73BF-6CC1491CFAC6}"/>
              </a:ext>
            </a:extLst>
          </p:cNvPr>
          <p:cNvSpPr/>
          <p:nvPr/>
        </p:nvSpPr>
        <p:spPr>
          <a:xfrm rot="5400000">
            <a:off x="5488720" y="3769467"/>
            <a:ext cx="577001" cy="571584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46" name="Google Shape;1346;p29">
            <a:extLst>
              <a:ext uri="{FF2B5EF4-FFF2-40B4-BE49-F238E27FC236}">
                <a16:creationId xmlns:a16="http://schemas.microsoft.com/office/drawing/2014/main" id="{FD8A3C25-5E5A-4753-AB5D-BC52CB871672}"/>
              </a:ext>
            </a:extLst>
          </p:cNvPr>
          <p:cNvSpPr/>
          <p:nvPr/>
        </p:nvSpPr>
        <p:spPr>
          <a:xfrm rot="5400000">
            <a:off x="7694537" y="1411311"/>
            <a:ext cx="504610" cy="502772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348" name="Google Shape;1348;p29">
            <a:extLst>
              <a:ext uri="{FF2B5EF4-FFF2-40B4-BE49-F238E27FC236}">
                <a16:creationId xmlns:a16="http://schemas.microsoft.com/office/drawing/2014/main" id="{A643AED0-662D-A3E8-564C-361F83010629}"/>
              </a:ext>
            </a:extLst>
          </p:cNvPr>
          <p:cNvCxnSpPr>
            <a:cxnSpLocks/>
            <a:stCxn id="1344" idx="0"/>
            <a:endCxn id="1340" idx="3"/>
          </p:cNvCxnSpPr>
          <p:nvPr/>
        </p:nvCxnSpPr>
        <p:spPr>
          <a:xfrm rot="5400000" flipH="1">
            <a:off x="3037473" y="1604012"/>
            <a:ext cx="2941252" cy="2538244"/>
          </a:xfrm>
          <a:prstGeom prst="bentConnector5">
            <a:avLst>
              <a:gd name="adj1" fmla="val -7772"/>
              <a:gd name="adj2" fmla="val 50684"/>
              <a:gd name="adj3" fmla="val 10777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9" name="Google Shape;1349;p29">
            <a:extLst>
              <a:ext uri="{FF2B5EF4-FFF2-40B4-BE49-F238E27FC236}">
                <a16:creationId xmlns:a16="http://schemas.microsoft.com/office/drawing/2014/main" id="{2087E2E5-7731-1274-D65B-3FB5B2B7D8B6}"/>
              </a:ext>
            </a:extLst>
          </p:cNvPr>
          <p:cNvCxnSpPr>
            <a:cxnSpLocks/>
            <a:stCxn id="1344" idx="0"/>
            <a:endCxn id="1346" idx="3"/>
          </p:cNvCxnSpPr>
          <p:nvPr/>
        </p:nvCxnSpPr>
        <p:spPr>
          <a:xfrm rot="5400000" flipH="1" flipV="1">
            <a:off x="5395347" y="1792265"/>
            <a:ext cx="2933368" cy="2169621"/>
          </a:xfrm>
          <a:prstGeom prst="bentConnector5">
            <a:avLst>
              <a:gd name="adj1" fmla="val -7793"/>
              <a:gd name="adj2" fmla="val 50834"/>
              <a:gd name="adj3" fmla="val 10779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50" name="Google Shape;1350;p29">
            <a:extLst>
              <a:ext uri="{FF2B5EF4-FFF2-40B4-BE49-F238E27FC236}">
                <a16:creationId xmlns:a16="http://schemas.microsoft.com/office/drawing/2014/main" id="{9801038E-1C8D-7D42-1AD1-CAE56225B32A}"/>
              </a:ext>
            </a:extLst>
          </p:cNvPr>
          <p:cNvGrpSpPr/>
          <p:nvPr/>
        </p:nvGrpSpPr>
        <p:grpSpPr>
          <a:xfrm>
            <a:off x="7797375" y="1504231"/>
            <a:ext cx="270911" cy="330704"/>
            <a:chOff x="9164639" y="5327577"/>
            <a:chExt cx="597740" cy="609193"/>
          </a:xfrm>
        </p:grpSpPr>
        <p:sp>
          <p:nvSpPr>
            <p:cNvPr id="1351" name="Google Shape;1351;p29">
              <a:extLst>
                <a:ext uri="{FF2B5EF4-FFF2-40B4-BE49-F238E27FC236}">
                  <a16:creationId xmlns:a16="http://schemas.microsoft.com/office/drawing/2014/main" id="{E09C6B6B-D766-D76E-745A-F888A3A1BA09}"/>
                </a:ext>
              </a:extLst>
            </p:cNvPr>
            <p:cNvSpPr/>
            <p:nvPr/>
          </p:nvSpPr>
          <p:spPr>
            <a:xfrm>
              <a:off x="9228088" y="5607148"/>
              <a:ext cx="81982" cy="56198"/>
            </a:xfrm>
            <a:custGeom>
              <a:avLst/>
              <a:gdLst/>
              <a:ahLst/>
              <a:cxnLst/>
              <a:rect l="l" t="t" r="r" b="b"/>
              <a:pathLst>
                <a:path w="81982" h="56198" extrusionOk="0">
                  <a:moveTo>
                    <a:pt x="73059" y="38351"/>
                  </a:moveTo>
                  <a:lnTo>
                    <a:pt x="47462" y="38351"/>
                  </a:lnTo>
                  <a:cubicBezTo>
                    <a:pt x="31133" y="38351"/>
                    <a:pt x="17847" y="25149"/>
                    <a:pt x="17847" y="8924"/>
                  </a:cubicBezTo>
                  <a:cubicBezTo>
                    <a:pt x="17847" y="3994"/>
                    <a:pt x="13853" y="0"/>
                    <a:pt x="8924" y="0"/>
                  </a:cubicBezTo>
                  <a:cubicBezTo>
                    <a:pt x="3994" y="0"/>
                    <a:pt x="0" y="3994"/>
                    <a:pt x="0" y="8924"/>
                  </a:cubicBezTo>
                  <a:cubicBezTo>
                    <a:pt x="0" y="34991"/>
                    <a:pt x="21292" y="56198"/>
                    <a:pt x="47464" y="56198"/>
                  </a:cubicBezTo>
                  <a:lnTo>
                    <a:pt x="73059" y="56198"/>
                  </a:lnTo>
                  <a:cubicBezTo>
                    <a:pt x="77989" y="56198"/>
                    <a:pt x="81983" y="52204"/>
                    <a:pt x="81983" y="47274"/>
                  </a:cubicBezTo>
                  <a:cubicBezTo>
                    <a:pt x="81983" y="42345"/>
                    <a:pt x="77989" y="38351"/>
                    <a:pt x="73059" y="383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29">
              <a:extLst>
                <a:ext uri="{FF2B5EF4-FFF2-40B4-BE49-F238E27FC236}">
                  <a16:creationId xmlns:a16="http://schemas.microsoft.com/office/drawing/2014/main" id="{45518EA0-0F2B-84DF-F93A-A3AC0B910B59}"/>
                </a:ext>
              </a:extLst>
            </p:cNvPr>
            <p:cNvSpPr/>
            <p:nvPr/>
          </p:nvSpPr>
          <p:spPr>
            <a:xfrm>
              <a:off x="9263101" y="5711544"/>
              <a:ext cx="130823" cy="54406"/>
            </a:xfrm>
            <a:custGeom>
              <a:avLst/>
              <a:gdLst/>
              <a:ahLst/>
              <a:cxnLst/>
              <a:rect l="l" t="t" r="r" b="b"/>
              <a:pathLst>
                <a:path w="130823" h="54406" extrusionOk="0">
                  <a:moveTo>
                    <a:pt x="121899" y="0"/>
                  </a:moveTo>
                  <a:lnTo>
                    <a:pt x="45664" y="0"/>
                  </a:lnTo>
                  <a:cubicBezTo>
                    <a:pt x="20485" y="0"/>
                    <a:pt x="0" y="20402"/>
                    <a:pt x="0" y="45482"/>
                  </a:cubicBezTo>
                  <a:cubicBezTo>
                    <a:pt x="0" y="50412"/>
                    <a:pt x="3994" y="54406"/>
                    <a:pt x="8924" y="54406"/>
                  </a:cubicBezTo>
                  <a:cubicBezTo>
                    <a:pt x="13853" y="54406"/>
                    <a:pt x="17847" y="50411"/>
                    <a:pt x="17847" y="45482"/>
                  </a:cubicBezTo>
                  <a:cubicBezTo>
                    <a:pt x="17847" y="30244"/>
                    <a:pt x="30325" y="17847"/>
                    <a:pt x="45664" y="17847"/>
                  </a:cubicBezTo>
                  <a:lnTo>
                    <a:pt x="121899" y="17847"/>
                  </a:lnTo>
                  <a:cubicBezTo>
                    <a:pt x="126829" y="17847"/>
                    <a:pt x="130823" y="13853"/>
                    <a:pt x="130823" y="8924"/>
                  </a:cubicBezTo>
                  <a:cubicBezTo>
                    <a:pt x="130823" y="3994"/>
                    <a:pt x="126829" y="0"/>
                    <a:pt x="121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29">
              <a:extLst>
                <a:ext uri="{FF2B5EF4-FFF2-40B4-BE49-F238E27FC236}">
                  <a16:creationId xmlns:a16="http://schemas.microsoft.com/office/drawing/2014/main" id="{23AEBB96-9A73-5748-C6CF-14300C79E707}"/>
                </a:ext>
              </a:extLst>
            </p:cNvPr>
            <p:cNvSpPr/>
            <p:nvPr/>
          </p:nvSpPr>
          <p:spPr>
            <a:xfrm>
              <a:off x="9411773" y="5711544"/>
              <a:ext cx="54861" cy="17847"/>
            </a:xfrm>
            <a:custGeom>
              <a:avLst/>
              <a:gdLst/>
              <a:ahLst/>
              <a:cxnLst/>
              <a:rect l="l" t="t" r="r" b="b"/>
              <a:pathLst>
                <a:path w="54861" h="17847" extrusionOk="0">
                  <a:moveTo>
                    <a:pt x="45938" y="0"/>
                  </a:moveTo>
                  <a:lnTo>
                    <a:pt x="8924" y="0"/>
                  </a:ln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lnTo>
                    <a:pt x="45938" y="17847"/>
                  </a:lnTo>
                  <a:cubicBezTo>
                    <a:pt x="50868" y="17847"/>
                    <a:pt x="54862" y="13853"/>
                    <a:pt x="54862" y="8924"/>
                  </a:cubicBezTo>
                  <a:cubicBezTo>
                    <a:pt x="54862" y="3994"/>
                    <a:pt x="50866" y="0"/>
                    <a:pt x="45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29">
              <a:extLst>
                <a:ext uri="{FF2B5EF4-FFF2-40B4-BE49-F238E27FC236}">
                  <a16:creationId xmlns:a16="http://schemas.microsoft.com/office/drawing/2014/main" id="{628BD347-6B6A-A1B4-2027-310088CD0A04}"/>
                </a:ext>
              </a:extLst>
            </p:cNvPr>
            <p:cNvSpPr/>
            <p:nvPr/>
          </p:nvSpPr>
          <p:spPr>
            <a:xfrm>
              <a:off x="9330569" y="5538149"/>
              <a:ext cx="73319" cy="73047"/>
            </a:xfrm>
            <a:custGeom>
              <a:avLst/>
              <a:gdLst/>
              <a:ahLst/>
              <a:cxnLst/>
              <a:rect l="l" t="t" r="r" b="b"/>
              <a:pathLst>
                <a:path w="73319" h="73047" extrusionOk="0">
                  <a:moveTo>
                    <a:pt x="64396" y="0"/>
                  </a:moveTo>
                  <a:cubicBezTo>
                    <a:pt x="59467" y="0"/>
                    <a:pt x="55472" y="3995"/>
                    <a:pt x="55472" y="8924"/>
                  </a:cubicBezTo>
                  <a:cubicBezTo>
                    <a:pt x="55472" y="34441"/>
                    <a:pt x="34591" y="55200"/>
                    <a:pt x="8924" y="55200"/>
                  </a:cubicBezTo>
                  <a:cubicBezTo>
                    <a:pt x="3994" y="55200"/>
                    <a:pt x="0" y="59194"/>
                    <a:pt x="0" y="64124"/>
                  </a:cubicBezTo>
                  <a:cubicBezTo>
                    <a:pt x="0" y="69053"/>
                    <a:pt x="3994" y="73047"/>
                    <a:pt x="8924" y="73047"/>
                  </a:cubicBezTo>
                  <a:cubicBezTo>
                    <a:pt x="44432" y="73047"/>
                    <a:pt x="73320" y="44282"/>
                    <a:pt x="73320" y="8924"/>
                  </a:cubicBezTo>
                  <a:cubicBezTo>
                    <a:pt x="73320" y="3995"/>
                    <a:pt x="69325" y="0"/>
                    <a:pt x="64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29">
              <a:extLst>
                <a:ext uri="{FF2B5EF4-FFF2-40B4-BE49-F238E27FC236}">
                  <a16:creationId xmlns:a16="http://schemas.microsoft.com/office/drawing/2014/main" id="{5BF6BECC-44BF-A335-EEA4-647227E0C2BE}"/>
                </a:ext>
              </a:extLst>
            </p:cNvPr>
            <p:cNvSpPr/>
            <p:nvPr/>
          </p:nvSpPr>
          <p:spPr>
            <a:xfrm>
              <a:off x="9337314" y="5403164"/>
              <a:ext cx="49551" cy="45623"/>
            </a:xfrm>
            <a:custGeom>
              <a:avLst/>
              <a:gdLst/>
              <a:ahLst/>
              <a:cxnLst/>
              <a:rect l="l" t="t" r="r" b="b"/>
              <a:pathLst>
                <a:path w="49551" h="45623" extrusionOk="0">
                  <a:moveTo>
                    <a:pt x="41202" y="81"/>
                  </a:moveTo>
                  <a:cubicBezTo>
                    <a:pt x="19885" y="-1287"/>
                    <a:pt x="1402" y="14874"/>
                    <a:pt x="19" y="36120"/>
                  </a:cubicBezTo>
                  <a:cubicBezTo>
                    <a:pt x="-301" y="41038"/>
                    <a:pt x="3427" y="45284"/>
                    <a:pt x="8344" y="45605"/>
                  </a:cubicBezTo>
                  <a:cubicBezTo>
                    <a:pt x="8542" y="45618"/>
                    <a:pt x="8738" y="45624"/>
                    <a:pt x="8933" y="45624"/>
                  </a:cubicBezTo>
                  <a:cubicBezTo>
                    <a:pt x="13598" y="45624"/>
                    <a:pt x="17522" y="42000"/>
                    <a:pt x="17830" y="37280"/>
                  </a:cubicBezTo>
                  <a:cubicBezTo>
                    <a:pt x="18572" y="25848"/>
                    <a:pt x="28543" y="17166"/>
                    <a:pt x="40055" y="17891"/>
                  </a:cubicBezTo>
                  <a:cubicBezTo>
                    <a:pt x="44977" y="18221"/>
                    <a:pt x="49216" y="14479"/>
                    <a:pt x="49533" y="9560"/>
                  </a:cubicBezTo>
                  <a:cubicBezTo>
                    <a:pt x="49850" y="4641"/>
                    <a:pt x="46120" y="399"/>
                    <a:pt x="41202" y="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29">
              <a:extLst>
                <a:ext uri="{FF2B5EF4-FFF2-40B4-BE49-F238E27FC236}">
                  <a16:creationId xmlns:a16="http://schemas.microsoft.com/office/drawing/2014/main" id="{36FA7DB6-53D5-81A1-9424-DD7B07172D3E}"/>
                </a:ext>
              </a:extLst>
            </p:cNvPr>
            <p:cNvSpPr/>
            <p:nvPr/>
          </p:nvSpPr>
          <p:spPr>
            <a:xfrm>
              <a:off x="9339581" y="5751280"/>
              <a:ext cx="53495" cy="88791"/>
            </a:xfrm>
            <a:custGeom>
              <a:avLst/>
              <a:gdLst/>
              <a:ahLst/>
              <a:cxnLst/>
              <a:rect l="l" t="t" r="r" b="b"/>
              <a:pathLst>
                <a:path w="53495" h="88791" extrusionOk="0">
                  <a:moveTo>
                    <a:pt x="8924" y="0"/>
                  </a:move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cubicBezTo>
                    <a:pt x="23660" y="17847"/>
                    <a:pt x="35648" y="29756"/>
                    <a:pt x="35648" y="44394"/>
                  </a:cubicBezTo>
                  <a:cubicBezTo>
                    <a:pt x="35648" y="59035"/>
                    <a:pt x="23660" y="70944"/>
                    <a:pt x="8924" y="70944"/>
                  </a:cubicBezTo>
                  <a:cubicBezTo>
                    <a:pt x="3994" y="70944"/>
                    <a:pt x="0" y="74938"/>
                    <a:pt x="0" y="79867"/>
                  </a:cubicBezTo>
                  <a:cubicBezTo>
                    <a:pt x="0" y="84797"/>
                    <a:pt x="3994" y="88791"/>
                    <a:pt x="8924" y="88791"/>
                  </a:cubicBezTo>
                  <a:cubicBezTo>
                    <a:pt x="33501" y="88791"/>
                    <a:pt x="53496" y="68876"/>
                    <a:pt x="53496" y="44394"/>
                  </a:cubicBezTo>
                  <a:cubicBezTo>
                    <a:pt x="53496" y="19915"/>
                    <a:pt x="33501" y="0"/>
                    <a:pt x="8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29">
              <a:extLst>
                <a:ext uri="{FF2B5EF4-FFF2-40B4-BE49-F238E27FC236}">
                  <a16:creationId xmlns:a16="http://schemas.microsoft.com/office/drawing/2014/main" id="{9937A6B3-4B26-5098-4649-D89360382375}"/>
                </a:ext>
              </a:extLst>
            </p:cNvPr>
            <p:cNvSpPr/>
            <p:nvPr/>
          </p:nvSpPr>
          <p:spPr>
            <a:xfrm>
              <a:off x="9430908" y="5541143"/>
              <a:ext cx="48240" cy="78333"/>
            </a:xfrm>
            <a:custGeom>
              <a:avLst/>
              <a:gdLst/>
              <a:ahLst/>
              <a:cxnLst/>
              <a:rect l="l" t="t" r="r" b="b"/>
              <a:pathLst>
                <a:path w="48240" h="78333" extrusionOk="0">
                  <a:moveTo>
                    <a:pt x="8924" y="0"/>
                  </a:move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cubicBezTo>
                    <a:pt x="20761" y="17847"/>
                    <a:pt x="30393" y="27410"/>
                    <a:pt x="30393" y="39166"/>
                  </a:cubicBezTo>
                  <a:cubicBezTo>
                    <a:pt x="30393" y="50922"/>
                    <a:pt x="20761" y="60486"/>
                    <a:pt x="8924" y="60486"/>
                  </a:cubicBezTo>
                  <a:cubicBezTo>
                    <a:pt x="3994" y="60486"/>
                    <a:pt x="0" y="64480"/>
                    <a:pt x="0" y="69410"/>
                  </a:cubicBezTo>
                  <a:cubicBezTo>
                    <a:pt x="0" y="74339"/>
                    <a:pt x="3994" y="78334"/>
                    <a:pt x="8924" y="78334"/>
                  </a:cubicBezTo>
                  <a:cubicBezTo>
                    <a:pt x="30604" y="78334"/>
                    <a:pt x="48240" y="60762"/>
                    <a:pt x="48240" y="39166"/>
                  </a:cubicBezTo>
                  <a:cubicBezTo>
                    <a:pt x="48240" y="17570"/>
                    <a:pt x="30604" y="0"/>
                    <a:pt x="8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29">
              <a:extLst>
                <a:ext uri="{FF2B5EF4-FFF2-40B4-BE49-F238E27FC236}">
                  <a16:creationId xmlns:a16="http://schemas.microsoft.com/office/drawing/2014/main" id="{58EDEB29-856B-D16B-AB8C-CDF759663139}"/>
                </a:ext>
              </a:extLst>
            </p:cNvPr>
            <p:cNvSpPr/>
            <p:nvPr/>
          </p:nvSpPr>
          <p:spPr>
            <a:xfrm>
              <a:off x="9273708" y="5484404"/>
              <a:ext cx="63655" cy="109009"/>
            </a:xfrm>
            <a:custGeom>
              <a:avLst/>
              <a:gdLst/>
              <a:ahLst/>
              <a:cxnLst/>
              <a:rect l="l" t="t" r="r" b="b"/>
              <a:pathLst>
                <a:path w="63655" h="109009" extrusionOk="0">
                  <a:moveTo>
                    <a:pt x="8924" y="0"/>
                  </a:moveTo>
                  <a:cubicBezTo>
                    <a:pt x="3994" y="0"/>
                    <a:pt x="0" y="3994"/>
                    <a:pt x="0" y="8924"/>
                  </a:cubicBezTo>
                  <a:cubicBezTo>
                    <a:pt x="0" y="13853"/>
                    <a:pt x="3994" y="17847"/>
                    <a:pt x="8924" y="17847"/>
                  </a:cubicBezTo>
                  <a:cubicBezTo>
                    <a:pt x="29263" y="17847"/>
                    <a:pt x="45808" y="34291"/>
                    <a:pt x="45808" y="54504"/>
                  </a:cubicBezTo>
                  <a:cubicBezTo>
                    <a:pt x="45808" y="74718"/>
                    <a:pt x="29263" y="91162"/>
                    <a:pt x="8924" y="91162"/>
                  </a:cubicBezTo>
                  <a:cubicBezTo>
                    <a:pt x="3994" y="91162"/>
                    <a:pt x="0" y="95157"/>
                    <a:pt x="0" y="100086"/>
                  </a:cubicBezTo>
                  <a:cubicBezTo>
                    <a:pt x="0" y="105016"/>
                    <a:pt x="3994" y="109010"/>
                    <a:pt x="8924" y="109010"/>
                  </a:cubicBezTo>
                  <a:cubicBezTo>
                    <a:pt x="39103" y="109010"/>
                    <a:pt x="63656" y="84559"/>
                    <a:pt x="63656" y="54504"/>
                  </a:cubicBezTo>
                  <a:cubicBezTo>
                    <a:pt x="63656" y="24450"/>
                    <a:pt x="39103" y="0"/>
                    <a:pt x="8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29">
              <a:extLst>
                <a:ext uri="{FF2B5EF4-FFF2-40B4-BE49-F238E27FC236}">
                  <a16:creationId xmlns:a16="http://schemas.microsoft.com/office/drawing/2014/main" id="{D710F180-CBA5-3A9D-4CBE-1A5703683902}"/>
                </a:ext>
              </a:extLst>
            </p:cNvPr>
            <p:cNvSpPr/>
            <p:nvPr/>
          </p:nvSpPr>
          <p:spPr>
            <a:xfrm>
              <a:off x="9671725" y="5484000"/>
              <a:ext cx="60838" cy="60627"/>
            </a:xfrm>
            <a:custGeom>
              <a:avLst/>
              <a:gdLst/>
              <a:ahLst/>
              <a:cxnLst/>
              <a:rect l="l" t="t" r="r" b="b"/>
              <a:pathLst>
                <a:path w="60838" h="60627" extrusionOk="0">
                  <a:moveTo>
                    <a:pt x="30419" y="0"/>
                  </a:moveTo>
                  <a:cubicBezTo>
                    <a:pt x="13646" y="0"/>
                    <a:pt x="0" y="13599"/>
                    <a:pt x="0" y="30313"/>
                  </a:cubicBezTo>
                  <a:cubicBezTo>
                    <a:pt x="0" y="47029"/>
                    <a:pt x="13646" y="60628"/>
                    <a:pt x="30419" y="60628"/>
                  </a:cubicBezTo>
                  <a:cubicBezTo>
                    <a:pt x="47192" y="60628"/>
                    <a:pt x="60838" y="47029"/>
                    <a:pt x="60838" y="30313"/>
                  </a:cubicBezTo>
                  <a:cubicBezTo>
                    <a:pt x="60838" y="13599"/>
                    <a:pt x="47192" y="0"/>
                    <a:pt x="30419" y="0"/>
                  </a:cubicBezTo>
                  <a:close/>
                  <a:moveTo>
                    <a:pt x="30420" y="42782"/>
                  </a:moveTo>
                  <a:cubicBezTo>
                    <a:pt x="23488" y="42782"/>
                    <a:pt x="17849" y="37189"/>
                    <a:pt x="17849" y="30315"/>
                  </a:cubicBezTo>
                  <a:cubicBezTo>
                    <a:pt x="17847" y="23441"/>
                    <a:pt x="23487" y="17849"/>
                    <a:pt x="30420" y="17849"/>
                  </a:cubicBezTo>
                  <a:cubicBezTo>
                    <a:pt x="37352" y="17849"/>
                    <a:pt x="42992" y="23441"/>
                    <a:pt x="42992" y="30315"/>
                  </a:cubicBezTo>
                  <a:cubicBezTo>
                    <a:pt x="42992" y="37188"/>
                    <a:pt x="37352" y="42782"/>
                    <a:pt x="30420" y="427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29">
              <a:extLst>
                <a:ext uri="{FF2B5EF4-FFF2-40B4-BE49-F238E27FC236}">
                  <a16:creationId xmlns:a16="http://schemas.microsoft.com/office/drawing/2014/main" id="{2A9559A8-5565-D80D-169C-13C99691B20B}"/>
                </a:ext>
              </a:extLst>
            </p:cNvPr>
            <p:cNvSpPr/>
            <p:nvPr/>
          </p:nvSpPr>
          <p:spPr>
            <a:xfrm>
              <a:off x="9701542" y="5712389"/>
              <a:ext cx="60837" cy="60627"/>
            </a:xfrm>
            <a:custGeom>
              <a:avLst/>
              <a:gdLst/>
              <a:ahLst/>
              <a:cxnLst/>
              <a:rect l="l" t="t" r="r" b="b"/>
              <a:pathLst>
                <a:path w="60837" h="60627" extrusionOk="0">
                  <a:moveTo>
                    <a:pt x="30419" y="0"/>
                  </a:moveTo>
                  <a:cubicBezTo>
                    <a:pt x="13645" y="0"/>
                    <a:pt x="0" y="13599"/>
                    <a:pt x="0" y="30314"/>
                  </a:cubicBezTo>
                  <a:cubicBezTo>
                    <a:pt x="0" y="47030"/>
                    <a:pt x="13646" y="60628"/>
                    <a:pt x="30419" y="60628"/>
                  </a:cubicBezTo>
                  <a:cubicBezTo>
                    <a:pt x="47192" y="60628"/>
                    <a:pt x="60837" y="47029"/>
                    <a:pt x="60837" y="30314"/>
                  </a:cubicBezTo>
                  <a:cubicBezTo>
                    <a:pt x="60837" y="13600"/>
                    <a:pt x="47192" y="0"/>
                    <a:pt x="30419" y="0"/>
                  </a:cubicBezTo>
                  <a:close/>
                  <a:moveTo>
                    <a:pt x="30419" y="42780"/>
                  </a:moveTo>
                  <a:cubicBezTo>
                    <a:pt x="23487" y="42780"/>
                    <a:pt x="17847" y="37188"/>
                    <a:pt x="17847" y="30314"/>
                  </a:cubicBezTo>
                  <a:cubicBezTo>
                    <a:pt x="17847" y="23441"/>
                    <a:pt x="23487" y="17847"/>
                    <a:pt x="30419" y="17847"/>
                  </a:cubicBezTo>
                  <a:cubicBezTo>
                    <a:pt x="37351" y="17847"/>
                    <a:pt x="42990" y="23440"/>
                    <a:pt x="42990" y="30314"/>
                  </a:cubicBezTo>
                  <a:cubicBezTo>
                    <a:pt x="42991" y="37188"/>
                    <a:pt x="37351" y="42780"/>
                    <a:pt x="30419" y="427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29">
              <a:extLst>
                <a:ext uri="{FF2B5EF4-FFF2-40B4-BE49-F238E27FC236}">
                  <a16:creationId xmlns:a16="http://schemas.microsoft.com/office/drawing/2014/main" id="{2A88D581-B3A6-1272-B17F-C2EFFB56B0C8}"/>
                </a:ext>
              </a:extLst>
            </p:cNvPr>
            <p:cNvSpPr/>
            <p:nvPr/>
          </p:nvSpPr>
          <p:spPr>
            <a:xfrm>
              <a:off x="9666373" y="5589077"/>
              <a:ext cx="77283" cy="76989"/>
            </a:xfrm>
            <a:custGeom>
              <a:avLst/>
              <a:gdLst/>
              <a:ahLst/>
              <a:cxnLst/>
              <a:rect l="l" t="t" r="r" b="b"/>
              <a:pathLst>
                <a:path w="77283" h="76989" extrusionOk="0">
                  <a:moveTo>
                    <a:pt x="46865" y="16362"/>
                  </a:moveTo>
                  <a:cubicBezTo>
                    <a:pt x="41718" y="16363"/>
                    <a:pt x="36868" y="17648"/>
                    <a:pt x="32613" y="19908"/>
                  </a:cubicBezTo>
                  <a:lnTo>
                    <a:pt x="15218" y="2598"/>
                  </a:lnTo>
                  <a:cubicBezTo>
                    <a:pt x="11722" y="-879"/>
                    <a:pt x="6074" y="-863"/>
                    <a:pt x="2598" y="2629"/>
                  </a:cubicBezTo>
                  <a:cubicBezTo>
                    <a:pt x="-878" y="6122"/>
                    <a:pt x="-864" y="11771"/>
                    <a:pt x="2629" y="15248"/>
                  </a:cubicBezTo>
                  <a:lnTo>
                    <a:pt x="19981" y="32514"/>
                  </a:lnTo>
                  <a:cubicBezTo>
                    <a:pt x="17728" y="36745"/>
                    <a:pt x="16446" y="41562"/>
                    <a:pt x="16446" y="46675"/>
                  </a:cubicBezTo>
                  <a:cubicBezTo>
                    <a:pt x="16446" y="63391"/>
                    <a:pt x="30092" y="76990"/>
                    <a:pt x="46865" y="76990"/>
                  </a:cubicBezTo>
                  <a:cubicBezTo>
                    <a:pt x="63639" y="76990"/>
                    <a:pt x="77284" y="63391"/>
                    <a:pt x="77284" y="46675"/>
                  </a:cubicBezTo>
                  <a:cubicBezTo>
                    <a:pt x="77284" y="29960"/>
                    <a:pt x="63638" y="16362"/>
                    <a:pt x="46865" y="16362"/>
                  </a:cubicBezTo>
                  <a:close/>
                  <a:moveTo>
                    <a:pt x="46866" y="59143"/>
                  </a:moveTo>
                  <a:cubicBezTo>
                    <a:pt x="39934" y="59143"/>
                    <a:pt x="34294" y="53551"/>
                    <a:pt x="34294" y="46676"/>
                  </a:cubicBezTo>
                  <a:cubicBezTo>
                    <a:pt x="34294" y="39804"/>
                    <a:pt x="39934" y="34210"/>
                    <a:pt x="46866" y="34210"/>
                  </a:cubicBezTo>
                  <a:cubicBezTo>
                    <a:pt x="53798" y="34210"/>
                    <a:pt x="59438" y="39803"/>
                    <a:pt x="59438" y="46676"/>
                  </a:cubicBezTo>
                  <a:cubicBezTo>
                    <a:pt x="59438" y="53550"/>
                    <a:pt x="53798" y="59143"/>
                    <a:pt x="46866" y="591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29">
              <a:extLst>
                <a:ext uri="{FF2B5EF4-FFF2-40B4-BE49-F238E27FC236}">
                  <a16:creationId xmlns:a16="http://schemas.microsoft.com/office/drawing/2014/main" id="{F5FBF015-46F0-A252-F368-096566C89696}"/>
                </a:ext>
              </a:extLst>
            </p:cNvPr>
            <p:cNvSpPr/>
            <p:nvPr/>
          </p:nvSpPr>
          <p:spPr>
            <a:xfrm>
              <a:off x="9662710" y="5805538"/>
              <a:ext cx="60838" cy="60628"/>
            </a:xfrm>
            <a:custGeom>
              <a:avLst/>
              <a:gdLst/>
              <a:ahLst/>
              <a:cxnLst/>
              <a:rect l="l" t="t" r="r" b="b"/>
              <a:pathLst>
                <a:path w="60838" h="60628" extrusionOk="0">
                  <a:moveTo>
                    <a:pt x="30419" y="0"/>
                  </a:moveTo>
                  <a:cubicBezTo>
                    <a:pt x="13645" y="0"/>
                    <a:pt x="0" y="13599"/>
                    <a:pt x="0" y="30314"/>
                  </a:cubicBezTo>
                  <a:cubicBezTo>
                    <a:pt x="0" y="47030"/>
                    <a:pt x="13646" y="60629"/>
                    <a:pt x="30419" y="60629"/>
                  </a:cubicBezTo>
                  <a:cubicBezTo>
                    <a:pt x="47193" y="60629"/>
                    <a:pt x="60838" y="47030"/>
                    <a:pt x="60838" y="30314"/>
                  </a:cubicBezTo>
                  <a:cubicBezTo>
                    <a:pt x="60838" y="13599"/>
                    <a:pt x="47193" y="0"/>
                    <a:pt x="30419" y="0"/>
                  </a:cubicBezTo>
                  <a:close/>
                  <a:moveTo>
                    <a:pt x="30419" y="42780"/>
                  </a:moveTo>
                  <a:cubicBezTo>
                    <a:pt x="23487" y="42780"/>
                    <a:pt x="17847" y="37188"/>
                    <a:pt x="17847" y="30313"/>
                  </a:cubicBezTo>
                  <a:cubicBezTo>
                    <a:pt x="17847" y="23440"/>
                    <a:pt x="23487" y="17846"/>
                    <a:pt x="30419" y="17846"/>
                  </a:cubicBezTo>
                  <a:cubicBezTo>
                    <a:pt x="37351" y="17846"/>
                    <a:pt x="42991" y="23438"/>
                    <a:pt x="42991" y="30313"/>
                  </a:cubicBezTo>
                  <a:cubicBezTo>
                    <a:pt x="42992" y="37188"/>
                    <a:pt x="37352" y="42780"/>
                    <a:pt x="30419" y="427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29">
              <a:extLst>
                <a:ext uri="{FF2B5EF4-FFF2-40B4-BE49-F238E27FC236}">
                  <a16:creationId xmlns:a16="http://schemas.microsoft.com/office/drawing/2014/main" id="{3E8D0A83-9C78-973D-E63E-052AD0DA3DC9}"/>
                </a:ext>
              </a:extLst>
            </p:cNvPr>
            <p:cNvSpPr/>
            <p:nvPr/>
          </p:nvSpPr>
          <p:spPr>
            <a:xfrm>
              <a:off x="9164639" y="5327577"/>
              <a:ext cx="516611" cy="609193"/>
            </a:xfrm>
            <a:custGeom>
              <a:avLst/>
              <a:gdLst/>
              <a:ahLst/>
              <a:cxnLst/>
              <a:rect l="l" t="t" r="r" b="b"/>
              <a:pathLst>
                <a:path w="516611" h="609193" extrusionOk="0">
                  <a:moveTo>
                    <a:pt x="424077" y="167701"/>
                  </a:moveTo>
                  <a:cubicBezTo>
                    <a:pt x="429749" y="167701"/>
                    <a:pt x="436517" y="164907"/>
                    <a:pt x="440537" y="160907"/>
                  </a:cubicBezTo>
                  <a:lnTo>
                    <a:pt x="475011" y="126601"/>
                  </a:lnTo>
                  <a:cubicBezTo>
                    <a:pt x="478476" y="127971"/>
                    <a:pt x="482245" y="128732"/>
                    <a:pt x="486192" y="128732"/>
                  </a:cubicBezTo>
                  <a:cubicBezTo>
                    <a:pt x="502966" y="128732"/>
                    <a:pt x="516611" y="115134"/>
                    <a:pt x="516611" y="98418"/>
                  </a:cubicBezTo>
                  <a:cubicBezTo>
                    <a:pt x="516611" y="81703"/>
                    <a:pt x="502965" y="68106"/>
                    <a:pt x="486192" y="68106"/>
                  </a:cubicBezTo>
                  <a:cubicBezTo>
                    <a:pt x="469419" y="68106"/>
                    <a:pt x="455774" y="81704"/>
                    <a:pt x="455774" y="98418"/>
                  </a:cubicBezTo>
                  <a:cubicBezTo>
                    <a:pt x="455774" y="104694"/>
                    <a:pt x="457698" y="110533"/>
                    <a:pt x="460991" y="115375"/>
                  </a:cubicBezTo>
                  <a:lnTo>
                    <a:pt x="427951" y="148253"/>
                  </a:lnTo>
                  <a:cubicBezTo>
                    <a:pt x="427253" y="148923"/>
                    <a:pt x="425042" y="149836"/>
                    <a:pt x="424077" y="149853"/>
                  </a:cubicBezTo>
                  <a:lnTo>
                    <a:pt x="350419" y="149853"/>
                  </a:lnTo>
                  <a:lnTo>
                    <a:pt x="350419" y="90782"/>
                  </a:lnTo>
                  <a:lnTo>
                    <a:pt x="371138" y="90782"/>
                  </a:lnTo>
                  <a:cubicBezTo>
                    <a:pt x="374970" y="103155"/>
                    <a:pt x="386552" y="112172"/>
                    <a:pt x="400210" y="112172"/>
                  </a:cubicBezTo>
                  <a:cubicBezTo>
                    <a:pt x="416984" y="112172"/>
                    <a:pt x="430629" y="98574"/>
                    <a:pt x="430629" y="81858"/>
                  </a:cubicBezTo>
                  <a:cubicBezTo>
                    <a:pt x="430629" y="65143"/>
                    <a:pt x="416983" y="51545"/>
                    <a:pt x="400210" y="51545"/>
                  </a:cubicBezTo>
                  <a:cubicBezTo>
                    <a:pt x="386552" y="51545"/>
                    <a:pt x="374970" y="60561"/>
                    <a:pt x="371138" y="72934"/>
                  </a:cubicBezTo>
                  <a:lnTo>
                    <a:pt x="350419" y="72934"/>
                  </a:lnTo>
                  <a:lnTo>
                    <a:pt x="350419" y="71583"/>
                  </a:lnTo>
                  <a:cubicBezTo>
                    <a:pt x="350419" y="32111"/>
                    <a:pt x="318169" y="0"/>
                    <a:pt x="278526" y="0"/>
                  </a:cubicBezTo>
                  <a:cubicBezTo>
                    <a:pt x="250187" y="0"/>
                    <a:pt x="224765" y="16517"/>
                    <a:pt x="213164" y="41773"/>
                  </a:cubicBezTo>
                  <a:cubicBezTo>
                    <a:pt x="211380" y="41646"/>
                    <a:pt x="209602" y="41582"/>
                    <a:pt x="207837" y="41582"/>
                  </a:cubicBezTo>
                  <a:cubicBezTo>
                    <a:pt x="166636" y="41582"/>
                    <a:pt x="133005" y="74476"/>
                    <a:pt x="132050" y="115276"/>
                  </a:cubicBezTo>
                  <a:cubicBezTo>
                    <a:pt x="128492" y="114769"/>
                    <a:pt x="124894" y="114513"/>
                    <a:pt x="121281" y="114513"/>
                  </a:cubicBezTo>
                  <a:cubicBezTo>
                    <a:pt x="79479" y="114513"/>
                    <a:pt x="45473" y="148373"/>
                    <a:pt x="45473" y="189992"/>
                  </a:cubicBezTo>
                  <a:cubicBezTo>
                    <a:pt x="45473" y="199128"/>
                    <a:pt x="47076" y="207967"/>
                    <a:pt x="50245" y="216375"/>
                  </a:cubicBezTo>
                  <a:cubicBezTo>
                    <a:pt x="19043" y="234889"/>
                    <a:pt x="0" y="267962"/>
                    <a:pt x="0" y="304597"/>
                  </a:cubicBezTo>
                  <a:cubicBezTo>
                    <a:pt x="0" y="324267"/>
                    <a:pt x="5603" y="343387"/>
                    <a:pt x="16202" y="359889"/>
                  </a:cubicBezTo>
                  <a:cubicBezTo>
                    <a:pt x="24933" y="373482"/>
                    <a:pt x="36696" y="384796"/>
                    <a:pt x="50531" y="392984"/>
                  </a:cubicBezTo>
                  <a:cubicBezTo>
                    <a:pt x="47207" y="401600"/>
                    <a:pt x="45473" y="410826"/>
                    <a:pt x="45473" y="420090"/>
                  </a:cubicBezTo>
                  <a:cubicBezTo>
                    <a:pt x="45473" y="438463"/>
                    <a:pt x="52181" y="456169"/>
                    <a:pt x="64361" y="469946"/>
                  </a:cubicBezTo>
                  <a:cubicBezTo>
                    <a:pt x="67625" y="473638"/>
                    <a:pt x="73265" y="473986"/>
                    <a:pt x="76958" y="470721"/>
                  </a:cubicBezTo>
                  <a:cubicBezTo>
                    <a:pt x="80651" y="467456"/>
                    <a:pt x="80998" y="461817"/>
                    <a:pt x="77733" y="458124"/>
                  </a:cubicBezTo>
                  <a:cubicBezTo>
                    <a:pt x="68438" y="447612"/>
                    <a:pt x="63320" y="434104"/>
                    <a:pt x="63320" y="420089"/>
                  </a:cubicBezTo>
                  <a:cubicBezTo>
                    <a:pt x="63320" y="410660"/>
                    <a:pt x="65549" y="401668"/>
                    <a:pt x="69937" y="393358"/>
                  </a:cubicBezTo>
                  <a:cubicBezTo>
                    <a:pt x="75175" y="383410"/>
                    <a:pt x="83312" y="375009"/>
                    <a:pt x="93605" y="369436"/>
                  </a:cubicBezTo>
                  <a:cubicBezTo>
                    <a:pt x="97940" y="367089"/>
                    <a:pt x="99550" y="361674"/>
                    <a:pt x="97202" y="357341"/>
                  </a:cubicBezTo>
                  <a:cubicBezTo>
                    <a:pt x="94856" y="353005"/>
                    <a:pt x="89438" y="351393"/>
                    <a:pt x="85106" y="353744"/>
                  </a:cubicBezTo>
                  <a:cubicBezTo>
                    <a:pt x="74446" y="359518"/>
                    <a:pt x="65560" y="367615"/>
                    <a:pt x="58914" y="377200"/>
                  </a:cubicBezTo>
                  <a:cubicBezTo>
                    <a:pt x="33397" y="361850"/>
                    <a:pt x="17847" y="334709"/>
                    <a:pt x="17847" y="304597"/>
                  </a:cubicBezTo>
                  <a:cubicBezTo>
                    <a:pt x="17847" y="272400"/>
                    <a:pt x="35681" y="243537"/>
                    <a:pt x="64472" y="228928"/>
                  </a:cubicBezTo>
                  <a:cubicBezTo>
                    <a:pt x="64472" y="228928"/>
                    <a:pt x="81132" y="219659"/>
                    <a:pt x="103249" y="219659"/>
                  </a:cubicBezTo>
                  <a:cubicBezTo>
                    <a:pt x="108178" y="219659"/>
                    <a:pt x="112172" y="215665"/>
                    <a:pt x="112172" y="210736"/>
                  </a:cubicBezTo>
                  <a:cubicBezTo>
                    <a:pt x="112172" y="205806"/>
                    <a:pt x="108178" y="201812"/>
                    <a:pt x="103249" y="201812"/>
                  </a:cubicBezTo>
                  <a:cubicBezTo>
                    <a:pt x="90284" y="201812"/>
                    <a:pt x="77874" y="204209"/>
                    <a:pt x="66433" y="208572"/>
                  </a:cubicBezTo>
                  <a:cubicBezTo>
                    <a:pt x="64382" y="202623"/>
                    <a:pt x="63323" y="196406"/>
                    <a:pt x="63323" y="189993"/>
                  </a:cubicBezTo>
                  <a:cubicBezTo>
                    <a:pt x="63323" y="158214"/>
                    <a:pt x="89323" y="132361"/>
                    <a:pt x="121283" y="132361"/>
                  </a:cubicBezTo>
                  <a:cubicBezTo>
                    <a:pt x="127290" y="132361"/>
                    <a:pt x="133234" y="133281"/>
                    <a:pt x="138947" y="135096"/>
                  </a:cubicBezTo>
                  <a:cubicBezTo>
                    <a:pt x="141875" y="136025"/>
                    <a:pt x="145075" y="135384"/>
                    <a:pt x="147418" y="133397"/>
                  </a:cubicBezTo>
                  <a:cubicBezTo>
                    <a:pt x="149762" y="131410"/>
                    <a:pt x="150918" y="128359"/>
                    <a:pt x="150479" y="125318"/>
                  </a:cubicBezTo>
                  <a:cubicBezTo>
                    <a:pt x="150080" y="122548"/>
                    <a:pt x="149878" y="119771"/>
                    <a:pt x="149878" y="117063"/>
                  </a:cubicBezTo>
                  <a:cubicBezTo>
                    <a:pt x="149878" y="85285"/>
                    <a:pt x="175880" y="59431"/>
                    <a:pt x="207840" y="59431"/>
                  </a:cubicBezTo>
                  <a:cubicBezTo>
                    <a:pt x="210978" y="59431"/>
                    <a:pt x="214186" y="59700"/>
                    <a:pt x="217378" y="60224"/>
                  </a:cubicBezTo>
                  <a:cubicBezTo>
                    <a:pt x="244813" y="64762"/>
                    <a:pt x="265800" y="88515"/>
                    <a:pt x="265800" y="117063"/>
                  </a:cubicBezTo>
                  <a:cubicBezTo>
                    <a:pt x="265800" y="121992"/>
                    <a:pt x="269794" y="125986"/>
                    <a:pt x="274723" y="125986"/>
                  </a:cubicBezTo>
                  <a:cubicBezTo>
                    <a:pt x="279653" y="125986"/>
                    <a:pt x="283647" y="121992"/>
                    <a:pt x="283647" y="117063"/>
                  </a:cubicBezTo>
                  <a:cubicBezTo>
                    <a:pt x="283647" y="83626"/>
                    <a:pt x="261689" y="55216"/>
                    <a:pt x="231379" y="45334"/>
                  </a:cubicBezTo>
                  <a:cubicBezTo>
                    <a:pt x="240801" y="28579"/>
                    <a:pt x="258708" y="17847"/>
                    <a:pt x="278526" y="17847"/>
                  </a:cubicBezTo>
                  <a:cubicBezTo>
                    <a:pt x="308327" y="17847"/>
                    <a:pt x="332572" y="41953"/>
                    <a:pt x="332572" y="71583"/>
                  </a:cubicBezTo>
                  <a:lnTo>
                    <a:pt x="332572" y="72574"/>
                  </a:lnTo>
                  <a:lnTo>
                    <a:pt x="315408" y="72574"/>
                  </a:lnTo>
                  <a:cubicBezTo>
                    <a:pt x="310479" y="72574"/>
                    <a:pt x="306485" y="76568"/>
                    <a:pt x="306485" y="81497"/>
                  </a:cubicBezTo>
                  <a:cubicBezTo>
                    <a:pt x="306485" y="86427"/>
                    <a:pt x="310479" y="90421"/>
                    <a:pt x="315408" y="90421"/>
                  </a:cubicBezTo>
                  <a:lnTo>
                    <a:pt x="332572" y="90421"/>
                  </a:lnTo>
                  <a:lnTo>
                    <a:pt x="332572" y="149852"/>
                  </a:lnTo>
                  <a:lnTo>
                    <a:pt x="260397" y="149852"/>
                  </a:lnTo>
                  <a:cubicBezTo>
                    <a:pt x="244066" y="149852"/>
                    <a:pt x="230781" y="136652"/>
                    <a:pt x="230781" y="120427"/>
                  </a:cubicBezTo>
                  <a:cubicBezTo>
                    <a:pt x="230781" y="115498"/>
                    <a:pt x="226786" y="111504"/>
                    <a:pt x="221857" y="111504"/>
                  </a:cubicBezTo>
                  <a:cubicBezTo>
                    <a:pt x="216927" y="111504"/>
                    <a:pt x="212933" y="115498"/>
                    <a:pt x="212933" y="120427"/>
                  </a:cubicBezTo>
                  <a:cubicBezTo>
                    <a:pt x="212933" y="146493"/>
                    <a:pt x="234225" y="167699"/>
                    <a:pt x="260397" y="167699"/>
                  </a:cubicBezTo>
                  <a:lnTo>
                    <a:pt x="332572" y="167699"/>
                  </a:lnTo>
                  <a:lnTo>
                    <a:pt x="332572" y="317923"/>
                  </a:lnTo>
                  <a:lnTo>
                    <a:pt x="187819" y="317923"/>
                  </a:lnTo>
                  <a:cubicBezTo>
                    <a:pt x="182890" y="317923"/>
                    <a:pt x="178896" y="321917"/>
                    <a:pt x="178896" y="326846"/>
                  </a:cubicBezTo>
                  <a:cubicBezTo>
                    <a:pt x="178896" y="331776"/>
                    <a:pt x="182890" y="335770"/>
                    <a:pt x="187819" y="335770"/>
                  </a:cubicBezTo>
                  <a:lnTo>
                    <a:pt x="332572" y="335770"/>
                  </a:lnTo>
                  <a:lnTo>
                    <a:pt x="332572" y="458294"/>
                  </a:lnTo>
                  <a:lnTo>
                    <a:pt x="304996" y="458294"/>
                  </a:lnTo>
                  <a:cubicBezTo>
                    <a:pt x="279817" y="458294"/>
                    <a:pt x="259333" y="478696"/>
                    <a:pt x="259333" y="503775"/>
                  </a:cubicBezTo>
                  <a:cubicBezTo>
                    <a:pt x="259333" y="508705"/>
                    <a:pt x="263327" y="512699"/>
                    <a:pt x="268257" y="512699"/>
                  </a:cubicBezTo>
                  <a:cubicBezTo>
                    <a:pt x="273186" y="512699"/>
                    <a:pt x="277180" y="508705"/>
                    <a:pt x="277180" y="503775"/>
                  </a:cubicBezTo>
                  <a:cubicBezTo>
                    <a:pt x="277180" y="488538"/>
                    <a:pt x="289658" y="476141"/>
                    <a:pt x="304996" y="476141"/>
                  </a:cubicBezTo>
                  <a:lnTo>
                    <a:pt x="332572" y="476141"/>
                  </a:lnTo>
                  <a:lnTo>
                    <a:pt x="332572" y="537610"/>
                  </a:lnTo>
                  <a:cubicBezTo>
                    <a:pt x="332572" y="539012"/>
                    <a:pt x="332500" y="540397"/>
                    <a:pt x="332395" y="541771"/>
                  </a:cubicBezTo>
                  <a:lnTo>
                    <a:pt x="315408" y="541771"/>
                  </a:lnTo>
                  <a:cubicBezTo>
                    <a:pt x="310479" y="541771"/>
                    <a:pt x="306485" y="545766"/>
                    <a:pt x="306485" y="550695"/>
                  </a:cubicBezTo>
                  <a:cubicBezTo>
                    <a:pt x="306485" y="555624"/>
                    <a:pt x="310479" y="559619"/>
                    <a:pt x="315408" y="559619"/>
                  </a:cubicBezTo>
                  <a:lnTo>
                    <a:pt x="327811" y="559619"/>
                  </a:lnTo>
                  <a:cubicBezTo>
                    <a:pt x="319339" y="578301"/>
                    <a:pt x="300442" y="591346"/>
                    <a:pt x="278526" y="591346"/>
                  </a:cubicBezTo>
                  <a:cubicBezTo>
                    <a:pt x="258842" y="591346"/>
                    <a:pt x="241000" y="580725"/>
                    <a:pt x="231530" y="564131"/>
                  </a:cubicBezTo>
                  <a:cubicBezTo>
                    <a:pt x="242309" y="560610"/>
                    <a:pt x="252229" y="554692"/>
                    <a:pt x="260586" y="546629"/>
                  </a:cubicBezTo>
                  <a:cubicBezTo>
                    <a:pt x="264133" y="543207"/>
                    <a:pt x="264234" y="537558"/>
                    <a:pt x="260812" y="534012"/>
                  </a:cubicBezTo>
                  <a:cubicBezTo>
                    <a:pt x="257390" y="530463"/>
                    <a:pt x="251741" y="530363"/>
                    <a:pt x="248195" y="533785"/>
                  </a:cubicBezTo>
                  <a:cubicBezTo>
                    <a:pt x="239673" y="542007"/>
                    <a:pt x="229021" y="547315"/>
                    <a:pt x="217518" y="549233"/>
                  </a:cubicBezTo>
                  <a:cubicBezTo>
                    <a:pt x="214274" y="549775"/>
                    <a:pt x="211018" y="550051"/>
                    <a:pt x="207837" y="550051"/>
                  </a:cubicBezTo>
                  <a:cubicBezTo>
                    <a:pt x="175877" y="550051"/>
                    <a:pt x="149876" y="524198"/>
                    <a:pt x="149876" y="492418"/>
                  </a:cubicBezTo>
                  <a:cubicBezTo>
                    <a:pt x="149876" y="491606"/>
                    <a:pt x="149925" y="490762"/>
                    <a:pt x="149964" y="489927"/>
                  </a:cubicBezTo>
                  <a:cubicBezTo>
                    <a:pt x="157167" y="486995"/>
                    <a:pt x="163934" y="482983"/>
                    <a:pt x="169968" y="477945"/>
                  </a:cubicBezTo>
                  <a:cubicBezTo>
                    <a:pt x="173752" y="474787"/>
                    <a:pt x="174258" y="469160"/>
                    <a:pt x="171099" y="465376"/>
                  </a:cubicBezTo>
                  <a:cubicBezTo>
                    <a:pt x="167940" y="461592"/>
                    <a:pt x="162405" y="461201"/>
                    <a:pt x="158529" y="464246"/>
                  </a:cubicBezTo>
                  <a:cubicBezTo>
                    <a:pt x="140622" y="478312"/>
                    <a:pt x="123303" y="478093"/>
                    <a:pt x="116375" y="477518"/>
                  </a:cubicBezTo>
                  <a:cubicBezTo>
                    <a:pt x="111449" y="477100"/>
                    <a:pt x="107151" y="480762"/>
                    <a:pt x="106742" y="485672"/>
                  </a:cubicBezTo>
                  <a:cubicBezTo>
                    <a:pt x="106334" y="490584"/>
                    <a:pt x="109986" y="494896"/>
                    <a:pt x="114897" y="495305"/>
                  </a:cubicBezTo>
                  <a:cubicBezTo>
                    <a:pt x="120602" y="495776"/>
                    <a:pt x="126415" y="495611"/>
                    <a:pt x="132066" y="494805"/>
                  </a:cubicBezTo>
                  <a:cubicBezTo>
                    <a:pt x="133335" y="535326"/>
                    <a:pt x="166838" y="567899"/>
                    <a:pt x="207838" y="567899"/>
                  </a:cubicBezTo>
                  <a:cubicBezTo>
                    <a:pt x="209644" y="567899"/>
                    <a:pt x="211466" y="567831"/>
                    <a:pt x="213294" y="567698"/>
                  </a:cubicBezTo>
                  <a:cubicBezTo>
                    <a:pt x="224956" y="592786"/>
                    <a:pt x="250327" y="609193"/>
                    <a:pt x="278526" y="609193"/>
                  </a:cubicBezTo>
                  <a:cubicBezTo>
                    <a:pt x="318168" y="609193"/>
                    <a:pt x="350419" y="577082"/>
                    <a:pt x="350419" y="537610"/>
                  </a:cubicBezTo>
                  <a:lnTo>
                    <a:pt x="350419" y="517890"/>
                  </a:lnTo>
                  <a:lnTo>
                    <a:pt x="397725" y="517890"/>
                  </a:lnTo>
                  <a:cubicBezTo>
                    <a:pt x="398693" y="517907"/>
                    <a:pt x="400904" y="518819"/>
                    <a:pt x="401600" y="519488"/>
                  </a:cubicBezTo>
                  <a:lnTo>
                    <a:pt x="422875" y="540659"/>
                  </a:lnTo>
                  <a:cubicBezTo>
                    <a:pt x="419997" y="545288"/>
                    <a:pt x="418330" y="550741"/>
                    <a:pt x="418330" y="556576"/>
                  </a:cubicBezTo>
                  <a:cubicBezTo>
                    <a:pt x="418330" y="573292"/>
                    <a:pt x="431976" y="586891"/>
                    <a:pt x="448749" y="586891"/>
                  </a:cubicBezTo>
                  <a:cubicBezTo>
                    <a:pt x="465523" y="586891"/>
                    <a:pt x="479168" y="573292"/>
                    <a:pt x="479168" y="556576"/>
                  </a:cubicBezTo>
                  <a:cubicBezTo>
                    <a:pt x="479168" y="539860"/>
                    <a:pt x="465522" y="526262"/>
                    <a:pt x="448749" y="526262"/>
                  </a:cubicBezTo>
                  <a:cubicBezTo>
                    <a:pt x="444339" y="526262"/>
                    <a:pt x="440149" y="527210"/>
                    <a:pt x="436361" y="528900"/>
                  </a:cubicBezTo>
                  <a:lnTo>
                    <a:pt x="414188" y="506837"/>
                  </a:lnTo>
                  <a:cubicBezTo>
                    <a:pt x="410168" y="502836"/>
                    <a:pt x="403400" y="500043"/>
                    <a:pt x="397728" y="500043"/>
                  </a:cubicBezTo>
                  <a:lnTo>
                    <a:pt x="350419" y="500043"/>
                  </a:lnTo>
                  <a:lnTo>
                    <a:pt x="350419" y="452340"/>
                  </a:lnTo>
                  <a:lnTo>
                    <a:pt x="427996" y="452340"/>
                  </a:lnTo>
                  <a:cubicBezTo>
                    <a:pt x="431829" y="464713"/>
                    <a:pt x="443410" y="473731"/>
                    <a:pt x="457070" y="473731"/>
                  </a:cubicBezTo>
                  <a:cubicBezTo>
                    <a:pt x="473844" y="473731"/>
                    <a:pt x="487489" y="460132"/>
                    <a:pt x="487489" y="443416"/>
                  </a:cubicBezTo>
                  <a:cubicBezTo>
                    <a:pt x="487489" y="426700"/>
                    <a:pt x="473843" y="413102"/>
                    <a:pt x="457070" y="413102"/>
                  </a:cubicBezTo>
                  <a:cubicBezTo>
                    <a:pt x="443412" y="413102"/>
                    <a:pt x="431829" y="422118"/>
                    <a:pt x="427996" y="434493"/>
                  </a:cubicBezTo>
                  <a:lnTo>
                    <a:pt x="350419" y="434493"/>
                  </a:lnTo>
                  <a:lnTo>
                    <a:pt x="350419" y="374716"/>
                  </a:lnTo>
                  <a:lnTo>
                    <a:pt x="443252" y="374716"/>
                  </a:lnTo>
                  <a:cubicBezTo>
                    <a:pt x="447085" y="387089"/>
                    <a:pt x="458666" y="396106"/>
                    <a:pt x="472326" y="396106"/>
                  </a:cubicBezTo>
                  <a:cubicBezTo>
                    <a:pt x="489100" y="396106"/>
                    <a:pt x="502745" y="382508"/>
                    <a:pt x="502745" y="365792"/>
                  </a:cubicBezTo>
                  <a:cubicBezTo>
                    <a:pt x="502745" y="349076"/>
                    <a:pt x="489099" y="335477"/>
                    <a:pt x="472326" y="335477"/>
                  </a:cubicBezTo>
                  <a:cubicBezTo>
                    <a:pt x="458666" y="335477"/>
                    <a:pt x="447085" y="344494"/>
                    <a:pt x="443252" y="356868"/>
                  </a:cubicBezTo>
                  <a:lnTo>
                    <a:pt x="350419" y="356868"/>
                  </a:lnTo>
                  <a:lnTo>
                    <a:pt x="350419" y="291916"/>
                  </a:lnTo>
                  <a:lnTo>
                    <a:pt x="372524" y="291916"/>
                  </a:lnTo>
                  <a:cubicBezTo>
                    <a:pt x="376358" y="304288"/>
                    <a:pt x="387939" y="313306"/>
                    <a:pt x="401597" y="313306"/>
                  </a:cubicBezTo>
                  <a:cubicBezTo>
                    <a:pt x="418372" y="313306"/>
                    <a:pt x="432017" y="299708"/>
                    <a:pt x="432017" y="282993"/>
                  </a:cubicBezTo>
                  <a:cubicBezTo>
                    <a:pt x="432017" y="266277"/>
                    <a:pt x="418370" y="252678"/>
                    <a:pt x="401597" y="252678"/>
                  </a:cubicBezTo>
                  <a:cubicBezTo>
                    <a:pt x="387939" y="252678"/>
                    <a:pt x="376356" y="261695"/>
                    <a:pt x="372524" y="274069"/>
                  </a:cubicBezTo>
                  <a:lnTo>
                    <a:pt x="350419" y="274069"/>
                  </a:lnTo>
                  <a:lnTo>
                    <a:pt x="350419" y="222572"/>
                  </a:lnTo>
                  <a:lnTo>
                    <a:pt x="447650" y="222572"/>
                  </a:lnTo>
                  <a:cubicBezTo>
                    <a:pt x="448617" y="222590"/>
                    <a:pt x="450829" y="223501"/>
                    <a:pt x="451525" y="224170"/>
                  </a:cubicBezTo>
                  <a:lnTo>
                    <a:pt x="469856" y="242412"/>
                  </a:lnTo>
                  <a:cubicBezTo>
                    <a:pt x="471596" y="244145"/>
                    <a:pt x="473872" y="245011"/>
                    <a:pt x="476150" y="245011"/>
                  </a:cubicBezTo>
                  <a:cubicBezTo>
                    <a:pt x="478440" y="245011"/>
                    <a:pt x="480732" y="244134"/>
                    <a:pt x="482475" y="242381"/>
                  </a:cubicBezTo>
                  <a:cubicBezTo>
                    <a:pt x="485952" y="238888"/>
                    <a:pt x="485937" y="233238"/>
                    <a:pt x="482444" y="229761"/>
                  </a:cubicBezTo>
                  <a:lnTo>
                    <a:pt x="464113" y="211518"/>
                  </a:lnTo>
                  <a:cubicBezTo>
                    <a:pt x="460093" y="207518"/>
                    <a:pt x="453325" y="204725"/>
                    <a:pt x="447653" y="204725"/>
                  </a:cubicBezTo>
                  <a:lnTo>
                    <a:pt x="350419" y="204725"/>
                  </a:lnTo>
                  <a:lnTo>
                    <a:pt x="350419" y="167701"/>
                  </a:lnTo>
                  <a:lnTo>
                    <a:pt x="424077" y="167701"/>
                  </a:lnTo>
                  <a:close/>
                  <a:moveTo>
                    <a:pt x="486192" y="85952"/>
                  </a:moveTo>
                  <a:cubicBezTo>
                    <a:pt x="493124" y="85952"/>
                    <a:pt x="498764" y="91544"/>
                    <a:pt x="498764" y="98417"/>
                  </a:cubicBezTo>
                  <a:cubicBezTo>
                    <a:pt x="498764" y="105290"/>
                    <a:pt x="493124" y="110884"/>
                    <a:pt x="486192" y="110884"/>
                  </a:cubicBezTo>
                  <a:cubicBezTo>
                    <a:pt x="479260" y="110884"/>
                    <a:pt x="473621" y="105292"/>
                    <a:pt x="473621" y="98417"/>
                  </a:cubicBezTo>
                  <a:cubicBezTo>
                    <a:pt x="473621" y="91544"/>
                    <a:pt x="479260" y="85952"/>
                    <a:pt x="486192" y="85952"/>
                  </a:cubicBezTo>
                  <a:close/>
                  <a:moveTo>
                    <a:pt x="400210" y="69392"/>
                  </a:moveTo>
                  <a:cubicBezTo>
                    <a:pt x="407142" y="69392"/>
                    <a:pt x="412782" y="74984"/>
                    <a:pt x="412782" y="81858"/>
                  </a:cubicBezTo>
                  <a:cubicBezTo>
                    <a:pt x="412782" y="88732"/>
                    <a:pt x="407142" y="94325"/>
                    <a:pt x="400210" y="94325"/>
                  </a:cubicBezTo>
                  <a:cubicBezTo>
                    <a:pt x="393278" y="94325"/>
                    <a:pt x="387640" y="88733"/>
                    <a:pt x="387640" y="81858"/>
                  </a:cubicBezTo>
                  <a:cubicBezTo>
                    <a:pt x="387638" y="74984"/>
                    <a:pt x="393278" y="69392"/>
                    <a:pt x="400210" y="69392"/>
                  </a:cubicBezTo>
                  <a:close/>
                  <a:moveTo>
                    <a:pt x="448749" y="544108"/>
                  </a:moveTo>
                  <a:cubicBezTo>
                    <a:pt x="455681" y="544108"/>
                    <a:pt x="461321" y="549702"/>
                    <a:pt x="461321" y="556575"/>
                  </a:cubicBezTo>
                  <a:cubicBezTo>
                    <a:pt x="461321" y="563449"/>
                    <a:pt x="455681" y="569042"/>
                    <a:pt x="448749" y="569042"/>
                  </a:cubicBezTo>
                  <a:cubicBezTo>
                    <a:pt x="441817" y="569042"/>
                    <a:pt x="436177" y="563450"/>
                    <a:pt x="436177" y="556575"/>
                  </a:cubicBezTo>
                  <a:cubicBezTo>
                    <a:pt x="436177" y="549702"/>
                    <a:pt x="441817" y="544108"/>
                    <a:pt x="448749" y="544108"/>
                  </a:cubicBezTo>
                  <a:close/>
                  <a:moveTo>
                    <a:pt x="457070" y="430949"/>
                  </a:moveTo>
                  <a:cubicBezTo>
                    <a:pt x="464002" y="430949"/>
                    <a:pt x="469641" y="436542"/>
                    <a:pt x="469641" y="443416"/>
                  </a:cubicBezTo>
                  <a:cubicBezTo>
                    <a:pt x="469641" y="450290"/>
                    <a:pt x="464002" y="455883"/>
                    <a:pt x="457070" y="455883"/>
                  </a:cubicBezTo>
                  <a:cubicBezTo>
                    <a:pt x="450138" y="455883"/>
                    <a:pt x="444498" y="450291"/>
                    <a:pt x="444498" y="443416"/>
                  </a:cubicBezTo>
                  <a:cubicBezTo>
                    <a:pt x="444498" y="436543"/>
                    <a:pt x="450138" y="430949"/>
                    <a:pt x="457070" y="430949"/>
                  </a:cubicBezTo>
                  <a:close/>
                  <a:moveTo>
                    <a:pt x="472324" y="353325"/>
                  </a:moveTo>
                  <a:cubicBezTo>
                    <a:pt x="479256" y="353325"/>
                    <a:pt x="484896" y="358917"/>
                    <a:pt x="484896" y="365792"/>
                  </a:cubicBezTo>
                  <a:cubicBezTo>
                    <a:pt x="484896" y="372666"/>
                    <a:pt x="479256" y="378259"/>
                    <a:pt x="472324" y="378259"/>
                  </a:cubicBezTo>
                  <a:cubicBezTo>
                    <a:pt x="465393" y="378259"/>
                    <a:pt x="459753" y="372667"/>
                    <a:pt x="459753" y="365792"/>
                  </a:cubicBezTo>
                  <a:cubicBezTo>
                    <a:pt x="459753" y="358917"/>
                    <a:pt x="465393" y="353325"/>
                    <a:pt x="472324" y="353325"/>
                  </a:cubicBezTo>
                  <a:close/>
                  <a:moveTo>
                    <a:pt x="401597" y="270526"/>
                  </a:moveTo>
                  <a:cubicBezTo>
                    <a:pt x="408529" y="270526"/>
                    <a:pt x="414169" y="276118"/>
                    <a:pt x="414169" y="282993"/>
                  </a:cubicBezTo>
                  <a:cubicBezTo>
                    <a:pt x="414169" y="289865"/>
                    <a:pt x="408529" y="295459"/>
                    <a:pt x="401597" y="295459"/>
                  </a:cubicBezTo>
                  <a:cubicBezTo>
                    <a:pt x="394665" y="295459"/>
                    <a:pt x="389026" y="289866"/>
                    <a:pt x="389026" y="282993"/>
                  </a:cubicBezTo>
                  <a:cubicBezTo>
                    <a:pt x="389026" y="276118"/>
                    <a:pt x="394665" y="270526"/>
                    <a:pt x="401597" y="2705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4" name="Google Shape;1364;p29">
            <a:extLst>
              <a:ext uri="{FF2B5EF4-FFF2-40B4-BE49-F238E27FC236}">
                <a16:creationId xmlns:a16="http://schemas.microsoft.com/office/drawing/2014/main" id="{BE5F9F9D-E321-F53B-7C56-C585DF7CCD97}"/>
              </a:ext>
            </a:extLst>
          </p:cNvPr>
          <p:cNvGrpSpPr/>
          <p:nvPr/>
        </p:nvGrpSpPr>
        <p:grpSpPr>
          <a:xfrm>
            <a:off x="5609313" y="3858016"/>
            <a:ext cx="355258" cy="336374"/>
            <a:chOff x="6290892" y="5327577"/>
            <a:chExt cx="572359" cy="609188"/>
          </a:xfrm>
        </p:grpSpPr>
        <p:sp>
          <p:nvSpPr>
            <p:cNvPr id="1365" name="Google Shape;1365;p29">
              <a:extLst>
                <a:ext uri="{FF2B5EF4-FFF2-40B4-BE49-F238E27FC236}">
                  <a16:creationId xmlns:a16="http://schemas.microsoft.com/office/drawing/2014/main" id="{48BF6806-61DD-C1FD-E3A6-07C291A0C273}"/>
                </a:ext>
              </a:extLst>
            </p:cNvPr>
            <p:cNvSpPr/>
            <p:nvPr/>
          </p:nvSpPr>
          <p:spPr>
            <a:xfrm>
              <a:off x="6425419" y="5350781"/>
              <a:ext cx="302604" cy="265996"/>
            </a:xfrm>
            <a:custGeom>
              <a:avLst/>
              <a:gdLst/>
              <a:ahLst/>
              <a:cxnLst/>
              <a:rect l="l" t="t" r="r" b="b"/>
              <a:pathLst>
                <a:path w="302604" h="265996" extrusionOk="0">
                  <a:moveTo>
                    <a:pt x="299700" y="77903"/>
                  </a:moveTo>
                  <a:lnTo>
                    <a:pt x="251360" y="8725"/>
                  </a:lnTo>
                  <a:cubicBezTo>
                    <a:pt x="247827" y="3671"/>
                    <a:pt x="240786" y="0"/>
                    <a:pt x="234619" y="0"/>
                  </a:cubicBezTo>
                  <a:lnTo>
                    <a:pt x="67982" y="0"/>
                  </a:lnTo>
                  <a:cubicBezTo>
                    <a:pt x="61815" y="0"/>
                    <a:pt x="54775" y="3668"/>
                    <a:pt x="51242" y="8725"/>
                  </a:cubicBezTo>
                  <a:lnTo>
                    <a:pt x="2903" y="77903"/>
                  </a:lnTo>
                  <a:cubicBezTo>
                    <a:pt x="-1292" y="83908"/>
                    <a:pt x="-899" y="92664"/>
                    <a:pt x="3815" y="98269"/>
                  </a:cubicBezTo>
                  <a:lnTo>
                    <a:pt x="140597" y="260918"/>
                  </a:lnTo>
                  <a:cubicBezTo>
                    <a:pt x="143312" y="264145"/>
                    <a:pt x="147213" y="265996"/>
                    <a:pt x="151300" y="265996"/>
                  </a:cubicBezTo>
                  <a:cubicBezTo>
                    <a:pt x="155387" y="265996"/>
                    <a:pt x="159287" y="264145"/>
                    <a:pt x="162003" y="260918"/>
                  </a:cubicBezTo>
                  <a:lnTo>
                    <a:pt x="298791" y="98269"/>
                  </a:lnTo>
                  <a:cubicBezTo>
                    <a:pt x="303505" y="92664"/>
                    <a:pt x="303896" y="83908"/>
                    <a:pt x="299700" y="77903"/>
                  </a:cubicBezTo>
                  <a:close/>
                  <a:moveTo>
                    <a:pt x="65881" y="19058"/>
                  </a:moveTo>
                  <a:cubicBezTo>
                    <a:pt x="66263" y="18616"/>
                    <a:pt x="67490" y="17977"/>
                    <a:pt x="67983" y="17919"/>
                  </a:cubicBezTo>
                  <a:lnTo>
                    <a:pt x="82906" y="17919"/>
                  </a:lnTo>
                  <a:lnTo>
                    <a:pt x="97846" y="78969"/>
                  </a:lnTo>
                  <a:lnTo>
                    <a:pt x="24019" y="78969"/>
                  </a:lnTo>
                  <a:lnTo>
                    <a:pt x="65881" y="19058"/>
                  </a:lnTo>
                  <a:close/>
                  <a:moveTo>
                    <a:pt x="26070" y="96890"/>
                  </a:moveTo>
                  <a:lnTo>
                    <a:pt x="102230" y="96890"/>
                  </a:lnTo>
                  <a:lnTo>
                    <a:pt x="133486" y="224616"/>
                  </a:lnTo>
                  <a:lnTo>
                    <a:pt x="26070" y="96890"/>
                  </a:lnTo>
                  <a:close/>
                  <a:moveTo>
                    <a:pt x="169115" y="224619"/>
                  </a:moveTo>
                  <a:lnTo>
                    <a:pt x="192133" y="130558"/>
                  </a:lnTo>
                  <a:cubicBezTo>
                    <a:pt x="193308" y="125752"/>
                    <a:pt x="190366" y="120901"/>
                    <a:pt x="185559" y="119724"/>
                  </a:cubicBezTo>
                  <a:cubicBezTo>
                    <a:pt x="180751" y="118548"/>
                    <a:pt x="175902" y="121492"/>
                    <a:pt x="174727" y="126297"/>
                  </a:cubicBezTo>
                  <a:lnTo>
                    <a:pt x="151301" y="222025"/>
                  </a:lnTo>
                  <a:lnTo>
                    <a:pt x="120681" y="96889"/>
                  </a:lnTo>
                  <a:lnTo>
                    <a:pt x="276537" y="96889"/>
                  </a:lnTo>
                  <a:lnTo>
                    <a:pt x="169115" y="224619"/>
                  </a:lnTo>
                  <a:close/>
                  <a:moveTo>
                    <a:pt x="116293" y="78971"/>
                  </a:moveTo>
                  <a:lnTo>
                    <a:pt x="101427" y="18222"/>
                  </a:lnTo>
                  <a:lnTo>
                    <a:pt x="201171" y="18222"/>
                  </a:lnTo>
                  <a:lnTo>
                    <a:pt x="190511" y="61784"/>
                  </a:lnTo>
                  <a:cubicBezTo>
                    <a:pt x="189335" y="66590"/>
                    <a:pt x="192278" y="71441"/>
                    <a:pt x="197085" y="72618"/>
                  </a:cubicBezTo>
                  <a:cubicBezTo>
                    <a:pt x="201890" y="73796"/>
                    <a:pt x="206741" y="70851"/>
                    <a:pt x="207917" y="66044"/>
                  </a:cubicBezTo>
                  <a:lnTo>
                    <a:pt x="219693" y="17918"/>
                  </a:lnTo>
                  <a:lnTo>
                    <a:pt x="234531" y="17918"/>
                  </a:lnTo>
                  <a:cubicBezTo>
                    <a:pt x="235110" y="17977"/>
                    <a:pt x="236338" y="18617"/>
                    <a:pt x="236668" y="18990"/>
                  </a:cubicBezTo>
                  <a:lnTo>
                    <a:pt x="278583" y="78973"/>
                  </a:lnTo>
                  <a:lnTo>
                    <a:pt x="116293" y="789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29">
              <a:extLst>
                <a:ext uri="{FF2B5EF4-FFF2-40B4-BE49-F238E27FC236}">
                  <a16:creationId xmlns:a16="http://schemas.microsoft.com/office/drawing/2014/main" id="{A1F34E10-040A-E0C9-15AA-00D79F2EED7D}"/>
                </a:ext>
              </a:extLst>
            </p:cNvPr>
            <p:cNvSpPr/>
            <p:nvPr/>
          </p:nvSpPr>
          <p:spPr>
            <a:xfrm>
              <a:off x="6403552" y="5502038"/>
              <a:ext cx="26367" cy="26367"/>
            </a:xfrm>
            <a:custGeom>
              <a:avLst/>
              <a:gdLst/>
              <a:ahLst/>
              <a:cxnLst/>
              <a:rect l="l" t="t" r="r" b="b"/>
              <a:pathLst>
                <a:path w="26367" h="26367" extrusionOk="0">
                  <a:moveTo>
                    <a:pt x="23743" y="11072"/>
                  </a:moveTo>
                  <a:lnTo>
                    <a:pt x="15295" y="2624"/>
                  </a:lnTo>
                  <a:cubicBezTo>
                    <a:pt x="11796" y="-875"/>
                    <a:pt x="6123" y="-875"/>
                    <a:pt x="2624" y="2624"/>
                  </a:cubicBezTo>
                  <a:cubicBezTo>
                    <a:pt x="-875" y="6124"/>
                    <a:pt x="-875" y="11797"/>
                    <a:pt x="2624" y="15295"/>
                  </a:cubicBezTo>
                  <a:lnTo>
                    <a:pt x="11072" y="23743"/>
                  </a:lnTo>
                  <a:cubicBezTo>
                    <a:pt x="12821" y="25492"/>
                    <a:pt x="15115" y="26368"/>
                    <a:pt x="17408" y="26368"/>
                  </a:cubicBezTo>
                  <a:cubicBezTo>
                    <a:pt x="19701" y="26368"/>
                    <a:pt x="21995" y="25493"/>
                    <a:pt x="23744" y="23743"/>
                  </a:cubicBezTo>
                  <a:cubicBezTo>
                    <a:pt x="27242" y="20245"/>
                    <a:pt x="27242" y="14570"/>
                    <a:pt x="23743" y="110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29">
              <a:extLst>
                <a:ext uri="{FF2B5EF4-FFF2-40B4-BE49-F238E27FC236}">
                  <a16:creationId xmlns:a16="http://schemas.microsoft.com/office/drawing/2014/main" id="{57C83CAA-CED8-60DE-0CD7-6FECFD3B4899}"/>
                </a:ext>
              </a:extLst>
            </p:cNvPr>
            <p:cNvSpPr/>
            <p:nvPr/>
          </p:nvSpPr>
          <p:spPr>
            <a:xfrm>
              <a:off x="6462687" y="5561170"/>
              <a:ext cx="26367" cy="26367"/>
            </a:xfrm>
            <a:custGeom>
              <a:avLst/>
              <a:gdLst/>
              <a:ahLst/>
              <a:cxnLst/>
              <a:rect l="l" t="t" r="r" b="b"/>
              <a:pathLst>
                <a:path w="26367" h="26367" extrusionOk="0">
                  <a:moveTo>
                    <a:pt x="23743" y="11071"/>
                  </a:moveTo>
                  <a:lnTo>
                    <a:pt x="15295" y="2623"/>
                  </a:lnTo>
                  <a:cubicBezTo>
                    <a:pt x="11796" y="-875"/>
                    <a:pt x="6123" y="-875"/>
                    <a:pt x="2624" y="2625"/>
                  </a:cubicBezTo>
                  <a:cubicBezTo>
                    <a:pt x="-875" y="6124"/>
                    <a:pt x="-875" y="11797"/>
                    <a:pt x="2624" y="15295"/>
                  </a:cubicBezTo>
                  <a:lnTo>
                    <a:pt x="11072" y="23743"/>
                  </a:lnTo>
                  <a:cubicBezTo>
                    <a:pt x="12821" y="25492"/>
                    <a:pt x="15115" y="26368"/>
                    <a:pt x="17408" y="26368"/>
                  </a:cubicBezTo>
                  <a:cubicBezTo>
                    <a:pt x="19701" y="26368"/>
                    <a:pt x="21995" y="25493"/>
                    <a:pt x="23744" y="23743"/>
                  </a:cubicBezTo>
                  <a:cubicBezTo>
                    <a:pt x="27242" y="20244"/>
                    <a:pt x="27242" y="14571"/>
                    <a:pt x="23743" y="110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29">
              <a:extLst>
                <a:ext uri="{FF2B5EF4-FFF2-40B4-BE49-F238E27FC236}">
                  <a16:creationId xmlns:a16="http://schemas.microsoft.com/office/drawing/2014/main" id="{24107A89-C8CA-0052-B418-DC616A53BE9B}"/>
                </a:ext>
              </a:extLst>
            </p:cNvPr>
            <p:cNvSpPr/>
            <p:nvPr/>
          </p:nvSpPr>
          <p:spPr>
            <a:xfrm>
              <a:off x="6492254" y="5590737"/>
              <a:ext cx="26367" cy="26367"/>
            </a:xfrm>
            <a:custGeom>
              <a:avLst/>
              <a:gdLst/>
              <a:ahLst/>
              <a:cxnLst/>
              <a:rect l="l" t="t" r="r" b="b"/>
              <a:pathLst>
                <a:path w="26367" h="26367" extrusionOk="0">
                  <a:moveTo>
                    <a:pt x="23743" y="11072"/>
                  </a:moveTo>
                  <a:lnTo>
                    <a:pt x="15295" y="2625"/>
                  </a:lnTo>
                  <a:cubicBezTo>
                    <a:pt x="11796" y="-875"/>
                    <a:pt x="6123" y="-875"/>
                    <a:pt x="2625" y="2623"/>
                  </a:cubicBezTo>
                  <a:cubicBezTo>
                    <a:pt x="-875" y="6123"/>
                    <a:pt x="-875" y="11796"/>
                    <a:pt x="2623" y="15295"/>
                  </a:cubicBezTo>
                  <a:lnTo>
                    <a:pt x="11071" y="23743"/>
                  </a:lnTo>
                  <a:cubicBezTo>
                    <a:pt x="12821" y="25493"/>
                    <a:pt x="15114" y="26368"/>
                    <a:pt x="17408" y="26368"/>
                  </a:cubicBezTo>
                  <a:cubicBezTo>
                    <a:pt x="19701" y="26368"/>
                    <a:pt x="21995" y="25493"/>
                    <a:pt x="23744" y="23744"/>
                  </a:cubicBezTo>
                  <a:cubicBezTo>
                    <a:pt x="27242" y="20245"/>
                    <a:pt x="27242" y="14572"/>
                    <a:pt x="23743" y="110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29">
              <a:extLst>
                <a:ext uri="{FF2B5EF4-FFF2-40B4-BE49-F238E27FC236}">
                  <a16:creationId xmlns:a16="http://schemas.microsoft.com/office/drawing/2014/main" id="{57D28BFD-6C21-6FF8-AE95-F84F786FEF55}"/>
                </a:ext>
              </a:extLst>
            </p:cNvPr>
            <p:cNvSpPr/>
            <p:nvPr/>
          </p:nvSpPr>
          <p:spPr>
            <a:xfrm>
              <a:off x="6433120" y="5531603"/>
              <a:ext cx="26368" cy="26367"/>
            </a:xfrm>
            <a:custGeom>
              <a:avLst/>
              <a:gdLst/>
              <a:ahLst/>
              <a:cxnLst/>
              <a:rect l="l" t="t" r="r" b="b"/>
              <a:pathLst>
                <a:path w="26368" h="26367" extrusionOk="0">
                  <a:moveTo>
                    <a:pt x="23743" y="11072"/>
                  </a:moveTo>
                  <a:lnTo>
                    <a:pt x="15295" y="2624"/>
                  </a:lnTo>
                  <a:cubicBezTo>
                    <a:pt x="11796" y="-875"/>
                    <a:pt x="6123" y="-875"/>
                    <a:pt x="2624" y="2624"/>
                  </a:cubicBezTo>
                  <a:cubicBezTo>
                    <a:pt x="-875" y="6124"/>
                    <a:pt x="-875" y="11797"/>
                    <a:pt x="2624" y="15295"/>
                  </a:cubicBezTo>
                  <a:lnTo>
                    <a:pt x="11072" y="23743"/>
                  </a:lnTo>
                  <a:cubicBezTo>
                    <a:pt x="12821" y="25492"/>
                    <a:pt x="15115" y="26368"/>
                    <a:pt x="17408" y="26368"/>
                  </a:cubicBezTo>
                  <a:cubicBezTo>
                    <a:pt x="19702" y="26368"/>
                    <a:pt x="21995" y="25493"/>
                    <a:pt x="23744" y="23743"/>
                  </a:cubicBezTo>
                  <a:cubicBezTo>
                    <a:pt x="27243" y="20246"/>
                    <a:pt x="27243" y="14572"/>
                    <a:pt x="23743" y="110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29">
              <a:extLst>
                <a:ext uri="{FF2B5EF4-FFF2-40B4-BE49-F238E27FC236}">
                  <a16:creationId xmlns:a16="http://schemas.microsoft.com/office/drawing/2014/main" id="{59A286D3-6540-86EB-0EED-1A6187702146}"/>
                </a:ext>
              </a:extLst>
            </p:cNvPr>
            <p:cNvSpPr/>
            <p:nvPr/>
          </p:nvSpPr>
          <p:spPr>
            <a:xfrm>
              <a:off x="6625610" y="5599946"/>
              <a:ext cx="26369" cy="26368"/>
            </a:xfrm>
            <a:custGeom>
              <a:avLst/>
              <a:gdLst/>
              <a:ahLst/>
              <a:cxnLst/>
              <a:rect l="l" t="t" r="r" b="b"/>
              <a:pathLst>
                <a:path w="26369" h="26368" extrusionOk="0">
                  <a:moveTo>
                    <a:pt x="23745" y="2625"/>
                  </a:moveTo>
                  <a:cubicBezTo>
                    <a:pt x="20246" y="-874"/>
                    <a:pt x="14573" y="-875"/>
                    <a:pt x="11073" y="2624"/>
                  </a:cubicBezTo>
                  <a:lnTo>
                    <a:pt x="2626" y="11072"/>
                  </a:lnTo>
                  <a:cubicBezTo>
                    <a:pt x="-875" y="14571"/>
                    <a:pt x="-875" y="20244"/>
                    <a:pt x="2624" y="23743"/>
                  </a:cubicBezTo>
                  <a:cubicBezTo>
                    <a:pt x="4375" y="25494"/>
                    <a:pt x="6667" y="26368"/>
                    <a:pt x="8961" y="26368"/>
                  </a:cubicBezTo>
                  <a:cubicBezTo>
                    <a:pt x="11254" y="26368"/>
                    <a:pt x="13548" y="25494"/>
                    <a:pt x="15297" y="23745"/>
                  </a:cubicBezTo>
                  <a:lnTo>
                    <a:pt x="23745" y="15297"/>
                  </a:lnTo>
                  <a:cubicBezTo>
                    <a:pt x="27244" y="11797"/>
                    <a:pt x="27244" y="6124"/>
                    <a:pt x="23745" y="26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29">
              <a:extLst>
                <a:ext uri="{FF2B5EF4-FFF2-40B4-BE49-F238E27FC236}">
                  <a16:creationId xmlns:a16="http://schemas.microsoft.com/office/drawing/2014/main" id="{C7844641-364C-AC34-98B0-B7D99F2C6AD7}"/>
                </a:ext>
              </a:extLst>
            </p:cNvPr>
            <p:cNvSpPr/>
            <p:nvPr/>
          </p:nvSpPr>
          <p:spPr>
            <a:xfrm>
              <a:off x="6655178" y="5570379"/>
              <a:ext cx="26369" cy="26367"/>
            </a:xfrm>
            <a:custGeom>
              <a:avLst/>
              <a:gdLst/>
              <a:ahLst/>
              <a:cxnLst/>
              <a:rect l="l" t="t" r="r" b="b"/>
              <a:pathLst>
                <a:path w="26369" h="26367" extrusionOk="0">
                  <a:moveTo>
                    <a:pt x="23745" y="2625"/>
                  </a:moveTo>
                  <a:cubicBezTo>
                    <a:pt x="20246" y="-873"/>
                    <a:pt x="14573" y="-876"/>
                    <a:pt x="11073" y="2623"/>
                  </a:cubicBezTo>
                  <a:lnTo>
                    <a:pt x="2626" y="11071"/>
                  </a:lnTo>
                  <a:cubicBezTo>
                    <a:pt x="-875" y="14571"/>
                    <a:pt x="-875" y="20244"/>
                    <a:pt x="2624" y="23743"/>
                  </a:cubicBezTo>
                  <a:cubicBezTo>
                    <a:pt x="4375" y="25493"/>
                    <a:pt x="6667" y="26368"/>
                    <a:pt x="8961" y="26368"/>
                  </a:cubicBezTo>
                  <a:cubicBezTo>
                    <a:pt x="11254" y="26368"/>
                    <a:pt x="13548" y="25493"/>
                    <a:pt x="15297" y="23744"/>
                  </a:cubicBezTo>
                  <a:lnTo>
                    <a:pt x="23745" y="15296"/>
                  </a:lnTo>
                  <a:cubicBezTo>
                    <a:pt x="27244" y="11797"/>
                    <a:pt x="27244" y="6125"/>
                    <a:pt x="23745" y="26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29">
              <a:extLst>
                <a:ext uri="{FF2B5EF4-FFF2-40B4-BE49-F238E27FC236}">
                  <a16:creationId xmlns:a16="http://schemas.microsoft.com/office/drawing/2014/main" id="{8CAE9E06-E757-A75B-D740-09B3D575BD8A}"/>
                </a:ext>
              </a:extLst>
            </p:cNvPr>
            <p:cNvSpPr/>
            <p:nvPr/>
          </p:nvSpPr>
          <p:spPr>
            <a:xfrm>
              <a:off x="6714312" y="5511245"/>
              <a:ext cx="26368" cy="26367"/>
            </a:xfrm>
            <a:custGeom>
              <a:avLst/>
              <a:gdLst/>
              <a:ahLst/>
              <a:cxnLst/>
              <a:rect l="l" t="t" r="r" b="b"/>
              <a:pathLst>
                <a:path w="26368" h="26367" extrusionOk="0">
                  <a:moveTo>
                    <a:pt x="23743" y="2624"/>
                  </a:moveTo>
                  <a:cubicBezTo>
                    <a:pt x="20242" y="-875"/>
                    <a:pt x="14571" y="-875"/>
                    <a:pt x="11071" y="2626"/>
                  </a:cubicBezTo>
                  <a:lnTo>
                    <a:pt x="2624" y="11073"/>
                  </a:lnTo>
                  <a:cubicBezTo>
                    <a:pt x="-875" y="14573"/>
                    <a:pt x="-875" y="20246"/>
                    <a:pt x="2625" y="23744"/>
                  </a:cubicBezTo>
                  <a:cubicBezTo>
                    <a:pt x="4376" y="25493"/>
                    <a:pt x="6669" y="26367"/>
                    <a:pt x="8961" y="26367"/>
                  </a:cubicBezTo>
                  <a:cubicBezTo>
                    <a:pt x="11254" y="26367"/>
                    <a:pt x="13548" y="25493"/>
                    <a:pt x="15298" y="23743"/>
                  </a:cubicBezTo>
                  <a:lnTo>
                    <a:pt x="23745" y="15295"/>
                  </a:lnTo>
                  <a:cubicBezTo>
                    <a:pt x="27243" y="11796"/>
                    <a:pt x="27243" y="6122"/>
                    <a:pt x="23743" y="26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29">
              <a:extLst>
                <a:ext uri="{FF2B5EF4-FFF2-40B4-BE49-F238E27FC236}">
                  <a16:creationId xmlns:a16="http://schemas.microsoft.com/office/drawing/2014/main" id="{EA791EED-107F-FBCA-649B-5C676CCF9E5F}"/>
                </a:ext>
              </a:extLst>
            </p:cNvPr>
            <p:cNvSpPr/>
            <p:nvPr/>
          </p:nvSpPr>
          <p:spPr>
            <a:xfrm>
              <a:off x="6684745" y="5540813"/>
              <a:ext cx="26369" cy="26368"/>
            </a:xfrm>
            <a:custGeom>
              <a:avLst/>
              <a:gdLst/>
              <a:ahLst/>
              <a:cxnLst/>
              <a:rect l="l" t="t" r="r" b="b"/>
              <a:pathLst>
                <a:path w="26369" h="26368" extrusionOk="0">
                  <a:moveTo>
                    <a:pt x="23745" y="2625"/>
                  </a:moveTo>
                  <a:cubicBezTo>
                    <a:pt x="20245" y="-874"/>
                    <a:pt x="14571" y="-875"/>
                    <a:pt x="11073" y="2624"/>
                  </a:cubicBezTo>
                  <a:lnTo>
                    <a:pt x="2625" y="11072"/>
                  </a:lnTo>
                  <a:cubicBezTo>
                    <a:pt x="-875" y="14571"/>
                    <a:pt x="-875" y="20244"/>
                    <a:pt x="2624" y="23743"/>
                  </a:cubicBezTo>
                  <a:cubicBezTo>
                    <a:pt x="4375" y="25494"/>
                    <a:pt x="6667" y="26368"/>
                    <a:pt x="8961" y="26368"/>
                  </a:cubicBezTo>
                  <a:cubicBezTo>
                    <a:pt x="11254" y="26368"/>
                    <a:pt x="13548" y="25494"/>
                    <a:pt x="15297" y="23745"/>
                  </a:cubicBezTo>
                  <a:lnTo>
                    <a:pt x="23745" y="15297"/>
                  </a:lnTo>
                  <a:cubicBezTo>
                    <a:pt x="27244" y="11797"/>
                    <a:pt x="27244" y="6124"/>
                    <a:pt x="23745" y="26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29">
              <a:extLst>
                <a:ext uri="{FF2B5EF4-FFF2-40B4-BE49-F238E27FC236}">
                  <a16:creationId xmlns:a16="http://schemas.microsoft.com/office/drawing/2014/main" id="{81D19511-BBA3-827D-F5F1-82E908DECBBC}"/>
                </a:ext>
              </a:extLst>
            </p:cNvPr>
            <p:cNvSpPr/>
            <p:nvPr/>
          </p:nvSpPr>
          <p:spPr>
            <a:xfrm>
              <a:off x="6743879" y="5486237"/>
              <a:ext cx="21810" cy="21809"/>
            </a:xfrm>
            <a:custGeom>
              <a:avLst/>
              <a:gdLst/>
              <a:ahLst/>
              <a:cxnLst/>
              <a:rect l="l" t="t" r="r" b="b"/>
              <a:pathLst>
                <a:path w="21810" h="21809" extrusionOk="0">
                  <a:moveTo>
                    <a:pt x="19184" y="2624"/>
                  </a:moveTo>
                  <a:cubicBezTo>
                    <a:pt x="15684" y="-875"/>
                    <a:pt x="10011" y="-875"/>
                    <a:pt x="6514" y="2626"/>
                  </a:cubicBezTo>
                  <a:lnTo>
                    <a:pt x="2624" y="6515"/>
                  </a:lnTo>
                  <a:cubicBezTo>
                    <a:pt x="-875" y="10014"/>
                    <a:pt x="-875" y="15687"/>
                    <a:pt x="2625" y="19187"/>
                  </a:cubicBezTo>
                  <a:cubicBezTo>
                    <a:pt x="4376" y="20935"/>
                    <a:pt x="6667" y="21809"/>
                    <a:pt x="8960" y="21809"/>
                  </a:cubicBezTo>
                  <a:cubicBezTo>
                    <a:pt x="11253" y="21809"/>
                    <a:pt x="13547" y="20935"/>
                    <a:pt x="15297" y="19184"/>
                  </a:cubicBezTo>
                  <a:lnTo>
                    <a:pt x="19187" y="15295"/>
                  </a:lnTo>
                  <a:cubicBezTo>
                    <a:pt x="22685" y="11796"/>
                    <a:pt x="22685" y="6122"/>
                    <a:pt x="19184" y="26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29">
              <a:extLst>
                <a:ext uri="{FF2B5EF4-FFF2-40B4-BE49-F238E27FC236}">
                  <a16:creationId xmlns:a16="http://schemas.microsoft.com/office/drawing/2014/main" id="{6CF58D81-C3C2-E4A0-3C64-762EA9C470CF}"/>
                </a:ext>
              </a:extLst>
            </p:cNvPr>
            <p:cNvSpPr/>
            <p:nvPr/>
          </p:nvSpPr>
          <p:spPr>
            <a:xfrm>
              <a:off x="6741490" y="5565086"/>
              <a:ext cx="21810" cy="21809"/>
            </a:xfrm>
            <a:custGeom>
              <a:avLst/>
              <a:gdLst/>
              <a:ahLst/>
              <a:cxnLst/>
              <a:rect l="l" t="t" r="r" b="b"/>
              <a:pathLst>
                <a:path w="21810" h="21809" extrusionOk="0">
                  <a:moveTo>
                    <a:pt x="19184" y="2624"/>
                  </a:moveTo>
                  <a:cubicBezTo>
                    <a:pt x="15684" y="-875"/>
                    <a:pt x="10011" y="-875"/>
                    <a:pt x="6514" y="2626"/>
                  </a:cubicBezTo>
                  <a:lnTo>
                    <a:pt x="2624" y="6515"/>
                  </a:lnTo>
                  <a:cubicBezTo>
                    <a:pt x="-875" y="10014"/>
                    <a:pt x="-875" y="15687"/>
                    <a:pt x="2626" y="19187"/>
                  </a:cubicBezTo>
                  <a:cubicBezTo>
                    <a:pt x="4376" y="20935"/>
                    <a:pt x="6667" y="21809"/>
                    <a:pt x="8960" y="21809"/>
                  </a:cubicBezTo>
                  <a:cubicBezTo>
                    <a:pt x="11253" y="21809"/>
                    <a:pt x="13547" y="20935"/>
                    <a:pt x="15297" y="19184"/>
                  </a:cubicBezTo>
                  <a:lnTo>
                    <a:pt x="19187" y="15295"/>
                  </a:lnTo>
                  <a:cubicBezTo>
                    <a:pt x="22685" y="11796"/>
                    <a:pt x="22685" y="6122"/>
                    <a:pt x="19184" y="26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29">
              <a:extLst>
                <a:ext uri="{FF2B5EF4-FFF2-40B4-BE49-F238E27FC236}">
                  <a16:creationId xmlns:a16="http://schemas.microsoft.com/office/drawing/2014/main" id="{5975D304-85DD-8464-7061-633D41BC2266}"/>
                </a:ext>
              </a:extLst>
            </p:cNvPr>
            <p:cNvSpPr/>
            <p:nvPr/>
          </p:nvSpPr>
          <p:spPr>
            <a:xfrm>
              <a:off x="6711923" y="5590094"/>
              <a:ext cx="26368" cy="26367"/>
            </a:xfrm>
            <a:custGeom>
              <a:avLst/>
              <a:gdLst/>
              <a:ahLst/>
              <a:cxnLst/>
              <a:rect l="l" t="t" r="r" b="b"/>
              <a:pathLst>
                <a:path w="26368" h="26367" extrusionOk="0">
                  <a:moveTo>
                    <a:pt x="23743" y="2624"/>
                  </a:moveTo>
                  <a:cubicBezTo>
                    <a:pt x="20242" y="-875"/>
                    <a:pt x="14571" y="-875"/>
                    <a:pt x="11071" y="2626"/>
                  </a:cubicBezTo>
                  <a:lnTo>
                    <a:pt x="2624" y="11073"/>
                  </a:lnTo>
                  <a:cubicBezTo>
                    <a:pt x="-875" y="14573"/>
                    <a:pt x="-875" y="20246"/>
                    <a:pt x="2625" y="23744"/>
                  </a:cubicBezTo>
                  <a:cubicBezTo>
                    <a:pt x="4376" y="25493"/>
                    <a:pt x="6669" y="26367"/>
                    <a:pt x="8961" y="26367"/>
                  </a:cubicBezTo>
                  <a:cubicBezTo>
                    <a:pt x="11254" y="26367"/>
                    <a:pt x="13548" y="25493"/>
                    <a:pt x="15298" y="23743"/>
                  </a:cubicBezTo>
                  <a:lnTo>
                    <a:pt x="23745" y="15295"/>
                  </a:lnTo>
                  <a:cubicBezTo>
                    <a:pt x="27243" y="11796"/>
                    <a:pt x="27243" y="6122"/>
                    <a:pt x="23743" y="26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29">
              <a:extLst>
                <a:ext uri="{FF2B5EF4-FFF2-40B4-BE49-F238E27FC236}">
                  <a16:creationId xmlns:a16="http://schemas.microsoft.com/office/drawing/2014/main" id="{DB1FF670-9827-ED94-FF36-775EFAB87AA0}"/>
                </a:ext>
              </a:extLst>
            </p:cNvPr>
            <p:cNvSpPr/>
            <p:nvPr/>
          </p:nvSpPr>
          <p:spPr>
            <a:xfrm>
              <a:off x="6428341" y="5598506"/>
              <a:ext cx="26367" cy="26367"/>
            </a:xfrm>
            <a:custGeom>
              <a:avLst/>
              <a:gdLst/>
              <a:ahLst/>
              <a:cxnLst/>
              <a:rect l="l" t="t" r="r" b="b"/>
              <a:pathLst>
                <a:path w="26367" h="26367" extrusionOk="0">
                  <a:moveTo>
                    <a:pt x="23743" y="11072"/>
                  </a:moveTo>
                  <a:lnTo>
                    <a:pt x="15295" y="2624"/>
                  </a:lnTo>
                  <a:cubicBezTo>
                    <a:pt x="11796" y="-875"/>
                    <a:pt x="6123" y="-875"/>
                    <a:pt x="2624" y="2624"/>
                  </a:cubicBezTo>
                  <a:cubicBezTo>
                    <a:pt x="-875" y="6124"/>
                    <a:pt x="-875" y="11797"/>
                    <a:pt x="2624" y="15295"/>
                  </a:cubicBezTo>
                  <a:lnTo>
                    <a:pt x="11072" y="23743"/>
                  </a:lnTo>
                  <a:cubicBezTo>
                    <a:pt x="12821" y="25492"/>
                    <a:pt x="15115" y="26368"/>
                    <a:pt x="17408" y="26368"/>
                  </a:cubicBezTo>
                  <a:cubicBezTo>
                    <a:pt x="19702" y="26368"/>
                    <a:pt x="21995" y="25493"/>
                    <a:pt x="23744" y="23743"/>
                  </a:cubicBezTo>
                  <a:cubicBezTo>
                    <a:pt x="27242" y="20245"/>
                    <a:pt x="27242" y="14570"/>
                    <a:pt x="23743" y="110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29">
              <a:extLst>
                <a:ext uri="{FF2B5EF4-FFF2-40B4-BE49-F238E27FC236}">
                  <a16:creationId xmlns:a16="http://schemas.microsoft.com/office/drawing/2014/main" id="{67FD44ED-E088-551D-C7F3-C3C70F86B20D}"/>
                </a:ext>
              </a:extLst>
            </p:cNvPr>
            <p:cNvSpPr/>
            <p:nvPr/>
          </p:nvSpPr>
          <p:spPr>
            <a:xfrm>
              <a:off x="6398774" y="5568940"/>
              <a:ext cx="26367" cy="26367"/>
            </a:xfrm>
            <a:custGeom>
              <a:avLst/>
              <a:gdLst/>
              <a:ahLst/>
              <a:cxnLst/>
              <a:rect l="l" t="t" r="r" b="b"/>
              <a:pathLst>
                <a:path w="26367" h="26367" extrusionOk="0">
                  <a:moveTo>
                    <a:pt x="23743" y="11072"/>
                  </a:moveTo>
                  <a:lnTo>
                    <a:pt x="15295" y="2624"/>
                  </a:lnTo>
                  <a:cubicBezTo>
                    <a:pt x="11797" y="-875"/>
                    <a:pt x="6124" y="-875"/>
                    <a:pt x="2624" y="2624"/>
                  </a:cubicBezTo>
                  <a:cubicBezTo>
                    <a:pt x="-875" y="6124"/>
                    <a:pt x="-875" y="11797"/>
                    <a:pt x="2624" y="15295"/>
                  </a:cubicBezTo>
                  <a:lnTo>
                    <a:pt x="11072" y="23743"/>
                  </a:lnTo>
                  <a:cubicBezTo>
                    <a:pt x="12821" y="25492"/>
                    <a:pt x="15115" y="26368"/>
                    <a:pt x="17408" y="26368"/>
                  </a:cubicBezTo>
                  <a:cubicBezTo>
                    <a:pt x="19701" y="26368"/>
                    <a:pt x="21995" y="25493"/>
                    <a:pt x="23744" y="23743"/>
                  </a:cubicBezTo>
                  <a:cubicBezTo>
                    <a:pt x="27242" y="20243"/>
                    <a:pt x="27242" y="14570"/>
                    <a:pt x="23743" y="110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29">
              <a:extLst>
                <a:ext uri="{FF2B5EF4-FFF2-40B4-BE49-F238E27FC236}">
                  <a16:creationId xmlns:a16="http://schemas.microsoft.com/office/drawing/2014/main" id="{7E816C8F-B72D-0FA8-82D9-6F0841828EC0}"/>
                </a:ext>
              </a:extLst>
            </p:cNvPr>
            <p:cNvSpPr/>
            <p:nvPr/>
          </p:nvSpPr>
          <p:spPr>
            <a:xfrm>
              <a:off x="6755464" y="5417776"/>
              <a:ext cx="72993" cy="72992"/>
            </a:xfrm>
            <a:custGeom>
              <a:avLst/>
              <a:gdLst/>
              <a:ahLst/>
              <a:cxnLst/>
              <a:rect l="l" t="t" r="r" b="b"/>
              <a:pathLst>
                <a:path w="72993" h="72992" extrusionOk="0">
                  <a:moveTo>
                    <a:pt x="68627" y="25936"/>
                  </a:moveTo>
                  <a:lnTo>
                    <a:pt x="47057" y="4365"/>
                  </a:lnTo>
                  <a:cubicBezTo>
                    <a:pt x="44240" y="1550"/>
                    <a:pt x="40491" y="0"/>
                    <a:pt x="36497" y="0"/>
                  </a:cubicBezTo>
                  <a:cubicBezTo>
                    <a:pt x="32503" y="0"/>
                    <a:pt x="28755" y="1550"/>
                    <a:pt x="25937" y="4367"/>
                  </a:cubicBezTo>
                  <a:lnTo>
                    <a:pt x="4365" y="25936"/>
                  </a:lnTo>
                  <a:cubicBezTo>
                    <a:pt x="-1455" y="31758"/>
                    <a:pt x="-1455" y="41231"/>
                    <a:pt x="4365" y="47054"/>
                  </a:cubicBezTo>
                  <a:lnTo>
                    <a:pt x="25937" y="68625"/>
                  </a:lnTo>
                  <a:cubicBezTo>
                    <a:pt x="28752" y="71441"/>
                    <a:pt x="32503" y="72993"/>
                    <a:pt x="36497" y="72993"/>
                  </a:cubicBezTo>
                  <a:cubicBezTo>
                    <a:pt x="40491" y="72993"/>
                    <a:pt x="44240" y="71442"/>
                    <a:pt x="47057" y="68626"/>
                  </a:cubicBezTo>
                  <a:lnTo>
                    <a:pt x="68628" y="47054"/>
                  </a:lnTo>
                  <a:cubicBezTo>
                    <a:pt x="74449" y="41231"/>
                    <a:pt x="74449" y="31759"/>
                    <a:pt x="68627" y="25936"/>
                  </a:cubicBezTo>
                  <a:close/>
                  <a:moveTo>
                    <a:pt x="36497" y="53841"/>
                  </a:moveTo>
                  <a:lnTo>
                    <a:pt x="19150" y="36494"/>
                  </a:lnTo>
                  <a:lnTo>
                    <a:pt x="36497" y="19149"/>
                  </a:lnTo>
                  <a:lnTo>
                    <a:pt x="53843" y="36494"/>
                  </a:lnTo>
                  <a:lnTo>
                    <a:pt x="36497" y="538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29">
              <a:extLst>
                <a:ext uri="{FF2B5EF4-FFF2-40B4-BE49-F238E27FC236}">
                  <a16:creationId xmlns:a16="http://schemas.microsoft.com/office/drawing/2014/main" id="{1EF529B6-9CEB-8C29-3C2C-850B4F32BBE2}"/>
                </a:ext>
              </a:extLst>
            </p:cNvPr>
            <p:cNvSpPr/>
            <p:nvPr/>
          </p:nvSpPr>
          <p:spPr>
            <a:xfrm>
              <a:off x="6332919" y="5429489"/>
              <a:ext cx="72992" cy="72992"/>
            </a:xfrm>
            <a:custGeom>
              <a:avLst/>
              <a:gdLst/>
              <a:ahLst/>
              <a:cxnLst/>
              <a:rect l="l" t="t" r="r" b="b"/>
              <a:pathLst>
                <a:path w="72992" h="72992" extrusionOk="0">
                  <a:moveTo>
                    <a:pt x="68626" y="25936"/>
                  </a:moveTo>
                  <a:lnTo>
                    <a:pt x="47054" y="4365"/>
                  </a:lnTo>
                  <a:cubicBezTo>
                    <a:pt x="44238" y="1549"/>
                    <a:pt x="40489" y="0"/>
                    <a:pt x="36496" y="0"/>
                  </a:cubicBezTo>
                  <a:cubicBezTo>
                    <a:pt x="32501" y="0"/>
                    <a:pt x="28752" y="1550"/>
                    <a:pt x="25936" y="4367"/>
                  </a:cubicBezTo>
                  <a:lnTo>
                    <a:pt x="4367" y="25936"/>
                  </a:lnTo>
                  <a:cubicBezTo>
                    <a:pt x="1550" y="28752"/>
                    <a:pt x="0" y="32501"/>
                    <a:pt x="0" y="36496"/>
                  </a:cubicBezTo>
                  <a:cubicBezTo>
                    <a:pt x="0" y="40490"/>
                    <a:pt x="1550" y="44239"/>
                    <a:pt x="4365" y="47055"/>
                  </a:cubicBezTo>
                  <a:lnTo>
                    <a:pt x="25936" y="68626"/>
                  </a:lnTo>
                  <a:cubicBezTo>
                    <a:pt x="28752" y="71442"/>
                    <a:pt x="32501" y="72993"/>
                    <a:pt x="36496" y="72993"/>
                  </a:cubicBezTo>
                  <a:cubicBezTo>
                    <a:pt x="40489" y="72993"/>
                    <a:pt x="44238" y="71442"/>
                    <a:pt x="47054" y="68626"/>
                  </a:cubicBezTo>
                  <a:lnTo>
                    <a:pt x="68626" y="47054"/>
                  </a:lnTo>
                  <a:cubicBezTo>
                    <a:pt x="71442" y="44238"/>
                    <a:pt x="72993" y="40489"/>
                    <a:pt x="72993" y="36494"/>
                  </a:cubicBezTo>
                  <a:cubicBezTo>
                    <a:pt x="72993" y="32500"/>
                    <a:pt x="71441" y="28750"/>
                    <a:pt x="68626" y="25936"/>
                  </a:cubicBezTo>
                  <a:close/>
                  <a:moveTo>
                    <a:pt x="36496" y="53841"/>
                  </a:moveTo>
                  <a:lnTo>
                    <a:pt x="19152" y="36496"/>
                  </a:lnTo>
                  <a:lnTo>
                    <a:pt x="36496" y="19150"/>
                  </a:lnTo>
                  <a:lnTo>
                    <a:pt x="53842" y="36496"/>
                  </a:lnTo>
                  <a:lnTo>
                    <a:pt x="36496" y="538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29">
              <a:extLst>
                <a:ext uri="{FF2B5EF4-FFF2-40B4-BE49-F238E27FC236}">
                  <a16:creationId xmlns:a16="http://schemas.microsoft.com/office/drawing/2014/main" id="{C8030D5A-43D5-AF01-56B5-FE8CA24CE421}"/>
                </a:ext>
              </a:extLst>
            </p:cNvPr>
            <p:cNvSpPr/>
            <p:nvPr/>
          </p:nvSpPr>
          <p:spPr>
            <a:xfrm>
              <a:off x="6369710" y="5327577"/>
              <a:ext cx="59725" cy="59725"/>
            </a:xfrm>
            <a:custGeom>
              <a:avLst/>
              <a:gdLst/>
              <a:ahLst/>
              <a:cxnLst/>
              <a:rect l="l" t="t" r="r" b="b"/>
              <a:pathLst>
                <a:path w="59725" h="59725" extrusionOk="0">
                  <a:moveTo>
                    <a:pt x="55359" y="19303"/>
                  </a:moveTo>
                  <a:lnTo>
                    <a:pt x="40424" y="4367"/>
                  </a:lnTo>
                  <a:cubicBezTo>
                    <a:pt x="37608" y="1550"/>
                    <a:pt x="33858" y="0"/>
                    <a:pt x="29865" y="0"/>
                  </a:cubicBezTo>
                  <a:cubicBezTo>
                    <a:pt x="25872" y="0"/>
                    <a:pt x="22123" y="1549"/>
                    <a:pt x="19305" y="4365"/>
                  </a:cubicBezTo>
                  <a:lnTo>
                    <a:pt x="4368" y="19303"/>
                  </a:lnTo>
                  <a:cubicBezTo>
                    <a:pt x="1552" y="22119"/>
                    <a:pt x="0" y="25869"/>
                    <a:pt x="0" y="29862"/>
                  </a:cubicBezTo>
                  <a:cubicBezTo>
                    <a:pt x="0" y="33857"/>
                    <a:pt x="1550" y="37606"/>
                    <a:pt x="4367" y="40422"/>
                  </a:cubicBezTo>
                  <a:lnTo>
                    <a:pt x="19305" y="55359"/>
                  </a:lnTo>
                  <a:cubicBezTo>
                    <a:pt x="22121" y="58176"/>
                    <a:pt x="25870" y="59726"/>
                    <a:pt x="29864" y="59726"/>
                  </a:cubicBezTo>
                  <a:cubicBezTo>
                    <a:pt x="33858" y="59726"/>
                    <a:pt x="37607" y="58176"/>
                    <a:pt x="40423" y="55359"/>
                  </a:cubicBezTo>
                  <a:lnTo>
                    <a:pt x="55359" y="40422"/>
                  </a:lnTo>
                  <a:cubicBezTo>
                    <a:pt x="58176" y="37606"/>
                    <a:pt x="59726" y="33857"/>
                    <a:pt x="59726" y="29862"/>
                  </a:cubicBezTo>
                  <a:cubicBezTo>
                    <a:pt x="59726" y="25868"/>
                    <a:pt x="58174" y="22118"/>
                    <a:pt x="55359" y="19303"/>
                  </a:cubicBezTo>
                  <a:close/>
                  <a:moveTo>
                    <a:pt x="29865" y="40574"/>
                  </a:moveTo>
                  <a:lnTo>
                    <a:pt x="19150" y="29862"/>
                  </a:lnTo>
                  <a:lnTo>
                    <a:pt x="29865" y="19149"/>
                  </a:lnTo>
                  <a:lnTo>
                    <a:pt x="40577" y="29862"/>
                  </a:lnTo>
                  <a:lnTo>
                    <a:pt x="29865" y="405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29">
              <a:extLst>
                <a:ext uri="{FF2B5EF4-FFF2-40B4-BE49-F238E27FC236}">
                  <a16:creationId xmlns:a16="http://schemas.microsoft.com/office/drawing/2014/main" id="{AC0AEE66-8094-AE45-866C-982932E0F6B4}"/>
                </a:ext>
              </a:extLst>
            </p:cNvPr>
            <p:cNvSpPr/>
            <p:nvPr/>
          </p:nvSpPr>
          <p:spPr>
            <a:xfrm>
              <a:off x="6290892" y="5619660"/>
              <a:ext cx="572359" cy="317105"/>
            </a:xfrm>
            <a:custGeom>
              <a:avLst/>
              <a:gdLst/>
              <a:ahLst/>
              <a:cxnLst/>
              <a:rect l="l" t="t" r="r" b="b"/>
              <a:pathLst>
                <a:path w="572359" h="317105" extrusionOk="0">
                  <a:moveTo>
                    <a:pt x="551451" y="21000"/>
                  </a:moveTo>
                  <a:lnTo>
                    <a:pt x="409503" y="21000"/>
                  </a:lnTo>
                  <a:lnTo>
                    <a:pt x="415206" y="15296"/>
                  </a:lnTo>
                  <a:cubicBezTo>
                    <a:pt x="418706" y="11797"/>
                    <a:pt x="418706" y="6123"/>
                    <a:pt x="415207" y="2624"/>
                  </a:cubicBezTo>
                  <a:cubicBezTo>
                    <a:pt x="411707" y="-874"/>
                    <a:pt x="406034" y="-875"/>
                    <a:pt x="402536" y="2623"/>
                  </a:cubicBezTo>
                  <a:lnTo>
                    <a:pt x="384158" y="21000"/>
                  </a:lnTo>
                  <a:lnTo>
                    <a:pt x="331239" y="21000"/>
                  </a:lnTo>
                  <a:cubicBezTo>
                    <a:pt x="331983" y="18044"/>
                    <a:pt x="331208" y="14787"/>
                    <a:pt x="328896" y="12475"/>
                  </a:cubicBezTo>
                  <a:cubicBezTo>
                    <a:pt x="325397" y="8977"/>
                    <a:pt x="319724" y="8975"/>
                    <a:pt x="316226" y="12475"/>
                  </a:cubicBezTo>
                  <a:lnTo>
                    <a:pt x="307778" y="20923"/>
                  </a:lnTo>
                  <a:cubicBezTo>
                    <a:pt x="307753" y="20948"/>
                    <a:pt x="307733" y="20975"/>
                    <a:pt x="307707" y="21000"/>
                  </a:cubicBezTo>
                  <a:lnTo>
                    <a:pt x="263958" y="21000"/>
                  </a:lnTo>
                  <a:lnTo>
                    <a:pt x="246226" y="3267"/>
                  </a:lnTo>
                  <a:cubicBezTo>
                    <a:pt x="242725" y="-233"/>
                    <a:pt x="237055" y="-231"/>
                    <a:pt x="233554" y="3267"/>
                  </a:cubicBezTo>
                  <a:cubicBezTo>
                    <a:pt x="230055" y="6766"/>
                    <a:pt x="230056" y="12439"/>
                    <a:pt x="233555" y="15938"/>
                  </a:cubicBezTo>
                  <a:lnTo>
                    <a:pt x="238616" y="20999"/>
                  </a:lnTo>
                  <a:lnTo>
                    <a:pt x="191974" y="20999"/>
                  </a:lnTo>
                  <a:cubicBezTo>
                    <a:pt x="191632" y="20462"/>
                    <a:pt x="191229" y="19952"/>
                    <a:pt x="190761" y="19483"/>
                  </a:cubicBezTo>
                  <a:lnTo>
                    <a:pt x="182313" y="11035"/>
                  </a:lnTo>
                  <a:cubicBezTo>
                    <a:pt x="178814" y="7536"/>
                    <a:pt x="173141" y="7536"/>
                    <a:pt x="169642" y="11035"/>
                  </a:cubicBezTo>
                  <a:cubicBezTo>
                    <a:pt x="166947" y="13729"/>
                    <a:pt x="166337" y="17711"/>
                    <a:pt x="167793" y="20999"/>
                  </a:cubicBezTo>
                  <a:lnTo>
                    <a:pt x="20907" y="20999"/>
                  </a:lnTo>
                  <a:cubicBezTo>
                    <a:pt x="9379" y="20999"/>
                    <a:pt x="0" y="30377"/>
                    <a:pt x="0" y="41905"/>
                  </a:cubicBezTo>
                  <a:lnTo>
                    <a:pt x="0" y="296199"/>
                  </a:lnTo>
                  <a:cubicBezTo>
                    <a:pt x="0" y="307726"/>
                    <a:pt x="9379" y="317106"/>
                    <a:pt x="20907" y="317106"/>
                  </a:cubicBezTo>
                  <a:lnTo>
                    <a:pt x="551453" y="317106"/>
                  </a:lnTo>
                  <a:cubicBezTo>
                    <a:pt x="562980" y="317106"/>
                    <a:pt x="572359" y="307726"/>
                    <a:pt x="572359" y="296199"/>
                  </a:cubicBezTo>
                  <a:lnTo>
                    <a:pt x="572359" y="41908"/>
                  </a:lnTo>
                  <a:cubicBezTo>
                    <a:pt x="572358" y="30379"/>
                    <a:pt x="562980" y="21000"/>
                    <a:pt x="551451" y="21000"/>
                  </a:cubicBezTo>
                  <a:close/>
                  <a:moveTo>
                    <a:pt x="482381" y="137850"/>
                  </a:moveTo>
                  <a:lnTo>
                    <a:pt x="503245" y="137850"/>
                  </a:lnTo>
                  <a:lnTo>
                    <a:pt x="503245" y="200263"/>
                  </a:lnTo>
                  <a:lnTo>
                    <a:pt x="482381" y="200263"/>
                  </a:lnTo>
                  <a:lnTo>
                    <a:pt x="482381" y="137850"/>
                  </a:lnTo>
                  <a:close/>
                  <a:moveTo>
                    <a:pt x="64686" y="299189"/>
                  </a:moveTo>
                  <a:lnTo>
                    <a:pt x="64685" y="299189"/>
                  </a:lnTo>
                  <a:lnTo>
                    <a:pt x="20907" y="299189"/>
                  </a:lnTo>
                  <a:cubicBezTo>
                    <a:pt x="19288" y="299189"/>
                    <a:pt x="17920" y="297821"/>
                    <a:pt x="17920" y="296203"/>
                  </a:cubicBezTo>
                  <a:lnTo>
                    <a:pt x="17920" y="41908"/>
                  </a:lnTo>
                  <a:cubicBezTo>
                    <a:pt x="17920" y="40288"/>
                    <a:pt x="19288" y="38921"/>
                    <a:pt x="20907" y="38921"/>
                  </a:cubicBezTo>
                  <a:lnTo>
                    <a:pt x="64686" y="38921"/>
                  </a:lnTo>
                  <a:lnTo>
                    <a:pt x="64686" y="299189"/>
                  </a:lnTo>
                  <a:close/>
                  <a:moveTo>
                    <a:pt x="464461" y="299189"/>
                  </a:moveTo>
                  <a:lnTo>
                    <a:pt x="464461" y="299189"/>
                  </a:lnTo>
                  <a:lnTo>
                    <a:pt x="82605" y="299189"/>
                  </a:lnTo>
                  <a:lnTo>
                    <a:pt x="82605" y="38921"/>
                  </a:lnTo>
                  <a:lnTo>
                    <a:pt x="464461" y="38921"/>
                  </a:lnTo>
                  <a:lnTo>
                    <a:pt x="464461" y="299189"/>
                  </a:lnTo>
                  <a:close/>
                  <a:moveTo>
                    <a:pt x="554438" y="296203"/>
                  </a:moveTo>
                  <a:cubicBezTo>
                    <a:pt x="554438" y="297822"/>
                    <a:pt x="553070" y="299189"/>
                    <a:pt x="551452" y="299189"/>
                  </a:cubicBezTo>
                  <a:lnTo>
                    <a:pt x="482382" y="299189"/>
                  </a:lnTo>
                  <a:lnTo>
                    <a:pt x="482382" y="218183"/>
                  </a:lnTo>
                  <a:lnTo>
                    <a:pt x="506232" y="218183"/>
                  </a:lnTo>
                  <a:cubicBezTo>
                    <a:pt x="514467" y="218183"/>
                    <a:pt x="521166" y="211485"/>
                    <a:pt x="521166" y="203250"/>
                  </a:cubicBezTo>
                  <a:lnTo>
                    <a:pt x="521166" y="134863"/>
                  </a:lnTo>
                  <a:cubicBezTo>
                    <a:pt x="521166" y="126628"/>
                    <a:pt x="514467" y="119930"/>
                    <a:pt x="506232" y="119930"/>
                  </a:cubicBezTo>
                  <a:lnTo>
                    <a:pt x="482382" y="119930"/>
                  </a:lnTo>
                  <a:lnTo>
                    <a:pt x="482382" y="38921"/>
                  </a:lnTo>
                  <a:lnTo>
                    <a:pt x="551452" y="38921"/>
                  </a:lnTo>
                  <a:cubicBezTo>
                    <a:pt x="553071" y="38921"/>
                    <a:pt x="554438" y="40289"/>
                    <a:pt x="554438" y="41908"/>
                  </a:cubicBezTo>
                  <a:lnTo>
                    <a:pt x="554438" y="2962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29">
              <a:extLst>
                <a:ext uri="{FF2B5EF4-FFF2-40B4-BE49-F238E27FC236}">
                  <a16:creationId xmlns:a16="http://schemas.microsoft.com/office/drawing/2014/main" id="{F4D8DD68-6CCA-BD09-651A-A0217DCB791E}"/>
                </a:ext>
              </a:extLst>
            </p:cNvPr>
            <p:cNvSpPr/>
            <p:nvPr/>
          </p:nvSpPr>
          <p:spPr>
            <a:xfrm>
              <a:off x="6496739" y="5715964"/>
              <a:ext cx="160662" cy="142811"/>
            </a:xfrm>
            <a:custGeom>
              <a:avLst/>
              <a:gdLst/>
              <a:ahLst/>
              <a:cxnLst/>
              <a:rect l="l" t="t" r="r" b="b"/>
              <a:pathLst>
                <a:path w="160662" h="142811" extrusionOk="0">
                  <a:moveTo>
                    <a:pt x="157758" y="39111"/>
                  </a:moveTo>
                  <a:lnTo>
                    <a:pt x="136526" y="8725"/>
                  </a:lnTo>
                  <a:cubicBezTo>
                    <a:pt x="132995" y="3669"/>
                    <a:pt x="125953" y="0"/>
                    <a:pt x="119787" y="0"/>
                  </a:cubicBezTo>
                  <a:lnTo>
                    <a:pt x="40875" y="0"/>
                  </a:lnTo>
                  <a:cubicBezTo>
                    <a:pt x="34708" y="0"/>
                    <a:pt x="27668" y="3669"/>
                    <a:pt x="24135" y="8725"/>
                  </a:cubicBezTo>
                  <a:lnTo>
                    <a:pt x="2904" y="39111"/>
                  </a:lnTo>
                  <a:cubicBezTo>
                    <a:pt x="-1292" y="45116"/>
                    <a:pt x="-900" y="53872"/>
                    <a:pt x="3815" y="59477"/>
                  </a:cubicBezTo>
                  <a:lnTo>
                    <a:pt x="69629" y="137735"/>
                  </a:lnTo>
                  <a:cubicBezTo>
                    <a:pt x="72343" y="140962"/>
                    <a:pt x="76245" y="142812"/>
                    <a:pt x="80332" y="142812"/>
                  </a:cubicBezTo>
                  <a:cubicBezTo>
                    <a:pt x="84419" y="142812"/>
                    <a:pt x="88319" y="140962"/>
                    <a:pt x="91033" y="137735"/>
                  </a:cubicBezTo>
                  <a:lnTo>
                    <a:pt x="156850" y="59476"/>
                  </a:lnTo>
                  <a:cubicBezTo>
                    <a:pt x="161564" y="53871"/>
                    <a:pt x="161954" y="45115"/>
                    <a:pt x="157758" y="39111"/>
                  </a:cubicBezTo>
                  <a:close/>
                  <a:moveTo>
                    <a:pt x="38771" y="19059"/>
                  </a:moveTo>
                  <a:cubicBezTo>
                    <a:pt x="39153" y="18618"/>
                    <a:pt x="40380" y="17978"/>
                    <a:pt x="40873" y="17920"/>
                  </a:cubicBezTo>
                  <a:lnTo>
                    <a:pt x="42078" y="17920"/>
                  </a:lnTo>
                  <a:lnTo>
                    <a:pt x="47525" y="40178"/>
                  </a:lnTo>
                  <a:lnTo>
                    <a:pt x="24016" y="40178"/>
                  </a:lnTo>
                  <a:lnTo>
                    <a:pt x="38771" y="19059"/>
                  </a:lnTo>
                  <a:close/>
                  <a:moveTo>
                    <a:pt x="26068" y="58098"/>
                  </a:moveTo>
                  <a:lnTo>
                    <a:pt x="51910" y="58098"/>
                  </a:lnTo>
                  <a:lnTo>
                    <a:pt x="62514" y="101435"/>
                  </a:lnTo>
                  <a:lnTo>
                    <a:pt x="26068" y="58098"/>
                  </a:lnTo>
                  <a:close/>
                  <a:moveTo>
                    <a:pt x="80329" y="98844"/>
                  </a:moveTo>
                  <a:lnTo>
                    <a:pt x="70359" y="58099"/>
                  </a:lnTo>
                  <a:lnTo>
                    <a:pt x="90300" y="58099"/>
                  </a:lnTo>
                  <a:lnTo>
                    <a:pt x="80329" y="98844"/>
                  </a:lnTo>
                  <a:close/>
                  <a:moveTo>
                    <a:pt x="65974" y="40178"/>
                  </a:moveTo>
                  <a:lnTo>
                    <a:pt x="60565" y="18074"/>
                  </a:lnTo>
                  <a:lnTo>
                    <a:pt x="100096" y="18074"/>
                  </a:lnTo>
                  <a:lnTo>
                    <a:pt x="94687" y="40178"/>
                  </a:lnTo>
                  <a:lnTo>
                    <a:pt x="65974" y="40178"/>
                  </a:lnTo>
                  <a:close/>
                  <a:moveTo>
                    <a:pt x="98146" y="101435"/>
                  </a:moveTo>
                  <a:lnTo>
                    <a:pt x="108751" y="58099"/>
                  </a:lnTo>
                  <a:lnTo>
                    <a:pt x="134594" y="58099"/>
                  </a:lnTo>
                  <a:lnTo>
                    <a:pt x="98146" y="101435"/>
                  </a:lnTo>
                  <a:close/>
                  <a:moveTo>
                    <a:pt x="113135" y="40178"/>
                  </a:moveTo>
                  <a:lnTo>
                    <a:pt x="118584" y="17918"/>
                  </a:lnTo>
                  <a:lnTo>
                    <a:pt x="119700" y="17918"/>
                  </a:lnTo>
                  <a:cubicBezTo>
                    <a:pt x="120280" y="17977"/>
                    <a:pt x="121508" y="18617"/>
                    <a:pt x="121838" y="18990"/>
                  </a:cubicBezTo>
                  <a:lnTo>
                    <a:pt x="136644" y="40178"/>
                  </a:lnTo>
                  <a:lnTo>
                    <a:pt x="113135" y="401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29">
              <a:extLst>
                <a:ext uri="{FF2B5EF4-FFF2-40B4-BE49-F238E27FC236}">
                  <a16:creationId xmlns:a16="http://schemas.microsoft.com/office/drawing/2014/main" id="{6853CBB8-13C3-BE83-734C-A5C68AB3B958}"/>
                </a:ext>
              </a:extLst>
            </p:cNvPr>
            <p:cNvSpPr/>
            <p:nvPr/>
          </p:nvSpPr>
          <p:spPr>
            <a:xfrm>
              <a:off x="6471254" y="5682900"/>
              <a:ext cx="80522" cy="79930"/>
            </a:xfrm>
            <a:custGeom>
              <a:avLst/>
              <a:gdLst/>
              <a:ahLst/>
              <a:cxnLst/>
              <a:rect l="l" t="t" r="r" b="b"/>
              <a:pathLst>
                <a:path w="80522" h="79930" extrusionOk="0">
                  <a:moveTo>
                    <a:pt x="71561" y="0"/>
                  </a:moveTo>
                  <a:lnTo>
                    <a:pt x="14934" y="0"/>
                  </a:lnTo>
                  <a:cubicBezTo>
                    <a:pt x="6700" y="0"/>
                    <a:pt x="0" y="6699"/>
                    <a:pt x="0" y="14934"/>
                  </a:cubicBezTo>
                  <a:lnTo>
                    <a:pt x="0" y="70970"/>
                  </a:lnTo>
                  <a:cubicBezTo>
                    <a:pt x="0" y="75918"/>
                    <a:pt x="4012" y="79930"/>
                    <a:pt x="8961" y="79930"/>
                  </a:cubicBezTo>
                  <a:cubicBezTo>
                    <a:pt x="13909" y="79930"/>
                    <a:pt x="17921" y="75918"/>
                    <a:pt x="17921" y="70970"/>
                  </a:cubicBezTo>
                  <a:lnTo>
                    <a:pt x="17921" y="17920"/>
                  </a:lnTo>
                  <a:lnTo>
                    <a:pt x="71562" y="17920"/>
                  </a:lnTo>
                  <a:cubicBezTo>
                    <a:pt x="76511" y="17920"/>
                    <a:pt x="80523" y="13908"/>
                    <a:pt x="80523" y="8959"/>
                  </a:cubicBezTo>
                  <a:cubicBezTo>
                    <a:pt x="80523" y="4011"/>
                    <a:pt x="76510" y="0"/>
                    <a:pt x="71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29">
              <a:extLst>
                <a:ext uri="{FF2B5EF4-FFF2-40B4-BE49-F238E27FC236}">
                  <a16:creationId xmlns:a16="http://schemas.microsoft.com/office/drawing/2014/main" id="{B717FC7A-04A0-4B09-E604-1EB89FCB3A7E}"/>
                </a:ext>
              </a:extLst>
            </p:cNvPr>
            <p:cNvSpPr/>
            <p:nvPr/>
          </p:nvSpPr>
          <p:spPr>
            <a:xfrm>
              <a:off x="6602362" y="5682900"/>
              <a:ext cx="80524" cy="79931"/>
            </a:xfrm>
            <a:custGeom>
              <a:avLst/>
              <a:gdLst/>
              <a:ahLst/>
              <a:cxnLst/>
              <a:rect l="l" t="t" r="r" b="b"/>
              <a:pathLst>
                <a:path w="80524" h="79931" extrusionOk="0">
                  <a:moveTo>
                    <a:pt x="65589" y="0"/>
                  </a:moveTo>
                  <a:lnTo>
                    <a:pt x="8961" y="0"/>
                  </a:lnTo>
                  <a:cubicBezTo>
                    <a:pt x="4011" y="0"/>
                    <a:pt x="0" y="4012"/>
                    <a:pt x="0" y="8961"/>
                  </a:cubicBezTo>
                  <a:cubicBezTo>
                    <a:pt x="0" y="13909"/>
                    <a:pt x="4012" y="17921"/>
                    <a:pt x="8961" y="17921"/>
                  </a:cubicBezTo>
                  <a:lnTo>
                    <a:pt x="62603" y="17921"/>
                  </a:lnTo>
                  <a:lnTo>
                    <a:pt x="62603" y="70971"/>
                  </a:lnTo>
                  <a:cubicBezTo>
                    <a:pt x="62603" y="75919"/>
                    <a:pt x="66614" y="79932"/>
                    <a:pt x="71564" y="79932"/>
                  </a:cubicBezTo>
                  <a:cubicBezTo>
                    <a:pt x="76513" y="79932"/>
                    <a:pt x="80524" y="75919"/>
                    <a:pt x="80524" y="70971"/>
                  </a:cubicBezTo>
                  <a:lnTo>
                    <a:pt x="80524" y="14935"/>
                  </a:lnTo>
                  <a:cubicBezTo>
                    <a:pt x="80523" y="6699"/>
                    <a:pt x="73824" y="0"/>
                    <a:pt x="65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29">
              <a:extLst>
                <a:ext uri="{FF2B5EF4-FFF2-40B4-BE49-F238E27FC236}">
                  <a16:creationId xmlns:a16="http://schemas.microsoft.com/office/drawing/2014/main" id="{32994943-EF3E-CDAA-A39F-F1C39C9F3BEE}"/>
                </a:ext>
              </a:extLst>
            </p:cNvPr>
            <p:cNvSpPr/>
            <p:nvPr/>
          </p:nvSpPr>
          <p:spPr>
            <a:xfrm>
              <a:off x="6471253" y="5815780"/>
              <a:ext cx="80521" cy="78748"/>
            </a:xfrm>
            <a:custGeom>
              <a:avLst/>
              <a:gdLst/>
              <a:ahLst/>
              <a:cxnLst/>
              <a:rect l="l" t="t" r="r" b="b"/>
              <a:pathLst>
                <a:path w="80521" h="78748" extrusionOk="0">
                  <a:moveTo>
                    <a:pt x="71562" y="60829"/>
                  </a:moveTo>
                  <a:lnTo>
                    <a:pt x="17921" y="60829"/>
                  </a:lnTo>
                  <a:lnTo>
                    <a:pt x="17921" y="8961"/>
                  </a:lnTo>
                  <a:cubicBezTo>
                    <a:pt x="17921" y="4012"/>
                    <a:pt x="13909" y="0"/>
                    <a:pt x="8961" y="0"/>
                  </a:cubicBezTo>
                  <a:cubicBezTo>
                    <a:pt x="4012" y="0"/>
                    <a:pt x="0" y="4012"/>
                    <a:pt x="0" y="8961"/>
                  </a:cubicBezTo>
                  <a:lnTo>
                    <a:pt x="0" y="63817"/>
                  </a:lnTo>
                  <a:cubicBezTo>
                    <a:pt x="0" y="72050"/>
                    <a:pt x="6700" y="78749"/>
                    <a:pt x="14934" y="78749"/>
                  </a:cubicBezTo>
                  <a:lnTo>
                    <a:pt x="71561" y="78749"/>
                  </a:lnTo>
                  <a:cubicBezTo>
                    <a:pt x="76510" y="78749"/>
                    <a:pt x="80522" y="74737"/>
                    <a:pt x="80522" y="69788"/>
                  </a:cubicBezTo>
                  <a:cubicBezTo>
                    <a:pt x="80522" y="64840"/>
                    <a:pt x="76511" y="60829"/>
                    <a:pt x="71562" y="60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29">
              <a:extLst>
                <a:ext uri="{FF2B5EF4-FFF2-40B4-BE49-F238E27FC236}">
                  <a16:creationId xmlns:a16="http://schemas.microsoft.com/office/drawing/2014/main" id="{D0AA1286-09F1-B6DB-9DCA-FB1CBEBCCAFA}"/>
                </a:ext>
              </a:extLst>
            </p:cNvPr>
            <p:cNvSpPr/>
            <p:nvPr/>
          </p:nvSpPr>
          <p:spPr>
            <a:xfrm>
              <a:off x="6602362" y="5814598"/>
              <a:ext cx="80522" cy="79932"/>
            </a:xfrm>
            <a:custGeom>
              <a:avLst/>
              <a:gdLst/>
              <a:ahLst/>
              <a:cxnLst/>
              <a:rect l="l" t="t" r="r" b="b"/>
              <a:pathLst>
                <a:path w="80522" h="79932" extrusionOk="0">
                  <a:moveTo>
                    <a:pt x="71564" y="0"/>
                  </a:moveTo>
                  <a:cubicBezTo>
                    <a:pt x="66614" y="0"/>
                    <a:pt x="62603" y="4012"/>
                    <a:pt x="62603" y="8961"/>
                  </a:cubicBezTo>
                  <a:lnTo>
                    <a:pt x="62603" y="62012"/>
                  </a:lnTo>
                  <a:lnTo>
                    <a:pt x="8961" y="62012"/>
                  </a:lnTo>
                  <a:cubicBezTo>
                    <a:pt x="4011" y="62012"/>
                    <a:pt x="0" y="66024"/>
                    <a:pt x="0" y="70972"/>
                  </a:cubicBezTo>
                  <a:cubicBezTo>
                    <a:pt x="0" y="75921"/>
                    <a:pt x="4011" y="79933"/>
                    <a:pt x="8961" y="79933"/>
                  </a:cubicBezTo>
                  <a:lnTo>
                    <a:pt x="65589" y="79933"/>
                  </a:lnTo>
                  <a:cubicBezTo>
                    <a:pt x="73824" y="79933"/>
                    <a:pt x="80523" y="73234"/>
                    <a:pt x="80523" y="64999"/>
                  </a:cubicBezTo>
                  <a:lnTo>
                    <a:pt x="80523" y="8962"/>
                  </a:lnTo>
                  <a:cubicBezTo>
                    <a:pt x="80524" y="4012"/>
                    <a:pt x="76512" y="0"/>
                    <a:pt x="71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29">
              <a:extLst>
                <a:ext uri="{FF2B5EF4-FFF2-40B4-BE49-F238E27FC236}">
                  <a16:creationId xmlns:a16="http://schemas.microsoft.com/office/drawing/2014/main" id="{21465E45-5EE0-9E0C-C5A4-B993E8F0A1C3}"/>
                </a:ext>
              </a:extLst>
            </p:cNvPr>
            <p:cNvSpPr/>
            <p:nvPr/>
          </p:nvSpPr>
          <p:spPr>
            <a:xfrm>
              <a:off x="6385724" y="5840769"/>
              <a:ext cx="53760" cy="53760"/>
            </a:xfrm>
            <a:custGeom>
              <a:avLst/>
              <a:gdLst/>
              <a:ahLst/>
              <a:cxnLst/>
              <a:rect l="l" t="t" r="r" b="b"/>
              <a:pathLst>
                <a:path w="53760" h="53760" extrusionOk="0">
                  <a:moveTo>
                    <a:pt x="38827" y="0"/>
                  </a:moveTo>
                  <a:lnTo>
                    <a:pt x="14934" y="0"/>
                  </a:lnTo>
                  <a:cubicBezTo>
                    <a:pt x="6699" y="0"/>
                    <a:pt x="0" y="6699"/>
                    <a:pt x="0" y="14934"/>
                  </a:cubicBezTo>
                  <a:lnTo>
                    <a:pt x="0" y="38827"/>
                  </a:lnTo>
                  <a:cubicBezTo>
                    <a:pt x="0" y="47061"/>
                    <a:pt x="6700" y="53760"/>
                    <a:pt x="14934" y="53760"/>
                  </a:cubicBezTo>
                  <a:lnTo>
                    <a:pt x="38827" y="53760"/>
                  </a:lnTo>
                  <a:cubicBezTo>
                    <a:pt x="47061" y="53760"/>
                    <a:pt x="53760" y="47061"/>
                    <a:pt x="53760" y="38827"/>
                  </a:cubicBezTo>
                  <a:lnTo>
                    <a:pt x="53760" y="14934"/>
                  </a:lnTo>
                  <a:cubicBezTo>
                    <a:pt x="53760" y="6698"/>
                    <a:pt x="47061" y="0"/>
                    <a:pt x="38827" y="0"/>
                  </a:cubicBezTo>
                  <a:close/>
                  <a:moveTo>
                    <a:pt x="35840" y="35840"/>
                  </a:moveTo>
                  <a:lnTo>
                    <a:pt x="17920" y="35840"/>
                  </a:lnTo>
                  <a:lnTo>
                    <a:pt x="17920" y="17920"/>
                  </a:lnTo>
                  <a:lnTo>
                    <a:pt x="35840" y="17920"/>
                  </a:lnTo>
                  <a:lnTo>
                    <a:pt x="35840" y="358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29">
              <a:extLst>
                <a:ext uri="{FF2B5EF4-FFF2-40B4-BE49-F238E27FC236}">
                  <a16:creationId xmlns:a16="http://schemas.microsoft.com/office/drawing/2014/main" id="{E11AC1C6-6263-0076-AA55-42D1B2F06AE4}"/>
                </a:ext>
              </a:extLst>
            </p:cNvPr>
            <p:cNvSpPr/>
            <p:nvPr/>
          </p:nvSpPr>
          <p:spPr>
            <a:xfrm>
              <a:off x="6385724" y="5779669"/>
              <a:ext cx="53760" cy="53760"/>
            </a:xfrm>
            <a:custGeom>
              <a:avLst/>
              <a:gdLst/>
              <a:ahLst/>
              <a:cxnLst/>
              <a:rect l="l" t="t" r="r" b="b"/>
              <a:pathLst>
                <a:path w="53760" h="53760" extrusionOk="0">
                  <a:moveTo>
                    <a:pt x="38827" y="0"/>
                  </a:moveTo>
                  <a:lnTo>
                    <a:pt x="14934" y="0"/>
                  </a:lnTo>
                  <a:cubicBezTo>
                    <a:pt x="6699" y="0"/>
                    <a:pt x="0" y="6699"/>
                    <a:pt x="0" y="14934"/>
                  </a:cubicBezTo>
                  <a:lnTo>
                    <a:pt x="0" y="38827"/>
                  </a:lnTo>
                  <a:cubicBezTo>
                    <a:pt x="0" y="47060"/>
                    <a:pt x="6700" y="53760"/>
                    <a:pt x="14934" y="53760"/>
                  </a:cubicBezTo>
                  <a:lnTo>
                    <a:pt x="38827" y="53760"/>
                  </a:lnTo>
                  <a:cubicBezTo>
                    <a:pt x="47061" y="53760"/>
                    <a:pt x="53760" y="47061"/>
                    <a:pt x="53760" y="38827"/>
                  </a:cubicBezTo>
                  <a:lnTo>
                    <a:pt x="53760" y="14934"/>
                  </a:lnTo>
                  <a:cubicBezTo>
                    <a:pt x="53760" y="6699"/>
                    <a:pt x="47061" y="0"/>
                    <a:pt x="38827" y="0"/>
                  </a:cubicBezTo>
                  <a:close/>
                  <a:moveTo>
                    <a:pt x="35840" y="35841"/>
                  </a:moveTo>
                  <a:lnTo>
                    <a:pt x="17920" y="35841"/>
                  </a:lnTo>
                  <a:lnTo>
                    <a:pt x="17920" y="17921"/>
                  </a:lnTo>
                  <a:lnTo>
                    <a:pt x="35840" y="17921"/>
                  </a:lnTo>
                  <a:lnTo>
                    <a:pt x="35840" y="358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29">
              <a:extLst>
                <a:ext uri="{FF2B5EF4-FFF2-40B4-BE49-F238E27FC236}">
                  <a16:creationId xmlns:a16="http://schemas.microsoft.com/office/drawing/2014/main" id="{B319A2D3-9C2C-4E82-A254-EF2B9088E859}"/>
                </a:ext>
              </a:extLst>
            </p:cNvPr>
            <p:cNvSpPr/>
            <p:nvPr/>
          </p:nvSpPr>
          <p:spPr>
            <a:xfrm>
              <a:off x="6403642" y="5682900"/>
              <a:ext cx="17921" cy="68097"/>
            </a:xfrm>
            <a:custGeom>
              <a:avLst/>
              <a:gdLst/>
              <a:ahLst/>
              <a:cxnLst/>
              <a:rect l="l" t="t" r="r" b="b"/>
              <a:pathLst>
                <a:path w="17921" h="68097" extrusionOk="0">
                  <a:moveTo>
                    <a:pt x="8961" y="0"/>
                  </a:moveTo>
                  <a:cubicBezTo>
                    <a:pt x="4012" y="0"/>
                    <a:pt x="0" y="4012"/>
                    <a:pt x="0" y="8961"/>
                  </a:cubicBezTo>
                  <a:lnTo>
                    <a:pt x="0" y="59137"/>
                  </a:lnTo>
                  <a:cubicBezTo>
                    <a:pt x="0" y="64085"/>
                    <a:pt x="4012" y="68098"/>
                    <a:pt x="8961" y="68098"/>
                  </a:cubicBezTo>
                  <a:cubicBezTo>
                    <a:pt x="13909" y="68098"/>
                    <a:pt x="17921" y="64085"/>
                    <a:pt x="17921" y="59137"/>
                  </a:cubicBezTo>
                  <a:lnTo>
                    <a:pt x="17921" y="8961"/>
                  </a:lnTo>
                  <a:cubicBezTo>
                    <a:pt x="17921" y="4012"/>
                    <a:pt x="13909" y="0"/>
                    <a:pt x="8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1" name="Google Shape;1391;p29">
            <a:extLst>
              <a:ext uri="{FF2B5EF4-FFF2-40B4-BE49-F238E27FC236}">
                <a16:creationId xmlns:a16="http://schemas.microsoft.com/office/drawing/2014/main" id="{8A855E0D-F702-CD45-87AD-341677CBAA01}"/>
              </a:ext>
            </a:extLst>
          </p:cNvPr>
          <p:cNvGrpSpPr/>
          <p:nvPr/>
        </p:nvGrpSpPr>
        <p:grpSpPr>
          <a:xfrm>
            <a:off x="1034299" y="3867943"/>
            <a:ext cx="319922" cy="351429"/>
            <a:chOff x="5319348" y="5327577"/>
            <a:chExt cx="591157" cy="609194"/>
          </a:xfrm>
        </p:grpSpPr>
        <p:sp>
          <p:nvSpPr>
            <p:cNvPr id="1392" name="Google Shape;1392;p29">
              <a:extLst>
                <a:ext uri="{FF2B5EF4-FFF2-40B4-BE49-F238E27FC236}">
                  <a16:creationId xmlns:a16="http://schemas.microsoft.com/office/drawing/2014/main" id="{A9E0BEAC-A24A-A551-5224-A81DEC10405C}"/>
                </a:ext>
              </a:extLst>
            </p:cNvPr>
            <p:cNvSpPr/>
            <p:nvPr/>
          </p:nvSpPr>
          <p:spPr>
            <a:xfrm>
              <a:off x="5603919" y="5342238"/>
              <a:ext cx="54140" cy="54139"/>
            </a:xfrm>
            <a:custGeom>
              <a:avLst/>
              <a:gdLst/>
              <a:ahLst/>
              <a:cxnLst/>
              <a:rect l="l" t="t" r="r" b="b"/>
              <a:pathLst>
                <a:path w="54140" h="54139" extrusionOk="0">
                  <a:moveTo>
                    <a:pt x="41648" y="0"/>
                  </a:moveTo>
                  <a:lnTo>
                    <a:pt x="12493" y="0"/>
                  </a:lnTo>
                  <a:cubicBezTo>
                    <a:pt x="5604" y="0"/>
                    <a:pt x="0" y="5604"/>
                    <a:pt x="0" y="12493"/>
                  </a:cubicBezTo>
                  <a:lnTo>
                    <a:pt x="0" y="41646"/>
                  </a:lnTo>
                  <a:cubicBezTo>
                    <a:pt x="0" y="48536"/>
                    <a:pt x="5604" y="54140"/>
                    <a:pt x="12493" y="54140"/>
                  </a:cubicBezTo>
                  <a:lnTo>
                    <a:pt x="41648" y="54140"/>
                  </a:lnTo>
                  <a:cubicBezTo>
                    <a:pt x="48537" y="54140"/>
                    <a:pt x="54141" y="48536"/>
                    <a:pt x="54141" y="41646"/>
                  </a:cubicBezTo>
                  <a:lnTo>
                    <a:pt x="54141" y="12493"/>
                  </a:lnTo>
                  <a:cubicBezTo>
                    <a:pt x="54141" y="5604"/>
                    <a:pt x="48537" y="0"/>
                    <a:pt x="41648" y="0"/>
                  </a:cubicBezTo>
                  <a:close/>
                  <a:moveTo>
                    <a:pt x="36293" y="36292"/>
                  </a:moveTo>
                  <a:lnTo>
                    <a:pt x="17847" y="36292"/>
                  </a:lnTo>
                  <a:lnTo>
                    <a:pt x="17847" y="17847"/>
                  </a:lnTo>
                  <a:lnTo>
                    <a:pt x="36293" y="17847"/>
                  </a:lnTo>
                  <a:lnTo>
                    <a:pt x="36293" y="362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29">
              <a:extLst>
                <a:ext uri="{FF2B5EF4-FFF2-40B4-BE49-F238E27FC236}">
                  <a16:creationId xmlns:a16="http://schemas.microsoft.com/office/drawing/2014/main" id="{B2F9E334-1093-7642-F99A-F61931BC5B6B}"/>
                </a:ext>
              </a:extLst>
            </p:cNvPr>
            <p:cNvSpPr/>
            <p:nvPr/>
          </p:nvSpPr>
          <p:spPr>
            <a:xfrm>
              <a:off x="5413294" y="5718277"/>
              <a:ext cx="54142" cy="54139"/>
            </a:xfrm>
            <a:custGeom>
              <a:avLst/>
              <a:gdLst/>
              <a:ahLst/>
              <a:cxnLst/>
              <a:rect l="l" t="t" r="r" b="b"/>
              <a:pathLst>
                <a:path w="54142" h="54139" extrusionOk="0">
                  <a:moveTo>
                    <a:pt x="41649" y="0"/>
                  </a:moveTo>
                  <a:lnTo>
                    <a:pt x="12493" y="0"/>
                  </a:lnTo>
                  <a:cubicBezTo>
                    <a:pt x="5604" y="0"/>
                    <a:pt x="0" y="5604"/>
                    <a:pt x="0" y="12493"/>
                  </a:cubicBezTo>
                  <a:lnTo>
                    <a:pt x="0" y="41646"/>
                  </a:lnTo>
                  <a:cubicBezTo>
                    <a:pt x="0" y="48536"/>
                    <a:pt x="5604" y="54140"/>
                    <a:pt x="12493" y="54140"/>
                  </a:cubicBezTo>
                  <a:lnTo>
                    <a:pt x="41649" y="54140"/>
                  </a:lnTo>
                  <a:cubicBezTo>
                    <a:pt x="48538" y="54140"/>
                    <a:pt x="54142" y="48536"/>
                    <a:pt x="54142" y="41646"/>
                  </a:cubicBezTo>
                  <a:lnTo>
                    <a:pt x="54142" y="12493"/>
                  </a:lnTo>
                  <a:cubicBezTo>
                    <a:pt x="54142" y="5605"/>
                    <a:pt x="48538" y="0"/>
                    <a:pt x="41649" y="0"/>
                  </a:cubicBezTo>
                  <a:close/>
                  <a:moveTo>
                    <a:pt x="36295" y="36292"/>
                  </a:moveTo>
                  <a:lnTo>
                    <a:pt x="17847" y="36292"/>
                  </a:lnTo>
                  <a:lnTo>
                    <a:pt x="17847" y="17847"/>
                  </a:lnTo>
                  <a:lnTo>
                    <a:pt x="36295" y="17847"/>
                  </a:lnTo>
                  <a:lnTo>
                    <a:pt x="36295" y="362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29">
              <a:extLst>
                <a:ext uri="{FF2B5EF4-FFF2-40B4-BE49-F238E27FC236}">
                  <a16:creationId xmlns:a16="http://schemas.microsoft.com/office/drawing/2014/main" id="{84BA77E2-9E57-06E4-EB44-350E27CF360E}"/>
                </a:ext>
              </a:extLst>
            </p:cNvPr>
            <p:cNvSpPr/>
            <p:nvPr/>
          </p:nvSpPr>
          <p:spPr>
            <a:xfrm>
              <a:off x="5346190" y="5368828"/>
              <a:ext cx="54142" cy="54140"/>
            </a:xfrm>
            <a:custGeom>
              <a:avLst/>
              <a:gdLst/>
              <a:ahLst/>
              <a:cxnLst/>
              <a:rect l="l" t="t" r="r" b="b"/>
              <a:pathLst>
                <a:path w="54142" h="54140" extrusionOk="0">
                  <a:moveTo>
                    <a:pt x="41649" y="0"/>
                  </a:moveTo>
                  <a:lnTo>
                    <a:pt x="12493" y="0"/>
                  </a:lnTo>
                  <a:cubicBezTo>
                    <a:pt x="5604" y="0"/>
                    <a:pt x="0" y="5605"/>
                    <a:pt x="0" y="12493"/>
                  </a:cubicBezTo>
                  <a:lnTo>
                    <a:pt x="0" y="41648"/>
                  </a:lnTo>
                  <a:cubicBezTo>
                    <a:pt x="0" y="48536"/>
                    <a:pt x="5604" y="54141"/>
                    <a:pt x="12493" y="54141"/>
                  </a:cubicBezTo>
                  <a:lnTo>
                    <a:pt x="41649" y="54141"/>
                  </a:lnTo>
                  <a:cubicBezTo>
                    <a:pt x="48538" y="54141"/>
                    <a:pt x="54142" y="48536"/>
                    <a:pt x="54142" y="41648"/>
                  </a:cubicBezTo>
                  <a:lnTo>
                    <a:pt x="54142" y="12493"/>
                  </a:lnTo>
                  <a:cubicBezTo>
                    <a:pt x="54142" y="5605"/>
                    <a:pt x="48538" y="0"/>
                    <a:pt x="41649" y="0"/>
                  </a:cubicBezTo>
                  <a:close/>
                  <a:moveTo>
                    <a:pt x="36295" y="36293"/>
                  </a:moveTo>
                  <a:lnTo>
                    <a:pt x="17847" y="36293"/>
                  </a:lnTo>
                  <a:lnTo>
                    <a:pt x="17847" y="17847"/>
                  </a:lnTo>
                  <a:lnTo>
                    <a:pt x="36295" y="17847"/>
                  </a:lnTo>
                  <a:lnTo>
                    <a:pt x="36295" y="362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29">
              <a:extLst>
                <a:ext uri="{FF2B5EF4-FFF2-40B4-BE49-F238E27FC236}">
                  <a16:creationId xmlns:a16="http://schemas.microsoft.com/office/drawing/2014/main" id="{C60506A0-5EF1-88A8-3E99-8D4D9951E00F}"/>
                </a:ext>
              </a:extLst>
            </p:cNvPr>
            <p:cNvSpPr/>
            <p:nvPr/>
          </p:nvSpPr>
          <p:spPr>
            <a:xfrm>
              <a:off x="5351410" y="5327577"/>
              <a:ext cx="559095" cy="609194"/>
            </a:xfrm>
            <a:custGeom>
              <a:avLst/>
              <a:gdLst/>
              <a:ahLst/>
              <a:cxnLst/>
              <a:rect l="l" t="t" r="r" b="b"/>
              <a:pathLst>
                <a:path w="559095" h="609194" extrusionOk="0">
                  <a:moveTo>
                    <a:pt x="555238" y="404453"/>
                  </a:moveTo>
                  <a:lnTo>
                    <a:pt x="514814" y="332798"/>
                  </a:lnTo>
                  <a:lnTo>
                    <a:pt x="514814" y="290703"/>
                  </a:lnTo>
                  <a:cubicBezTo>
                    <a:pt x="514814" y="290369"/>
                    <a:pt x="514804" y="290037"/>
                    <a:pt x="514785" y="289711"/>
                  </a:cubicBezTo>
                  <a:cubicBezTo>
                    <a:pt x="512709" y="255534"/>
                    <a:pt x="501764" y="222314"/>
                    <a:pt x="483133" y="193641"/>
                  </a:cubicBezTo>
                  <a:cubicBezTo>
                    <a:pt x="466058" y="167366"/>
                    <a:pt x="442699" y="145189"/>
                    <a:pt x="415579" y="129507"/>
                  </a:cubicBezTo>
                  <a:cubicBezTo>
                    <a:pt x="413089" y="128069"/>
                    <a:pt x="410255" y="127307"/>
                    <a:pt x="407381" y="127307"/>
                  </a:cubicBezTo>
                  <a:cubicBezTo>
                    <a:pt x="403004" y="127307"/>
                    <a:pt x="398889" y="129011"/>
                    <a:pt x="395796" y="132106"/>
                  </a:cubicBezTo>
                  <a:lnTo>
                    <a:pt x="391547" y="136355"/>
                  </a:lnTo>
                  <a:cubicBezTo>
                    <a:pt x="388175" y="134909"/>
                    <a:pt x="384757" y="133556"/>
                    <a:pt x="381297" y="132317"/>
                  </a:cubicBezTo>
                  <a:cubicBezTo>
                    <a:pt x="372304" y="109182"/>
                    <a:pt x="350260" y="93948"/>
                    <a:pt x="325063" y="93948"/>
                  </a:cubicBezTo>
                  <a:cubicBezTo>
                    <a:pt x="308842" y="93948"/>
                    <a:pt x="293586" y="100354"/>
                    <a:pt x="282297" y="111720"/>
                  </a:cubicBezTo>
                  <a:cubicBezTo>
                    <a:pt x="276374" y="109820"/>
                    <a:pt x="270220" y="108861"/>
                    <a:pt x="263923" y="108861"/>
                  </a:cubicBezTo>
                  <a:cubicBezTo>
                    <a:pt x="262665" y="108861"/>
                    <a:pt x="261415" y="108908"/>
                    <a:pt x="260172" y="108984"/>
                  </a:cubicBezTo>
                  <a:lnTo>
                    <a:pt x="260172" y="95401"/>
                  </a:lnTo>
                  <a:cubicBezTo>
                    <a:pt x="260172" y="87199"/>
                    <a:pt x="253500" y="80528"/>
                    <a:pt x="245299" y="80528"/>
                  </a:cubicBezTo>
                  <a:lnTo>
                    <a:pt x="160259" y="80528"/>
                  </a:lnTo>
                  <a:lnTo>
                    <a:pt x="160259" y="62583"/>
                  </a:lnTo>
                  <a:cubicBezTo>
                    <a:pt x="173214" y="58472"/>
                    <a:pt x="182628" y="46336"/>
                    <a:pt x="182628" y="32039"/>
                  </a:cubicBezTo>
                  <a:cubicBezTo>
                    <a:pt x="182627" y="14372"/>
                    <a:pt x="168255" y="0"/>
                    <a:pt x="150590" y="0"/>
                  </a:cubicBezTo>
                  <a:cubicBezTo>
                    <a:pt x="132924" y="0"/>
                    <a:pt x="118552" y="14372"/>
                    <a:pt x="118552" y="32039"/>
                  </a:cubicBezTo>
                  <a:cubicBezTo>
                    <a:pt x="118552" y="46878"/>
                    <a:pt x="128694" y="59389"/>
                    <a:pt x="142411" y="63015"/>
                  </a:cubicBezTo>
                  <a:lnTo>
                    <a:pt x="142411" y="83502"/>
                  </a:lnTo>
                  <a:cubicBezTo>
                    <a:pt x="142411" y="91704"/>
                    <a:pt x="149082" y="98375"/>
                    <a:pt x="157284" y="98375"/>
                  </a:cubicBezTo>
                  <a:lnTo>
                    <a:pt x="242323" y="98375"/>
                  </a:lnTo>
                  <a:lnTo>
                    <a:pt x="242323" y="112833"/>
                  </a:lnTo>
                  <a:cubicBezTo>
                    <a:pt x="231624" y="116915"/>
                    <a:pt x="222296" y="123973"/>
                    <a:pt x="215457" y="133197"/>
                  </a:cubicBezTo>
                  <a:lnTo>
                    <a:pt x="111779" y="133197"/>
                  </a:lnTo>
                  <a:lnTo>
                    <a:pt x="111779" y="127544"/>
                  </a:lnTo>
                  <a:cubicBezTo>
                    <a:pt x="111779" y="120655"/>
                    <a:pt x="106174" y="115051"/>
                    <a:pt x="99285" y="115051"/>
                  </a:cubicBezTo>
                  <a:lnTo>
                    <a:pt x="70131" y="115051"/>
                  </a:lnTo>
                  <a:cubicBezTo>
                    <a:pt x="63242" y="115051"/>
                    <a:pt x="57638" y="120655"/>
                    <a:pt x="57638" y="127544"/>
                  </a:cubicBezTo>
                  <a:lnTo>
                    <a:pt x="57638" y="156697"/>
                  </a:lnTo>
                  <a:cubicBezTo>
                    <a:pt x="57638" y="163586"/>
                    <a:pt x="63242" y="169190"/>
                    <a:pt x="70131" y="169190"/>
                  </a:cubicBezTo>
                  <a:lnTo>
                    <a:pt x="99285" y="169190"/>
                  </a:lnTo>
                  <a:cubicBezTo>
                    <a:pt x="106174" y="169190"/>
                    <a:pt x="111779" y="163586"/>
                    <a:pt x="111779" y="156697"/>
                  </a:cubicBezTo>
                  <a:lnTo>
                    <a:pt x="111779" y="151044"/>
                  </a:lnTo>
                  <a:lnTo>
                    <a:pt x="166053" y="151044"/>
                  </a:lnTo>
                  <a:cubicBezTo>
                    <a:pt x="151022" y="160585"/>
                    <a:pt x="140480" y="176577"/>
                    <a:pt x="138350" y="195099"/>
                  </a:cubicBezTo>
                  <a:lnTo>
                    <a:pt x="102897" y="195099"/>
                  </a:lnTo>
                  <a:cubicBezTo>
                    <a:pt x="97967" y="195099"/>
                    <a:pt x="93973" y="199094"/>
                    <a:pt x="93973" y="204023"/>
                  </a:cubicBezTo>
                  <a:cubicBezTo>
                    <a:pt x="93973" y="208951"/>
                    <a:pt x="97967" y="212946"/>
                    <a:pt x="102897" y="212946"/>
                  </a:cubicBezTo>
                  <a:lnTo>
                    <a:pt x="138942" y="212946"/>
                  </a:lnTo>
                  <a:cubicBezTo>
                    <a:pt x="139868" y="218023"/>
                    <a:pt x="141424" y="222954"/>
                    <a:pt x="143615" y="227625"/>
                  </a:cubicBezTo>
                  <a:cubicBezTo>
                    <a:pt x="133448" y="234930"/>
                    <a:pt x="125938" y="245113"/>
                    <a:pt x="121906" y="256743"/>
                  </a:cubicBezTo>
                  <a:lnTo>
                    <a:pt x="93657" y="256743"/>
                  </a:lnTo>
                  <a:lnTo>
                    <a:pt x="93657" y="251089"/>
                  </a:lnTo>
                  <a:cubicBezTo>
                    <a:pt x="93657" y="244200"/>
                    <a:pt x="88053" y="238595"/>
                    <a:pt x="81164" y="238595"/>
                  </a:cubicBezTo>
                  <a:lnTo>
                    <a:pt x="52010" y="238595"/>
                  </a:lnTo>
                  <a:cubicBezTo>
                    <a:pt x="45121" y="238595"/>
                    <a:pt x="39517" y="244200"/>
                    <a:pt x="39517" y="251089"/>
                  </a:cubicBezTo>
                  <a:lnTo>
                    <a:pt x="39517" y="280244"/>
                  </a:lnTo>
                  <a:cubicBezTo>
                    <a:pt x="39517" y="287133"/>
                    <a:pt x="45121" y="292737"/>
                    <a:pt x="52010" y="292737"/>
                  </a:cubicBezTo>
                  <a:lnTo>
                    <a:pt x="81163" y="292737"/>
                  </a:lnTo>
                  <a:cubicBezTo>
                    <a:pt x="88052" y="292737"/>
                    <a:pt x="93656" y="287133"/>
                    <a:pt x="93656" y="280244"/>
                  </a:cubicBezTo>
                  <a:lnTo>
                    <a:pt x="93656" y="274590"/>
                  </a:lnTo>
                  <a:lnTo>
                    <a:pt x="118613" y="274590"/>
                  </a:lnTo>
                  <a:cubicBezTo>
                    <a:pt x="118590" y="275260"/>
                    <a:pt x="118552" y="275925"/>
                    <a:pt x="118552" y="276599"/>
                  </a:cubicBezTo>
                  <a:cubicBezTo>
                    <a:pt x="118552" y="294613"/>
                    <a:pt x="126585" y="311524"/>
                    <a:pt x="140270" y="322941"/>
                  </a:cubicBezTo>
                  <a:cubicBezTo>
                    <a:pt x="140652" y="323760"/>
                    <a:pt x="141153" y="324507"/>
                    <a:pt x="141753" y="325167"/>
                  </a:cubicBezTo>
                  <a:cubicBezTo>
                    <a:pt x="142195" y="328644"/>
                    <a:pt x="142731" y="332099"/>
                    <a:pt x="143372" y="335526"/>
                  </a:cubicBezTo>
                  <a:lnTo>
                    <a:pt x="62800" y="335526"/>
                  </a:lnTo>
                  <a:cubicBezTo>
                    <a:pt x="58926" y="322192"/>
                    <a:pt x="46606" y="312413"/>
                    <a:pt x="32037" y="312413"/>
                  </a:cubicBezTo>
                  <a:cubicBezTo>
                    <a:pt x="14372" y="312413"/>
                    <a:pt x="0" y="326784"/>
                    <a:pt x="0" y="344450"/>
                  </a:cubicBezTo>
                  <a:cubicBezTo>
                    <a:pt x="0" y="362116"/>
                    <a:pt x="14372" y="376488"/>
                    <a:pt x="32037" y="376488"/>
                  </a:cubicBezTo>
                  <a:cubicBezTo>
                    <a:pt x="46607" y="376488"/>
                    <a:pt x="58928" y="366710"/>
                    <a:pt x="62800" y="353374"/>
                  </a:cubicBezTo>
                  <a:lnTo>
                    <a:pt x="147672" y="353374"/>
                  </a:lnTo>
                  <a:cubicBezTo>
                    <a:pt x="148369" y="355725"/>
                    <a:pt x="149129" y="358057"/>
                    <a:pt x="149922" y="360377"/>
                  </a:cubicBezTo>
                  <a:cubicBezTo>
                    <a:pt x="141487" y="371231"/>
                    <a:pt x="136447" y="384847"/>
                    <a:pt x="136447" y="399626"/>
                  </a:cubicBezTo>
                  <a:cubicBezTo>
                    <a:pt x="136447" y="434848"/>
                    <a:pt x="165007" y="463519"/>
                    <a:pt x="200184" y="463715"/>
                  </a:cubicBezTo>
                  <a:cubicBezTo>
                    <a:pt x="202727" y="465547"/>
                    <a:pt x="205297" y="467339"/>
                    <a:pt x="207926" y="469045"/>
                  </a:cubicBezTo>
                  <a:cubicBezTo>
                    <a:pt x="219255" y="476396"/>
                    <a:pt x="231295" y="482536"/>
                    <a:pt x="243815" y="487415"/>
                  </a:cubicBezTo>
                  <a:lnTo>
                    <a:pt x="243815" y="594321"/>
                  </a:lnTo>
                  <a:cubicBezTo>
                    <a:pt x="243815" y="602523"/>
                    <a:pt x="250487" y="609194"/>
                    <a:pt x="258688" y="609194"/>
                  </a:cubicBezTo>
                  <a:lnTo>
                    <a:pt x="327774" y="609194"/>
                  </a:lnTo>
                  <a:cubicBezTo>
                    <a:pt x="332704" y="609194"/>
                    <a:pt x="336698" y="605199"/>
                    <a:pt x="336698" y="600271"/>
                  </a:cubicBezTo>
                  <a:cubicBezTo>
                    <a:pt x="336698" y="595342"/>
                    <a:pt x="332704" y="591347"/>
                    <a:pt x="327774" y="591347"/>
                  </a:cubicBezTo>
                  <a:lnTo>
                    <a:pt x="261661" y="591347"/>
                  </a:lnTo>
                  <a:lnTo>
                    <a:pt x="261661" y="493418"/>
                  </a:lnTo>
                  <a:cubicBezTo>
                    <a:pt x="272870" y="496603"/>
                    <a:pt x="284365" y="498810"/>
                    <a:pt x="296006" y="499986"/>
                  </a:cubicBezTo>
                  <a:lnTo>
                    <a:pt x="296006" y="518923"/>
                  </a:lnTo>
                  <a:cubicBezTo>
                    <a:pt x="296006" y="543579"/>
                    <a:pt x="316064" y="563637"/>
                    <a:pt x="340720" y="563637"/>
                  </a:cubicBezTo>
                  <a:lnTo>
                    <a:pt x="409340" y="563637"/>
                  </a:lnTo>
                  <a:lnTo>
                    <a:pt x="409340" y="591346"/>
                  </a:lnTo>
                  <a:lnTo>
                    <a:pt x="389644" y="591346"/>
                  </a:lnTo>
                  <a:cubicBezTo>
                    <a:pt x="384715" y="591346"/>
                    <a:pt x="380721" y="595341"/>
                    <a:pt x="380721" y="600269"/>
                  </a:cubicBezTo>
                  <a:cubicBezTo>
                    <a:pt x="380721" y="605198"/>
                    <a:pt x="384715" y="609193"/>
                    <a:pt x="389644" y="609193"/>
                  </a:cubicBezTo>
                  <a:lnTo>
                    <a:pt x="412314" y="609193"/>
                  </a:lnTo>
                  <a:cubicBezTo>
                    <a:pt x="420516" y="609193"/>
                    <a:pt x="427187" y="602522"/>
                    <a:pt x="427187" y="594320"/>
                  </a:cubicBezTo>
                  <a:lnTo>
                    <a:pt x="427187" y="563636"/>
                  </a:lnTo>
                  <a:lnTo>
                    <a:pt x="470455" y="563636"/>
                  </a:lnTo>
                  <a:cubicBezTo>
                    <a:pt x="494915" y="563636"/>
                    <a:pt x="514813" y="543577"/>
                    <a:pt x="514813" y="518922"/>
                  </a:cubicBezTo>
                  <a:lnTo>
                    <a:pt x="514813" y="438614"/>
                  </a:lnTo>
                  <a:lnTo>
                    <a:pt x="535287" y="438614"/>
                  </a:lnTo>
                  <a:cubicBezTo>
                    <a:pt x="544818" y="438614"/>
                    <a:pt x="552531" y="434770"/>
                    <a:pt x="556445" y="428065"/>
                  </a:cubicBezTo>
                  <a:cubicBezTo>
                    <a:pt x="560361" y="421361"/>
                    <a:pt x="559921" y="412754"/>
                    <a:pt x="555238" y="404453"/>
                  </a:cubicBezTo>
                  <a:close/>
                  <a:moveTo>
                    <a:pt x="150590" y="46230"/>
                  </a:moveTo>
                  <a:cubicBezTo>
                    <a:pt x="142765" y="46230"/>
                    <a:pt x="136400" y="39863"/>
                    <a:pt x="136400" y="32039"/>
                  </a:cubicBezTo>
                  <a:cubicBezTo>
                    <a:pt x="136400" y="24213"/>
                    <a:pt x="142765" y="17847"/>
                    <a:pt x="150590" y="17847"/>
                  </a:cubicBezTo>
                  <a:cubicBezTo>
                    <a:pt x="158414" y="17847"/>
                    <a:pt x="164780" y="24213"/>
                    <a:pt x="164780" y="32039"/>
                  </a:cubicBezTo>
                  <a:cubicBezTo>
                    <a:pt x="164780" y="39864"/>
                    <a:pt x="158414" y="46230"/>
                    <a:pt x="150590" y="46230"/>
                  </a:cubicBezTo>
                  <a:close/>
                  <a:moveTo>
                    <a:pt x="93931" y="151343"/>
                  </a:moveTo>
                  <a:lnTo>
                    <a:pt x="75485" y="151343"/>
                  </a:lnTo>
                  <a:lnTo>
                    <a:pt x="75485" y="132898"/>
                  </a:lnTo>
                  <a:lnTo>
                    <a:pt x="93931" y="132898"/>
                  </a:lnTo>
                  <a:lnTo>
                    <a:pt x="93931" y="151343"/>
                  </a:lnTo>
                  <a:close/>
                  <a:moveTo>
                    <a:pt x="75809" y="274890"/>
                  </a:moveTo>
                  <a:lnTo>
                    <a:pt x="57364" y="274890"/>
                  </a:lnTo>
                  <a:lnTo>
                    <a:pt x="57364" y="256443"/>
                  </a:lnTo>
                  <a:lnTo>
                    <a:pt x="75809" y="256443"/>
                  </a:lnTo>
                  <a:lnTo>
                    <a:pt x="75809" y="274890"/>
                  </a:lnTo>
                  <a:close/>
                  <a:moveTo>
                    <a:pt x="32036" y="358640"/>
                  </a:moveTo>
                  <a:cubicBezTo>
                    <a:pt x="24212" y="358640"/>
                    <a:pt x="17846" y="352274"/>
                    <a:pt x="17846" y="344449"/>
                  </a:cubicBezTo>
                  <a:cubicBezTo>
                    <a:pt x="17846" y="336624"/>
                    <a:pt x="24212" y="330259"/>
                    <a:pt x="32036" y="330259"/>
                  </a:cubicBezTo>
                  <a:cubicBezTo>
                    <a:pt x="39860" y="330259"/>
                    <a:pt x="46227" y="336624"/>
                    <a:pt x="46227" y="344449"/>
                  </a:cubicBezTo>
                  <a:cubicBezTo>
                    <a:pt x="46227" y="352274"/>
                    <a:pt x="39860" y="358640"/>
                    <a:pt x="32036" y="358640"/>
                  </a:cubicBezTo>
                  <a:close/>
                  <a:moveTo>
                    <a:pt x="200546" y="445876"/>
                  </a:moveTo>
                  <a:cubicBezTo>
                    <a:pt x="175043" y="445876"/>
                    <a:pt x="154294" y="425127"/>
                    <a:pt x="154294" y="399625"/>
                  </a:cubicBezTo>
                  <a:cubicBezTo>
                    <a:pt x="154294" y="374121"/>
                    <a:pt x="175042" y="353372"/>
                    <a:pt x="200546" y="353372"/>
                  </a:cubicBezTo>
                  <a:cubicBezTo>
                    <a:pt x="226049" y="353372"/>
                    <a:pt x="246796" y="374122"/>
                    <a:pt x="246796" y="399625"/>
                  </a:cubicBezTo>
                  <a:cubicBezTo>
                    <a:pt x="246796" y="425127"/>
                    <a:pt x="226047" y="445876"/>
                    <a:pt x="200546" y="445876"/>
                  </a:cubicBezTo>
                  <a:close/>
                  <a:moveTo>
                    <a:pt x="365513" y="545791"/>
                  </a:moveTo>
                  <a:lnTo>
                    <a:pt x="340722" y="545791"/>
                  </a:lnTo>
                  <a:cubicBezTo>
                    <a:pt x="325908" y="545788"/>
                    <a:pt x="313855" y="533736"/>
                    <a:pt x="313855" y="518922"/>
                  </a:cubicBezTo>
                  <a:lnTo>
                    <a:pt x="313855" y="491744"/>
                  </a:lnTo>
                  <a:cubicBezTo>
                    <a:pt x="313855" y="487015"/>
                    <a:pt x="310167" y="483109"/>
                    <a:pt x="305448" y="482835"/>
                  </a:cubicBezTo>
                  <a:cubicBezTo>
                    <a:pt x="277208" y="481198"/>
                    <a:pt x="249691" y="472890"/>
                    <a:pt x="225300" y="458747"/>
                  </a:cubicBezTo>
                  <a:cubicBezTo>
                    <a:pt x="248389" y="449044"/>
                    <a:pt x="264644" y="426200"/>
                    <a:pt x="264644" y="399626"/>
                  </a:cubicBezTo>
                  <a:cubicBezTo>
                    <a:pt x="264644" y="397546"/>
                    <a:pt x="264536" y="395491"/>
                    <a:pt x="264342" y="393461"/>
                  </a:cubicBezTo>
                  <a:cubicBezTo>
                    <a:pt x="280958" y="395470"/>
                    <a:pt x="296537" y="400884"/>
                    <a:pt x="310368" y="408977"/>
                  </a:cubicBezTo>
                  <a:cubicBezTo>
                    <a:pt x="307494" y="414172"/>
                    <a:pt x="305852" y="420140"/>
                    <a:pt x="305852" y="426486"/>
                  </a:cubicBezTo>
                  <a:cubicBezTo>
                    <a:pt x="305852" y="446497"/>
                    <a:pt x="322132" y="462776"/>
                    <a:pt x="342142" y="462776"/>
                  </a:cubicBezTo>
                  <a:cubicBezTo>
                    <a:pt x="347634" y="462776"/>
                    <a:pt x="352843" y="461543"/>
                    <a:pt x="357514" y="459349"/>
                  </a:cubicBezTo>
                  <a:cubicBezTo>
                    <a:pt x="365560" y="475474"/>
                    <a:pt x="370103" y="493639"/>
                    <a:pt x="370103" y="512851"/>
                  </a:cubicBezTo>
                  <a:cubicBezTo>
                    <a:pt x="370103" y="524068"/>
                    <a:pt x="368547" y="535117"/>
                    <a:pt x="365513" y="545791"/>
                  </a:cubicBezTo>
                  <a:close/>
                  <a:moveTo>
                    <a:pt x="323698" y="426484"/>
                  </a:moveTo>
                  <a:cubicBezTo>
                    <a:pt x="323698" y="416314"/>
                    <a:pt x="331971" y="408042"/>
                    <a:pt x="342140" y="408042"/>
                  </a:cubicBezTo>
                  <a:cubicBezTo>
                    <a:pt x="352310" y="408042"/>
                    <a:pt x="360583" y="416314"/>
                    <a:pt x="360583" y="426484"/>
                  </a:cubicBezTo>
                  <a:cubicBezTo>
                    <a:pt x="360583" y="436653"/>
                    <a:pt x="352310" y="444926"/>
                    <a:pt x="342140" y="444926"/>
                  </a:cubicBezTo>
                  <a:cubicBezTo>
                    <a:pt x="331971" y="444926"/>
                    <a:pt x="323698" y="436653"/>
                    <a:pt x="323698" y="426484"/>
                  </a:cubicBezTo>
                  <a:close/>
                  <a:moveTo>
                    <a:pt x="496967" y="518922"/>
                  </a:moveTo>
                  <a:cubicBezTo>
                    <a:pt x="496967" y="533736"/>
                    <a:pt x="485075" y="545788"/>
                    <a:pt x="470456" y="545788"/>
                  </a:cubicBezTo>
                  <a:lnTo>
                    <a:pt x="445061" y="545788"/>
                  </a:lnTo>
                  <a:lnTo>
                    <a:pt x="445061" y="471697"/>
                  </a:lnTo>
                  <a:cubicBezTo>
                    <a:pt x="445061" y="470085"/>
                    <a:pt x="446423" y="468723"/>
                    <a:pt x="448035" y="468723"/>
                  </a:cubicBezTo>
                  <a:lnTo>
                    <a:pt x="496967" y="468723"/>
                  </a:lnTo>
                  <a:lnTo>
                    <a:pt x="496967" y="518922"/>
                  </a:lnTo>
                  <a:close/>
                  <a:moveTo>
                    <a:pt x="541035" y="419064"/>
                  </a:moveTo>
                  <a:cubicBezTo>
                    <a:pt x="540556" y="419884"/>
                    <a:pt x="538553" y="420767"/>
                    <a:pt x="535288" y="420767"/>
                  </a:cubicBezTo>
                  <a:lnTo>
                    <a:pt x="505891" y="420767"/>
                  </a:lnTo>
                  <a:cubicBezTo>
                    <a:pt x="500961" y="420767"/>
                    <a:pt x="496967" y="424762"/>
                    <a:pt x="496967" y="429690"/>
                  </a:cubicBezTo>
                  <a:lnTo>
                    <a:pt x="496967" y="450877"/>
                  </a:lnTo>
                  <a:lnTo>
                    <a:pt x="448035" y="450877"/>
                  </a:lnTo>
                  <a:cubicBezTo>
                    <a:pt x="436555" y="450877"/>
                    <a:pt x="427213" y="460218"/>
                    <a:pt x="427213" y="471699"/>
                  </a:cubicBezTo>
                  <a:lnTo>
                    <a:pt x="427213" y="545789"/>
                  </a:lnTo>
                  <a:lnTo>
                    <a:pt x="383945" y="545789"/>
                  </a:lnTo>
                  <a:cubicBezTo>
                    <a:pt x="386584" y="535054"/>
                    <a:pt x="387949" y="524025"/>
                    <a:pt x="387949" y="512850"/>
                  </a:cubicBezTo>
                  <a:cubicBezTo>
                    <a:pt x="387949" y="489295"/>
                    <a:pt x="382012" y="467106"/>
                    <a:pt x="371570" y="447681"/>
                  </a:cubicBezTo>
                  <a:cubicBezTo>
                    <a:pt x="375879" y="441713"/>
                    <a:pt x="378430" y="434393"/>
                    <a:pt x="378430" y="426485"/>
                  </a:cubicBezTo>
                  <a:cubicBezTo>
                    <a:pt x="378430" y="406475"/>
                    <a:pt x="362150" y="390195"/>
                    <a:pt x="342140" y="390195"/>
                  </a:cubicBezTo>
                  <a:cubicBezTo>
                    <a:pt x="335087" y="390195"/>
                    <a:pt x="328503" y="392225"/>
                    <a:pt x="322927" y="395721"/>
                  </a:cubicBezTo>
                  <a:cubicBezTo>
                    <a:pt x="304354" y="384086"/>
                    <a:pt x="282832" y="376751"/>
                    <a:pt x="259758" y="375102"/>
                  </a:cubicBezTo>
                  <a:cubicBezTo>
                    <a:pt x="252008" y="356460"/>
                    <a:pt x="235707" y="342245"/>
                    <a:pt x="215775" y="337369"/>
                  </a:cubicBezTo>
                  <a:lnTo>
                    <a:pt x="237709" y="315435"/>
                  </a:lnTo>
                  <a:cubicBezTo>
                    <a:pt x="241194" y="311950"/>
                    <a:pt x="241194" y="306299"/>
                    <a:pt x="237709" y="302815"/>
                  </a:cubicBezTo>
                  <a:cubicBezTo>
                    <a:pt x="234223" y="299330"/>
                    <a:pt x="228574" y="299330"/>
                    <a:pt x="225088" y="302815"/>
                  </a:cubicBezTo>
                  <a:lnTo>
                    <a:pt x="191760" y="336145"/>
                  </a:lnTo>
                  <a:cubicBezTo>
                    <a:pt x="181689" y="337532"/>
                    <a:pt x="172360" y="341258"/>
                    <a:pt x="164341" y="346769"/>
                  </a:cubicBezTo>
                  <a:cubicBezTo>
                    <a:pt x="162593" y="340651"/>
                    <a:pt x="161209" y="334423"/>
                    <a:pt x="160194" y="328100"/>
                  </a:cubicBezTo>
                  <a:lnTo>
                    <a:pt x="176686" y="328100"/>
                  </a:lnTo>
                  <a:cubicBezTo>
                    <a:pt x="181616" y="328100"/>
                    <a:pt x="185610" y="324105"/>
                    <a:pt x="185610" y="319177"/>
                  </a:cubicBezTo>
                  <a:cubicBezTo>
                    <a:pt x="185610" y="314248"/>
                    <a:pt x="181616" y="310253"/>
                    <a:pt x="176686" y="310253"/>
                  </a:cubicBezTo>
                  <a:lnTo>
                    <a:pt x="152928" y="310253"/>
                  </a:lnTo>
                  <a:cubicBezTo>
                    <a:pt x="142533" y="302216"/>
                    <a:pt x="136400" y="289822"/>
                    <a:pt x="136400" y="276601"/>
                  </a:cubicBezTo>
                  <a:cubicBezTo>
                    <a:pt x="136400" y="261201"/>
                    <a:pt x="144598" y="247241"/>
                    <a:pt x="157902" y="239667"/>
                  </a:cubicBezTo>
                  <a:lnTo>
                    <a:pt x="179692" y="239667"/>
                  </a:lnTo>
                  <a:lnTo>
                    <a:pt x="179692" y="271381"/>
                  </a:lnTo>
                  <a:cubicBezTo>
                    <a:pt x="179692" y="276309"/>
                    <a:pt x="183686" y="280305"/>
                    <a:pt x="188615" y="280305"/>
                  </a:cubicBezTo>
                  <a:cubicBezTo>
                    <a:pt x="193545" y="280305"/>
                    <a:pt x="197539" y="276309"/>
                    <a:pt x="197539" y="271381"/>
                  </a:cubicBezTo>
                  <a:lnTo>
                    <a:pt x="197539" y="239667"/>
                  </a:lnTo>
                  <a:lnTo>
                    <a:pt x="221423" y="239667"/>
                  </a:lnTo>
                  <a:cubicBezTo>
                    <a:pt x="226352" y="239667"/>
                    <a:pt x="230346" y="235672"/>
                    <a:pt x="230346" y="230744"/>
                  </a:cubicBezTo>
                  <a:cubicBezTo>
                    <a:pt x="230346" y="225815"/>
                    <a:pt x="226352" y="221820"/>
                    <a:pt x="221423" y="221820"/>
                  </a:cubicBezTo>
                  <a:lnTo>
                    <a:pt x="160688" y="221820"/>
                  </a:lnTo>
                  <a:cubicBezTo>
                    <a:pt x="157487" y="215750"/>
                    <a:pt x="155786" y="209001"/>
                    <a:pt x="155786" y="202040"/>
                  </a:cubicBezTo>
                  <a:cubicBezTo>
                    <a:pt x="155786" y="178594"/>
                    <a:pt x="174861" y="159517"/>
                    <a:pt x="198308" y="159517"/>
                  </a:cubicBezTo>
                  <a:cubicBezTo>
                    <a:pt x="200915" y="159517"/>
                    <a:pt x="203504" y="159764"/>
                    <a:pt x="206056" y="160238"/>
                  </a:cubicBezTo>
                  <a:lnTo>
                    <a:pt x="206056" y="190857"/>
                  </a:lnTo>
                  <a:cubicBezTo>
                    <a:pt x="206056" y="195785"/>
                    <a:pt x="210050" y="199781"/>
                    <a:pt x="214980" y="199781"/>
                  </a:cubicBezTo>
                  <a:cubicBezTo>
                    <a:pt x="219909" y="199781"/>
                    <a:pt x="223903" y="195785"/>
                    <a:pt x="223903" y="190857"/>
                  </a:cubicBezTo>
                  <a:lnTo>
                    <a:pt x="223903" y="181887"/>
                  </a:lnTo>
                  <a:lnTo>
                    <a:pt x="272124" y="181887"/>
                  </a:lnTo>
                  <a:cubicBezTo>
                    <a:pt x="277053" y="181887"/>
                    <a:pt x="281047" y="177891"/>
                    <a:pt x="281047" y="172963"/>
                  </a:cubicBezTo>
                  <a:cubicBezTo>
                    <a:pt x="281047" y="168035"/>
                    <a:pt x="277053" y="164039"/>
                    <a:pt x="272124" y="164039"/>
                  </a:cubicBezTo>
                  <a:lnTo>
                    <a:pt x="223903" y="164039"/>
                  </a:lnTo>
                  <a:lnTo>
                    <a:pt x="223903" y="154865"/>
                  </a:lnTo>
                  <a:cubicBezTo>
                    <a:pt x="229955" y="137972"/>
                    <a:pt x="245869" y="126711"/>
                    <a:pt x="263922" y="126711"/>
                  </a:cubicBezTo>
                  <a:cubicBezTo>
                    <a:pt x="269926" y="126711"/>
                    <a:pt x="275747" y="127950"/>
                    <a:pt x="281221" y="130392"/>
                  </a:cubicBezTo>
                  <a:cubicBezTo>
                    <a:pt x="284933" y="132047"/>
                    <a:pt x="289292" y="130987"/>
                    <a:pt x="291828" y="127813"/>
                  </a:cubicBezTo>
                  <a:cubicBezTo>
                    <a:pt x="298058" y="120015"/>
                    <a:pt x="306630" y="114778"/>
                    <a:pt x="316139" y="112749"/>
                  </a:cubicBezTo>
                  <a:lnTo>
                    <a:pt x="316139" y="148606"/>
                  </a:lnTo>
                  <a:cubicBezTo>
                    <a:pt x="316139" y="153534"/>
                    <a:pt x="320133" y="157530"/>
                    <a:pt x="325063" y="157530"/>
                  </a:cubicBezTo>
                  <a:cubicBezTo>
                    <a:pt x="329992" y="157530"/>
                    <a:pt x="333986" y="153534"/>
                    <a:pt x="333986" y="148606"/>
                  </a:cubicBezTo>
                  <a:lnTo>
                    <a:pt x="333986" y="112726"/>
                  </a:lnTo>
                  <a:cubicBezTo>
                    <a:pt x="348928" y="115876"/>
                    <a:pt x="361160" y="126828"/>
                    <a:pt x="365751" y="141938"/>
                  </a:cubicBezTo>
                  <a:cubicBezTo>
                    <a:pt x="366595" y="144715"/>
                    <a:pt x="368737" y="146908"/>
                    <a:pt x="371491" y="147817"/>
                  </a:cubicBezTo>
                  <a:cubicBezTo>
                    <a:pt x="373620" y="148521"/>
                    <a:pt x="375732" y="149280"/>
                    <a:pt x="377828" y="150072"/>
                  </a:cubicBezTo>
                  <a:lnTo>
                    <a:pt x="319129" y="208770"/>
                  </a:lnTo>
                  <a:lnTo>
                    <a:pt x="269140" y="208770"/>
                  </a:lnTo>
                  <a:cubicBezTo>
                    <a:pt x="264210" y="208770"/>
                    <a:pt x="260216" y="212765"/>
                    <a:pt x="260216" y="217694"/>
                  </a:cubicBezTo>
                  <a:cubicBezTo>
                    <a:pt x="260216" y="222622"/>
                    <a:pt x="264210" y="226617"/>
                    <a:pt x="269140" y="226617"/>
                  </a:cubicBezTo>
                  <a:lnTo>
                    <a:pt x="301282" y="226617"/>
                  </a:lnTo>
                  <a:lnTo>
                    <a:pt x="265542" y="262359"/>
                  </a:lnTo>
                  <a:cubicBezTo>
                    <a:pt x="262057" y="265844"/>
                    <a:pt x="262057" y="271494"/>
                    <a:pt x="265542" y="274978"/>
                  </a:cubicBezTo>
                  <a:cubicBezTo>
                    <a:pt x="269028" y="278463"/>
                    <a:pt x="274677" y="278463"/>
                    <a:pt x="278162" y="274978"/>
                  </a:cubicBezTo>
                  <a:lnTo>
                    <a:pt x="407617" y="145523"/>
                  </a:lnTo>
                  <a:cubicBezTo>
                    <a:pt x="431900" y="159770"/>
                    <a:pt x="452822" y="179751"/>
                    <a:pt x="468167" y="203365"/>
                  </a:cubicBezTo>
                  <a:cubicBezTo>
                    <a:pt x="485121" y="229455"/>
                    <a:pt x="495080" y="259686"/>
                    <a:pt x="496967" y="290702"/>
                  </a:cubicBezTo>
                  <a:lnTo>
                    <a:pt x="496967" y="335141"/>
                  </a:lnTo>
                  <a:cubicBezTo>
                    <a:pt x="496967" y="336677"/>
                    <a:pt x="497363" y="338187"/>
                    <a:pt x="498119" y="339525"/>
                  </a:cubicBezTo>
                  <a:lnTo>
                    <a:pt x="539693" y="413222"/>
                  </a:lnTo>
                  <a:cubicBezTo>
                    <a:pt x="541298" y="416067"/>
                    <a:pt x="541514" y="418244"/>
                    <a:pt x="541035" y="4190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29">
              <a:extLst>
                <a:ext uri="{FF2B5EF4-FFF2-40B4-BE49-F238E27FC236}">
                  <a16:creationId xmlns:a16="http://schemas.microsoft.com/office/drawing/2014/main" id="{51DEB854-387B-EE52-3E6A-8F986E3DE5AB}"/>
                </a:ext>
              </a:extLst>
            </p:cNvPr>
            <p:cNvSpPr/>
            <p:nvPr/>
          </p:nvSpPr>
          <p:spPr>
            <a:xfrm>
              <a:off x="5516374" y="5691619"/>
              <a:ext cx="71162" cy="71162"/>
            </a:xfrm>
            <a:custGeom>
              <a:avLst/>
              <a:gdLst/>
              <a:ahLst/>
              <a:cxnLst/>
              <a:rect l="l" t="t" r="r" b="b"/>
              <a:pathLst>
                <a:path w="71162" h="71162" extrusionOk="0">
                  <a:moveTo>
                    <a:pt x="35582" y="0"/>
                  </a:moveTo>
                  <a:cubicBezTo>
                    <a:pt x="15962" y="0"/>
                    <a:pt x="0" y="15962"/>
                    <a:pt x="0" y="35582"/>
                  </a:cubicBezTo>
                  <a:cubicBezTo>
                    <a:pt x="0" y="55201"/>
                    <a:pt x="15962" y="71163"/>
                    <a:pt x="35582" y="71163"/>
                  </a:cubicBezTo>
                  <a:cubicBezTo>
                    <a:pt x="55201" y="71164"/>
                    <a:pt x="71163" y="55201"/>
                    <a:pt x="71163" y="35582"/>
                  </a:cubicBezTo>
                  <a:cubicBezTo>
                    <a:pt x="71163" y="15962"/>
                    <a:pt x="55201" y="0"/>
                    <a:pt x="35582" y="0"/>
                  </a:cubicBezTo>
                  <a:close/>
                  <a:moveTo>
                    <a:pt x="35582" y="53315"/>
                  </a:moveTo>
                  <a:cubicBezTo>
                    <a:pt x="25803" y="53316"/>
                    <a:pt x="17847" y="45360"/>
                    <a:pt x="17847" y="35582"/>
                  </a:cubicBezTo>
                  <a:cubicBezTo>
                    <a:pt x="17847" y="25803"/>
                    <a:pt x="25804" y="17847"/>
                    <a:pt x="35582" y="17847"/>
                  </a:cubicBezTo>
                  <a:cubicBezTo>
                    <a:pt x="45361" y="17847"/>
                    <a:pt x="53315" y="25803"/>
                    <a:pt x="53315" y="35582"/>
                  </a:cubicBezTo>
                  <a:cubicBezTo>
                    <a:pt x="53315" y="45360"/>
                    <a:pt x="45360" y="53315"/>
                    <a:pt x="35582" y="533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29">
              <a:extLst>
                <a:ext uri="{FF2B5EF4-FFF2-40B4-BE49-F238E27FC236}">
                  <a16:creationId xmlns:a16="http://schemas.microsoft.com/office/drawing/2014/main" id="{AF48C67A-9840-95D6-5A96-601D1CBE5BEF}"/>
                </a:ext>
              </a:extLst>
            </p:cNvPr>
            <p:cNvSpPr/>
            <p:nvPr/>
          </p:nvSpPr>
          <p:spPr>
            <a:xfrm>
              <a:off x="5319348" y="5499562"/>
              <a:ext cx="84388" cy="64075"/>
            </a:xfrm>
            <a:custGeom>
              <a:avLst/>
              <a:gdLst/>
              <a:ahLst/>
              <a:cxnLst/>
              <a:rect l="l" t="t" r="r" b="b"/>
              <a:pathLst>
                <a:path w="84388" h="64075" extrusionOk="0">
                  <a:moveTo>
                    <a:pt x="75465" y="23115"/>
                  </a:moveTo>
                  <a:lnTo>
                    <a:pt x="62800" y="23115"/>
                  </a:lnTo>
                  <a:cubicBezTo>
                    <a:pt x="58925" y="9779"/>
                    <a:pt x="46606" y="0"/>
                    <a:pt x="32037" y="0"/>
                  </a:cubicBezTo>
                  <a:cubicBezTo>
                    <a:pt x="14372" y="0"/>
                    <a:pt x="0" y="14372"/>
                    <a:pt x="0" y="32039"/>
                  </a:cubicBezTo>
                  <a:cubicBezTo>
                    <a:pt x="0" y="49704"/>
                    <a:pt x="14372" y="64076"/>
                    <a:pt x="32037" y="64076"/>
                  </a:cubicBezTo>
                  <a:cubicBezTo>
                    <a:pt x="46606" y="64075"/>
                    <a:pt x="58925" y="54297"/>
                    <a:pt x="62800" y="40962"/>
                  </a:cubicBezTo>
                  <a:lnTo>
                    <a:pt x="75465" y="40962"/>
                  </a:lnTo>
                  <a:cubicBezTo>
                    <a:pt x="80394" y="40962"/>
                    <a:pt x="84389" y="36967"/>
                    <a:pt x="84389" y="32039"/>
                  </a:cubicBezTo>
                  <a:cubicBezTo>
                    <a:pt x="84389" y="27110"/>
                    <a:pt x="80394" y="23115"/>
                    <a:pt x="75465" y="23115"/>
                  </a:cubicBezTo>
                  <a:close/>
                  <a:moveTo>
                    <a:pt x="32037" y="46227"/>
                  </a:moveTo>
                  <a:cubicBezTo>
                    <a:pt x="24213" y="46227"/>
                    <a:pt x="17847" y="39862"/>
                    <a:pt x="17847" y="32037"/>
                  </a:cubicBezTo>
                  <a:cubicBezTo>
                    <a:pt x="17847" y="24212"/>
                    <a:pt x="24213" y="17846"/>
                    <a:pt x="32037" y="17846"/>
                  </a:cubicBezTo>
                  <a:cubicBezTo>
                    <a:pt x="39862" y="17846"/>
                    <a:pt x="46227" y="24212"/>
                    <a:pt x="46227" y="32037"/>
                  </a:cubicBezTo>
                  <a:cubicBezTo>
                    <a:pt x="46227" y="39862"/>
                    <a:pt x="39862" y="46227"/>
                    <a:pt x="32037" y="462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29">
              <a:extLst>
                <a:ext uri="{FF2B5EF4-FFF2-40B4-BE49-F238E27FC236}">
                  <a16:creationId xmlns:a16="http://schemas.microsoft.com/office/drawing/2014/main" id="{C34B9EDD-B12B-3189-7933-94963969084D}"/>
                </a:ext>
              </a:extLst>
            </p:cNvPr>
            <p:cNvSpPr/>
            <p:nvPr/>
          </p:nvSpPr>
          <p:spPr>
            <a:xfrm>
              <a:off x="5728650" y="5619015"/>
              <a:ext cx="102114" cy="53637"/>
            </a:xfrm>
            <a:custGeom>
              <a:avLst/>
              <a:gdLst/>
              <a:ahLst/>
              <a:cxnLst/>
              <a:rect l="l" t="t" r="r" b="b"/>
              <a:pathLst>
                <a:path w="102114" h="53637" extrusionOk="0">
                  <a:moveTo>
                    <a:pt x="87242" y="0"/>
                  </a:move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38765"/>
                  </a:lnTo>
                  <a:cubicBezTo>
                    <a:pt x="0" y="46966"/>
                    <a:pt x="6671" y="53638"/>
                    <a:pt x="14873" y="53638"/>
                  </a:cubicBezTo>
                  <a:lnTo>
                    <a:pt x="87242" y="53638"/>
                  </a:lnTo>
                  <a:cubicBezTo>
                    <a:pt x="95442" y="53638"/>
                    <a:pt x="102115" y="46966"/>
                    <a:pt x="102115" y="38765"/>
                  </a:cubicBezTo>
                  <a:lnTo>
                    <a:pt x="102115" y="14873"/>
                  </a:lnTo>
                  <a:cubicBezTo>
                    <a:pt x="102115" y="6673"/>
                    <a:pt x="95443" y="0"/>
                    <a:pt x="87242" y="0"/>
                  </a:cubicBezTo>
                  <a:close/>
                  <a:moveTo>
                    <a:pt x="84267" y="35791"/>
                  </a:moveTo>
                  <a:lnTo>
                    <a:pt x="17847" y="35791"/>
                  </a:lnTo>
                  <a:lnTo>
                    <a:pt x="17847" y="17849"/>
                  </a:lnTo>
                  <a:lnTo>
                    <a:pt x="84267" y="17849"/>
                  </a:lnTo>
                  <a:lnTo>
                    <a:pt x="84267" y="357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9" name="Google Shape;1399;p29">
            <a:extLst>
              <a:ext uri="{FF2B5EF4-FFF2-40B4-BE49-F238E27FC236}">
                <a16:creationId xmlns:a16="http://schemas.microsoft.com/office/drawing/2014/main" id="{DE083119-0141-9A9F-F400-4C4519A3C746}"/>
              </a:ext>
            </a:extLst>
          </p:cNvPr>
          <p:cNvGrpSpPr/>
          <p:nvPr/>
        </p:nvGrpSpPr>
        <p:grpSpPr>
          <a:xfrm>
            <a:off x="3087999" y="1500249"/>
            <a:ext cx="276852" cy="283658"/>
            <a:chOff x="6272476" y="4149316"/>
            <a:chExt cx="609192" cy="570671"/>
          </a:xfrm>
        </p:grpSpPr>
        <p:sp>
          <p:nvSpPr>
            <p:cNvPr id="1400" name="Google Shape;1400;p29">
              <a:extLst>
                <a:ext uri="{FF2B5EF4-FFF2-40B4-BE49-F238E27FC236}">
                  <a16:creationId xmlns:a16="http://schemas.microsoft.com/office/drawing/2014/main" id="{5A913118-7C60-4041-11DB-7A3855E97018}"/>
                </a:ext>
              </a:extLst>
            </p:cNvPr>
            <p:cNvSpPr/>
            <p:nvPr/>
          </p:nvSpPr>
          <p:spPr>
            <a:xfrm>
              <a:off x="6805193" y="4400741"/>
              <a:ext cx="76475" cy="75393"/>
            </a:xfrm>
            <a:custGeom>
              <a:avLst/>
              <a:gdLst/>
              <a:ahLst/>
              <a:cxnLst/>
              <a:rect l="l" t="t" r="r" b="b"/>
              <a:pathLst>
                <a:path w="76475" h="75393" extrusionOk="0">
                  <a:moveTo>
                    <a:pt x="61602" y="13209"/>
                  </a:moveTo>
                  <a:lnTo>
                    <a:pt x="29391" y="13209"/>
                  </a:lnTo>
                  <a:cubicBezTo>
                    <a:pt x="28274" y="13209"/>
                    <a:pt x="27187" y="13344"/>
                    <a:pt x="26142" y="13578"/>
                  </a:cubicBezTo>
                  <a:lnTo>
                    <a:pt x="15251" y="2630"/>
                  </a:lnTo>
                  <a:cubicBezTo>
                    <a:pt x="11773" y="-864"/>
                    <a:pt x="6124" y="-879"/>
                    <a:pt x="2629" y="2598"/>
                  </a:cubicBezTo>
                  <a:cubicBezTo>
                    <a:pt x="-864" y="6074"/>
                    <a:pt x="-878" y="11724"/>
                    <a:pt x="2597" y="15218"/>
                  </a:cubicBezTo>
                  <a:lnTo>
                    <a:pt x="14561" y="27243"/>
                  </a:lnTo>
                  <a:cubicBezTo>
                    <a:pt x="14546" y="27523"/>
                    <a:pt x="14519" y="27799"/>
                    <a:pt x="14519" y="28082"/>
                  </a:cubicBezTo>
                  <a:lnTo>
                    <a:pt x="14519" y="60520"/>
                  </a:lnTo>
                  <a:cubicBezTo>
                    <a:pt x="14519" y="68722"/>
                    <a:pt x="21191" y="75393"/>
                    <a:pt x="29392" y="75393"/>
                  </a:cubicBezTo>
                  <a:lnTo>
                    <a:pt x="61602" y="75393"/>
                  </a:lnTo>
                  <a:cubicBezTo>
                    <a:pt x="69804" y="75393"/>
                    <a:pt x="76475" y="68722"/>
                    <a:pt x="76475" y="60520"/>
                  </a:cubicBezTo>
                  <a:lnTo>
                    <a:pt x="76475" y="28082"/>
                  </a:lnTo>
                  <a:cubicBezTo>
                    <a:pt x="76475" y="19882"/>
                    <a:pt x="69804" y="13209"/>
                    <a:pt x="61602" y="13209"/>
                  </a:cubicBezTo>
                  <a:close/>
                  <a:moveTo>
                    <a:pt x="58628" y="57546"/>
                  </a:moveTo>
                  <a:lnTo>
                    <a:pt x="32366" y="57546"/>
                  </a:lnTo>
                  <a:lnTo>
                    <a:pt x="32366" y="31057"/>
                  </a:lnTo>
                  <a:lnTo>
                    <a:pt x="58628" y="31057"/>
                  </a:lnTo>
                  <a:lnTo>
                    <a:pt x="58628" y="575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29">
              <a:extLst>
                <a:ext uri="{FF2B5EF4-FFF2-40B4-BE49-F238E27FC236}">
                  <a16:creationId xmlns:a16="http://schemas.microsoft.com/office/drawing/2014/main" id="{CD8D3F68-D1F2-5759-3B76-832726D476FB}"/>
                </a:ext>
              </a:extLst>
            </p:cNvPr>
            <p:cNvSpPr/>
            <p:nvPr/>
          </p:nvSpPr>
          <p:spPr>
            <a:xfrm>
              <a:off x="6272476" y="4149316"/>
              <a:ext cx="572665" cy="570671"/>
            </a:xfrm>
            <a:custGeom>
              <a:avLst/>
              <a:gdLst/>
              <a:ahLst/>
              <a:cxnLst/>
              <a:rect l="l" t="t" r="r" b="b"/>
              <a:pathLst>
                <a:path w="572665" h="570671" extrusionOk="0">
                  <a:moveTo>
                    <a:pt x="557792" y="508485"/>
                  </a:moveTo>
                  <a:lnTo>
                    <a:pt x="525581" y="508485"/>
                  </a:lnTo>
                  <a:cubicBezTo>
                    <a:pt x="524464" y="508485"/>
                    <a:pt x="523378" y="508619"/>
                    <a:pt x="522331" y="508853"/>
                  </a:cubicBezTo>
                  <a:lnTo>
                    <a:pt x="488111" y="474458"/>
                  </a:lnTo>
                  <a:cubicBezTo>
                    <a:pt x="484100" y="470427"/>
                    <a:pt x="477327" y="467612"/>
                    <a:pt x="471640" y="467612"/>
                  </a:cubicBezTo>
                  <a:lnTo>
                    <a:pt x="441171" y="467612"/>
                  </a:lnTo>
                  <a:lnTo>
                    <a:pt x="441171" y="415490"/>
                  </a:lnTo>
                  <a:lnTo>
                    <a:pt x="505884" y="415490"/>
                  </a:lnTo>
                  <a:lnTo>
                    <a:pt x="505884" y="422786"/>
                  </a:lnTo>
                  <a:cubicBezTo>
                    <a:pt x="505884" y="430986"/>
                    <a:pt x="512555" y="437659"/>
                    <a:pt x="520757" y="437659"/>
                  </a:cubicBezTo>
                  <a:lnTo>
                    <a:pt x="552968" y="437659"/>
                  </a:lnTo>
                  <a:cubicBezTo>
                    <a:pt x="561169" y="437659"/>
                    <a:pt x="567840" y="430986"/>
                    <a:pt x="567840" y="422786"/>
                  </a:cubicBezTo>
                  <a:lnTo>
                    <a:pt x="567840" y="390348"/>
                  </a:lnTo>
                  <a:cubicBezTo>
                    <a:pt x="567840" y="382146"/>
                    <a:pt x="561169" y="375475"/>
                    <a:pt x="552968" y="375475"/>
                  </a:cubicBezTo>
                  <a:lnTo>
                    <a:pt x="520757" y="375475"/>
                  </a:lnTo>
                  <a:cubicBezTo>
                    <a:pt x="512555" y="375475"/>
                    <a:pt x="505884" y="382146"/>
                    <a:pt x="505884" y="390348"/>
                  </a:cubicBezTo>
                  <a:lnTo>
                    <a:pt x="505884" y="397642"/>
                  </a:lnTo>
                  <a:lnTo>
                    <a:pt x="441171" y="397642"/>
                  </a:lnTo>
                  <a:lnTo>
                    <a:pt x="441171" y="385280"/>
                  </a:lnTo>
                  <a:cubicBezTo>
                    <a:pt x="441171" y="380352"/>
                    <a:pt x="437177" y="376356"/>
                    <a:pt x="432247" y="376356"/>
                  </a:cubicBezTo>
                  <a:cubicBezTo>
                    <a:pt x="427318" y="376356"/>
                    <a:pt x="423324" y="380352"/>
                    <a:pt x="423324" y="385280"/>
                  </a:cubicBezTo>
                  <a:lnTo>
                    <a:pt x="423324" y="445672"/>
                  </a:lnTo>
                  <a:lnTo>
                    <a:pt x="173152" y="445672"/>
                  </a:lnTo>
                  <a:lnTo>
                    <a:pt x="173152" y="130236"/>
                  </a:lnTo>
                  <a:lnTo>
                    <a:pt x="423323" y="130236"/>
                  </a:lnTo>
                  <a:lnTo>
                    <a:pt x="423323" y="336497"/>
                  </a:lnTo>
                  <a:cubicBezTo>
                    <a:pt x="423323" y="341425"/>
                    <a:pt x="427317" y="345421"/>
                    <a:pt x="432246" y="345421"/>
                  </a:cubicBezTo>
                  <a:cubicBezTo>
                    <a:pt x="437176" y="345421"/>
                    <a:pt x="441170" y="341425"/>
                    <a:pt x="441170" y="336497"/>
                  </a:cubicBezTo>
                  <a:lnTo>
                    <a:pt x="441170" y="322662"/>
                  </a:lnTo>
                  <a:lnTo>
                    <a:pt x="461773" y="322662"/>
                  </a:lnTo>
                  <a:lnTo>
                    <a:pt x="461773" y="329957"/>
                  </a:lnTo>
                  <a:cubicBezTo>
                    <a:pt x="461773" y="338158"/>
                    <a:pt x="468444" y="344829"/>
                    <a:pt x="476646" y="344829"/>
                  </a:cubicBezTo>
                  <a:lnTo>
                    <a:pt x="508857" y="344829"/>
                  </a:lnTo>
                  <a:cubicBezTo>
                    <a:pt x="517059" y="344829"/>
                    <a:pt x="523730" y="338158"/>
                    <a:pt x="523730" y="329957"/>
                  </a:cubicBezTo>
                  <a:lnTo>
                    <a:pt x="523730" y="297518"/>
                  </a:lnTo>
                  <a:cubicBezTo>
                    <a:pt x="523730" y="289317"/>
                    <a:pt x="517059" y="282645"/>
                    <a:pt x="508857" y="282645"/>
                  </a:cubicBezTo>
                  <a:lnTo>
                    <a:pt x="476646" y="282645"/>
                  </a:lnTo>
                  <a:cubicBezTo>
                    <a:pt x="468444" y="282645"/>
                    <a:pt x="461773" y="289317"/>
                    <a:pt x="461773" y="297518"/>
                  </a:cubicBezTo>
                  <a:lnTo>
                    <a:pt x="461773" y="304813"/>
                  </a:lnTo>
                  <a:lnTo>
                    <a:pt x="441171" y="304813"/>
                  </a:lnTo>
                  <a:lnTo>
                    <a:pt x="441171" y="221518"/>
                  </a:lnTo>
                  <a:lnTo>
                    <a:pt x="488178" y="221518"/>
                  </a:lnTo>
                  <a:cubicBezTo>
                    <a:pt x="489136" y="221537"/>
                    <a:pt x="491317" y="222443"/>
                    <a:pt x="492002" y="223105"/>
                  </a:cubicBezTo>
                  <a:lnTo>
                    <a:pt x="499804" y="230946"/>
                  </a:lnTo>
                  <a:cubicBezTo>
                    <a:pt x="501547" y="232699"/>
                    <a:pt x="503838" y="233576"/>
                    <a:pt x="506129" y="233576"/>
                  </a:cubicBezTo>
                  <a:cubicBezTo>
                    <a:pt x="508405" y="233576"/>
                    <a:pt x="510681" y="232711"/>
                    <a:pt x="512423" y="230978"/>
                  </a:cubicBezTo>
                  <a:cubicBezTo>
                    <a:pt x="515916" y="227503"/>
                    <a:pt x="515931" y="221852"/>
                    <a:pt x="512454" y="218358"/>
                  </a:cubicBezTo>
                  <a:lnTo>
                    <a:pt x="504652" y="210515"/>
                  </a:lnTo>
                  <a:cubicBezTo>
                    <a:pt x="500641" y="206484"/>
                    <a:pt x="493868" y="203669"/>
                    <a:pt x="488181" y="203669"/>
                  </a:cubicBezTo>
                  <a:lnTo>
                    <a:pt x="441170" y="203669"/>
                  </a:lnTo>
                  <a:lnTo>
                    <a:pt x="441170" y="159168"/>
                  </a:lnTo>
                  <a:lnTo>
                    <a:pt x="500369" y="159168"/>
                  </a:lnTo>
                  <a:lnTo>
                    <a:pt x="500369" y="166463"/>
                  </a:lnTo>
                  <a:cubicBezTo>
                    <a:pt x="500369" y="174665"/>
                    <a:pt x="507040" y="181336"/>
                    <a:pt x="515242" y="181336"/>
                  </a:cubicBezTo>
                  <a:lnTo>
                    <a:pt x="547453" y="181336"/>
                  </a:lnTo>
                  <a:cubicBezTo>
                    <a:pt x="555653" y="181336"/>
                    <a:pt x="562326" y="174665"/>
                    <a:pt x="562326" y="166463"/>
                  </a:cubicBezTo>
                  <a:lnTo>
                    <a:pt x="562326" y="134025"/>
                  </a:lnTo>
                  <a:cubicBezTo>
                    <a:pt x="562326" y="125823"/>
                    <a:pt x="555653" y="119152"/>
                    <a:pt x="547453" y="119152"/>
                  </a:cubicBezTo>
                  <a:lnTo>
                    <a:pt x="515242" y="119152"/>
                  </a:lnTo>
                  <a:cubicBezTo>
                    <a:pt x="507040" y="119152"/>
                    <a:pt x="500369" y="125823"/>
                    <a:pt x="500369" y="134025"/>
                  </a:cubicBezTo>
                  <a:lnTo>
                    <a:pt x="500369" y="141320"/>
                  </a:lnTo>
                  <a:lnTo>
                    <a:pt x="441170" y="141320"/>
                  </a:lnTo>
                  <a:lnTo>
                    <a:pt x="441170" y="79282"/>
                  </a:lnTo>
                  <a:cubicBezTo>
                    <a:pt x="441170" y="67801"/>
                    <a:pt x="431829" y="58460"/>
                    <a:pt x="420348" y="58460"/>
                  </a:cubicBezTo>
                  <a:lnTo>
                    <a:pt x="176127" y="58460"/>
                  </a:lnTo>
                  <a:cubicBezTo>
                    <a:pt x="164646" y="58460"/>
                    <a:pt x="155305" y="67801"/>
                    <a:pt x="155305" y="79282"/>
                  </a:cubicBezTo>
                  <a:lnTo>
                    <a:pt x="155305" y="91444"/>
                  </a:lnTo>
                  <a:lnTo>
                    <a:pt x="105853" y="91444"/>
                  </a:lnTo>
                  <a:cubicBezTo>
                    <a:pt x="104895" y="91425"/>
                    <a:pt x="102714" y="90519"/>
                    <a:pt x="102030" y="89857"/>
                  </a:cubicBezTo>
                  <a:lnTo>
                    <a:pt x="61791" y="49410"/>
                  </a:lnTo>
                  <a:cubicBezTo>
                    <a:pt x="61890" y="48722"/>
                    <a:pt x="61958" y="48025"/>
                    <a:pt x="61958" y="47311"/>
                  </a:cubicBezTo>
                  <a:lnTo>
                    <a:pt x="61958" y="14873"/>
                  </a:lnTo>
                  <a:cubicBezTo>
                    <a:pt x="61958" y="6671"/>
                    <a:pt x="55287" y="0"/>
                    <a:pt x="47085" y="0"/>
                  </a:cubicBez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47311"/>
                  </a:lnTo>
                  <a:cubicBezTo>
                    <a:pt x="0" y="55512"/>
                    <a:pt x="6671" y="62184"/>
                    <a:pt x="14873" y="62184"/>
                  </a:cubicBezTo>
                  <a:lnTo>
                    <a:pt x="47084" y="62184"/>
                  </a:lnTo>
                  <a:cubicBezTo>
                    <a:pt x="47791" y="62184"/>
                    <a:pt x="48481" y="62117"/>
                    <a:pt x="49161" y="62022"/>
                  </a:cubicBezTo>
                  <a:lnTo>
                    <a:pt x="89378" y="102446"/>
                  </a:lnTo>
                  <a:cubicBezTo>
                    <a:pt x="93389" y="106477"/>
                    <a:pt x="100161" y="109292"/>
                    <a:pt x="105848" y="109292"/>
                  </a:cubicBezTo>
                  <a:lnTo>
                    <a:pt x="155305" y="109292"/>
                  </a:lnTo>
                  <a:lnTo>
                    <a:pt x="155305" y="153099"/>
                  </a:lnTo>
                  <a:lnTo>
                    <a:pt x="133635" y="153099"/>
                  </a:lnTo>
                  <a:lnTo>
                    <a:pt x="133635" y="145804"/>
                  </a:lnTo>
                  <a:cubicBezTo>
                    <a:pt x="133635" y="137603"/>
                    <a:pt x="126963" y="130931"/>
                    <a:pt x="118762" y="130931"/>
                  </a:cubicBezTo>
                  <a:lnTo>
                    <a:pt x="86551" y="130931"/>
                  </a:lnTo>
                  <a:cubicBezTo>
                    <a:pt x="78349" y="130931"/>
                    <a:pt x="71678" y="137603"/>
                    <a:pt x="71678" y="145804"/>
                  </a:cubicBezTo>
                  <a:lnTo>
                    <a:pt x="71678" y="178242"/>
                  </a:lnTo>
                  <a:cubicBezTo>
                    <a:pt x="71678" y="186444"/>
                    <a:pt x="78349" y="193115"/>
                    <a:pt x="86551" y="193115"/>
                  </a:cubicBezTo>
                  <a:lnTo>
                    <a:pt x="118762" y="193115"/>
                  </a:lnTo>
                  <a:cubicBezTo>
                    <a:pt x="126963" y="193115"/>
                    <a:pt x="133635" y="186444"/>
                    <a:pt x="133635" y="178242"/>
                  </a:cubicBezTo>
                  <a:lnTo>
                    <a:pt x="133635" y="170946"/>
                  </a:lnTo>
                  <a:lnTo>
                    <a:pt x="155305" y="170946"/>
                  </a:lnTo>
                  <a:lnTo>
                    <a:pt x="155305" y="223068"/>
                  </a:lnTo>
                  <a:lnTo>
                    <a:pt x="123742" y="223068"/>
                  </a:lnTo>
                  <a:cubicBezTo>
                    <a:pt x="118813" y="223068"/>
                    <a:pt x="114819" y="227064"/>
                    <a:pt x="114819" y="231992"/>
                  </a:cubicBezTo>
                  <a:cubicBezTo>
                    <a:pt x="114819" y="236920"/>
                    <a:pt x="118813" y="240916"/>
                    <a:pt x="123742" y="240916"/>
                  </a:cubicBezTo>
                  <a:lnTo>
                    <a:pt x="155305" y="240916"/>
                  </a:lnTo>
                  <a:lnTo>
                    <a:pt x="155305" y="304814"/>
                  </a:lnTo>
                  <a:lnTo>
                    <a:pt x="133635" y="304814"/>
                  </a:lnTo>
                  <a:lnTo>
                    <a:pt x="133635" y="297519"/>
                  </a:lnTo>
                  <a:cubicBezTo>
                    <a:pt x="133635" y="289318"/>
                    <a:pt x="126963" y="282647"/>
                    <a:pt x="118762" y="282647"/>
                  </a:cubicBezTo>
                  <a:lnTo>
                    <a:pt x="86551" y="282647"/>
                  </a:lnTo>
                  <a:cubicBezTo>
                    <a:pt x="78349" y="282647"/>
                    <a:pt x="71678" y="289318"/>
                    <a:pt x="71678" y="297519"/>
                  </a:cubicBezTo>
                  <a:lnTo>
                    <a:pt x="71678" y="329958"/>
                  </a:lnTo>
                  <a:cubicBezTo>
                    <a:pt x="71678" y="338159"/>
                    <a:pt x="78349" y="344831"/>
                    <a:pt x="86551" y="344831"/>
                  </a:cubicBezTo>
                  <a:lnTo>
                    <a:pt x="118762" y="344831"/>
                  </a:lnTo>
                  <a:cubicBezTo>
                    <a:pt x="126963" y="344831"/>
                    <a:pt x="133635" y="338159"/>
                    <a:pt x="133635" y="329958"/>
                  </a:cubicBezTo>
                  <a:lnTo>
                    <a:pt x="133635" y="322663"/>
                  </a:lnTo>
                  <a:lnTo>
                    <a:pt x="155305" y="322663"/>
                  </a:lnTo>
                  <a:lnTo>
                    <a:pt x="155305" y="397645"/>
                  </a:lnTo>
                  <a:lnTo>
                    <a:pt x="92283" y="397645"/>
                  </a:lnTo>
                  <a:lnTo>
                    <a:pt x="92283" y="390350"/>
                  </a:lnTo>
                  <a:cubicBezTo>
                    <a:pt x="92283" y="382148"/>
                    <a:pt x="85612" y="375477"/>
                    <a:pt x="77410" y="375477"/>
                  </a:cubicBezTo>
                  <a:lnTo>
                    <a:pt x="45198" y="375477"/>
                  </a:lnTo>
                  <a:cubicBezTo>
                    <a:pt x="36997" y="375477"/>
                    <a:pt x="30325" y="382148"/>
                    <a:pt x="30325" y="390350"/>
                  </a:cubicBezTo>
                  <a:lnTo>
                    <a:pt x="30325" y="422788"/>
                  </a:lnTo>
                  <a:cubicBezTo>
                    <a:pt x="30325" y="430989"/>
                    <a:pt x="36997" y="437661"/>
                    <a:pt x="45198" y="437661"/>
                  </a:cubicBezTo>
                  <a:lnTo>
                    <a:pt x="77410" y="437661"/>
                  </a:lnTo>
                  <a:cubicBezTo>
                    <a:pt x="85612" y="437661"/>
                    <a:pt x="92283" y="430989"/>
                    <a:pt x="92283" y="422788"/>
                  </a:cubicBezTo>
                  <a:lnTo>
                    <a:pt x="92283" y="415492"/>
                  </a:lnTo>
                  <a:lnTo>
                    <a:pt x="155306" y="415492"/>
                  </a:lnTo>
                  <a:lnTo>
                    <a:pt x="155306" y="467614"/>
                  </a:lnTo>
                  <a:lnTo>
                    <a:pt x="107916" y="467614"/>
                  </a:lnTo>
                  <a:cubicBezTo>
                    <a:pt x="102230" y="467614"/>
                    <a:pt x="95456" y="470429"/>
                    <a:pt x="91446" y="474461"/>
                  </a:cubicBezTo>
                  <a:lnTo>
                    <a:pt x="57227" y="508856"/>
                  </a:lnTo>
                  <a:cubicBezTo>
                    <a:pt x="56179" y="508621"/>
                    <a:pt x="55094" y="508487"/>
                    <a:pt x="53977" y="508487"/>
                  </a:cubicBezTo>
                  <a:lnTo>
                    <a:pt x="21766" y="508487"/>
                  </a:lnTo>
                  <a:cubicBezTo>
                    <a:pt x="13564" y="508487"/>
                    <a:pt x="6893" y="515160"/>
                    <a:pt x="6893" y="523360"/>
                  </a:cubicBezTo>
                  <a:lnTo>
                    <a:pt x="6893" y="555798"/>
                  </a:lnTo>
                  <a:cubicBezTo>
                    <a:pt x="6893" y="564000"/>
                    <a:pt x="13564" y="570671"/>
                    <a:pt x="21766" y="570671"/>
                  </a:cubicBezTo>
                  <a:lnTo>
                    <a:pt x="53977" y="570671"/>
                  </a:lnTo>
                  <a:cubicBezTo>
                    <a:pt x="62178" y="570671"/>
                    <a:pt x="68850" y="564000"/>
                    <a:pt x="68850" y="555798"/>
                  </a:cubicBezTo>
                  <a:lnTo>
                    <a:pt x="68850" y="523360"/>
                  </a:lnTo>
                  <a:cubicBezTo>
                    <a:pt x="68850" y="523077"/>
                    <a:pt x="68823" y="522799"/>
                    <a:pt x="68808" y="522520"/>
                  </a:cubicBezTo>
                  <a:lnTo>
                    <a:pt x="104093" y="487051"/>
                  </a:lnTo>
                  <a:cubicBezTo>
                    <a:pt x="104782" y="486386"/>
                    <a:pt x="106963" y="485479"/>
                    <a:pt x="107916" y="485460"/>
                  </a:cubicBezTo>
                  <a:lnTo>
                    <a:pt x="155305" y="485460"/>
                  </a:lnTo>
                  <a:lnTo>
                    <a:pt x="155305" y="517712"/>
                  </a:lnTo>
                  <a:cubicBezTo>
                    <a:pt x="155305" y="529192"/>
                    <a:pt x="164646" y="538534"/>
                    <a:pt x="176127" y="538534"/>
                  </a:cubicBezTo>
                  <a:lnTo>
                    <a:pt x="420348" y="538534"/>
                  </a:lnTo>
                  <a:cubicBezTo>
                    <a:pt x="431829" y="538534"/>
                    <a:pt x="441170" y="529192"/>
                    <a:pt x="441170" y="517712"/>
                  </a:cubicBezTo>
                  <a:lnTo>
                    <a:pt x="441170" y="485460"/>
                  </a:lnTo>
                  <a:lnTo>
                    <a:pt x="471634" y="485460"/>
                  </a:lnTo>
                  <a:cubicBezTo>
                    <a:pt x="472592" y="485479"/>
                    <a:pt x="474773" y="486386"/>
                    <a:pt x="475457" y="487047"/>
                  </a:cubicBezTo>
                  <a:lnTo>
                    <a:pt x="510750" y="522521"/>
                  </a:lnTo>
                  <a:cubicBezTo>
                    <a:pt x="510733" y="522799"/>
                    <a:pt x="510707" y="523075"/>
                    <a:pt x="510707" y="523359"/>
                  </a:cubicBezTo>
                  <a:lnTo>
                    <a:pt x="510707" y="555797"/>
                  </a:lnTo>
                  <a:cubicBezTo>
                    <a:pt x="510707" y="563999"/>
                    <a:pt x="517379" y="570670"/>
                    <a:pt x="525580" y="570670"/>
                  </a:cubicBezTo>
                  <a:lnTo>
                    <a:pt x="557792" y="570670"/>
                  </a:lnTo>
                  <a:cubicBezTo>
                    <a:pt x="565994" y="570670"/>
                    <a:pt x="572665" y="563999"/>
                    <a:pt x="572665" y="555797"/>
                  </a:cubicBezTo>
                  <a:lnTo>
                    <a:pt x="572665" y="523359"/>
                  </a:lnTo>
                  <a:cubicBezTo>
                    <a:pt x="572665" y="515157"/>
                    <a:pt x="565993" y="508485"/>
                    <a:pt x="557792" y="508485"/>
                  </a:cubicBezTo>
                  <a:close/>
                  <a:moveTo>
                    <a:pt x="523730" y="393322"/>
                  </a:moveTo>
                  <a:lnTo>
                    <a:pt x="549992" y="393322"/>
                  </a:lnTo>
                  <a:lnTo>
                    <a:pt x="549992" y="419811"/>
                  </a:lnTo>
                  <a:lnTo>
                    <a:pt x="523730" y="419811"/>
                  </a:lnTo>
                  <a:lnTo>
                    <a:pt x="523730" y="393322"/>
                  </a:lnTo>
                  <a:close/>
                  <a:moveTo>
                    <a:pt x="479621" y="300493"/>
                  </a:moveTo>
                  <a:lnTo>
                    <a:pt x="505882" y="300493"/>
                  </a:lnTo>
                  <a:lnTo>
                    <a:pt x="505882" y="326982"/>
                  </a:lnTo>
                  <a:lnTo>
                    <a:pt x="479621" y="326982"/>
                  </a:lnTo>
                  <a:lnTo>
                    <a:pt x="479621" y="300493"/>
                  </a:lnTo>
                  <a:close/>
                  <a:moveTo>
                    <a:pt x="518216" y="137002"/>
                  </a:moveTo>
                  <a:lnTo>
                    <a:pt x="544478" y="137002"/>
                  </a:lnTo>
                  <a:lnTo>
                    <a:pt x="544478" y="163491"/>
                  </a:lnTo>
                  <a:lnTo>
                    <a:pt x="518216" y="163491"/>
                  </a:lnTo>
                  <a:lnTo>
                    <a:pt x="518216" y="137002"/>
                  </a:lnTo>
                  <a:close/>
                  <a:moveTo>
                    <a:pt x="173152" y="79282"/>
                  </a:moveTo>
                  <a:cubicBezTo>
                    <a:pt x="173152" y="77670"/>
                    <a:pt x="174515" y="76307"/>
                    <a:pt x="176127" y="76307"/>
                  </a:cubicBezTo>
                  <a:lnTo>
                    <a:pt x="420348" y="76307"/>
                  </a:lnTo>
                  <a:cubicBezTo>
                    <a:pt x="421960" y="76307"/>
                    <a:pt x="423323" y="77670"/>
                    <a:pt x="423323" y="79282"/>
                  </a:cubicBezTo>
                  <a:lnTo>
                    <a:pt x="423323" y="112389"/>
                  </a:lnTo>
                  <a:lnTo>
                    <a:pt x="173152" y="112389"/>
                  </a:lnTo>
                  <a:lnTo>
                    <a:pt x="173152" y="79282"/>
                  </a:lnTo>
                  <a:close/>
                  <a:moveTo>
                    <a:pt x="44109" y="44337"/>
                  </a:moveTo>
                  <a:lnTo>
                    <a:pt x="17847" y="44337"/>
                  </a:lnTo>
                  <a:lnTo>
                    <a:pt x="17847" y="17847"/>
                  </a:lnTo>
                  <a:lnTo>
                    <a:pt x="44109" y="17847"/>
                  </a:lnTo>
                  <a:lnTo>
                    <a:pt x="44109" y="44337"/>
                  </a:lnTo>
                  <a:close/>
                  <a:moveTo>
                    <a:pt x="115787" y="175268"/>
                  </a:moveTo>
                  <a:lnTo>
                    <a:pt x="89525" y="175268"/>
                  </a:lnTo>
                  <a:lnTo>
                    <a:pt x="89525" y="148779"/>
                  </a:lnTo>
                  <a:lnTo>
                    <a:pt x="115787" y="148779"/>
                  </a:lnTo>
                  <a:lnTo>
                    <a:pt x="115787" y="175268"/>
                  </a:lnTo>
                  <a:close/>
                  <a:moveTo>
                    <a:pt x="115787" y="326982"/>
                  </a:moveTo>
                  <a:lnTo>
                    <a:pt x="89525" y="326982"/>
                  </a:lnTo>
                  <a:lnTo>
                    <a:pt x="89525" y="300493"/>
                  </a:lnTo>
                  <a:lnTo>
                    <a:pt x="115787" y="300493"/>
                  </a:lnTo>
                  <a:lnTo>
                    <a:pt x="115787" y="326982"/>
                  </a:lnTo>
                  <a:close/>
                  <a:moveTo>
                    <a:pt x="74436" y="419813"/>
                  </a:moveTo>
                  <a:lnTo>
                    <a:pt x="48173" y="419813"/>
                  </a:lnTo>
                  <a:lnTo>
                    <a:pt x="48173" y="393323"/>
                  </a:lnTo>
                  <a:lnTo>
                    <a:pt x="74436" y="393323"/>
                  </a:lnTo>
                  <a:lnTo>
                    <a:pt x="74436" y="419813"/>
                  </a:lnTo>
                  <a:close/>
                  <a:moveTo>
                    <a:pt x="51002" y="552821"/>
                  </a:moveTo>
                  <a:lnTo>
                    <a:pt x="24740" y="552821"/>
                  </a:lnTo>
                  <a:lnTo>
                    <a:pt x="24740" y="526332"/>
                  </a:lnTo>
                  <a:lnTo>
                    <a:pt x="51002" y="526332"/>
                  </a:lnTo>
                  <a:lnTo>
                    <a:pt x="51002" y="552821"/>
                  </a:lnTo>
                  <a:close/>
                  <a:moveTo>
                    <a:pt x="268464" y="463520"/>
                  </a:moveTo>
                  <a:lnTo>
                    <a:pt x="328012" y="463520"/>
                  </a:lnTo>
                  <a:lnTo>
                    <a:pt x="328012" y="478004"/>
                  </a:lnTo>
                  <a:lnTo>
                    <a:pt x="268464" y="478004"/>
                  </a:lnTo>
                  <a:lnTo>
                    <a:pt x="268464" y="463520"/>
                  </a:lnTo>
                  <a:close/>
                  <a:moveTo>
                    <a:pt x="423324" y="517712"/>
                  </a:moveTo>
                  <a:lnTo>
                    <a:pt x="423323" y="517712"/>
                  </a:lnTo>
                  <a:cubicBezTo>
                    <a:pt x="423323" y="519324"/>
                    <a:pt x="421960" y="520686"/>
                    <a:pt x="420348" y="520686"/>
                  </a:cubicBezTo>
                  <a:lnTo>
                    <a:pt x="176127" y="520686"/>
                  </a:lnTo>
                  <a:cubicBezTo>
                    <a:pt x="174515" y="520686"/>
                    <a:pt x="173152" y="519324"/>
                    <a:pt x="173152" y="517712"/>
                  </a:cubicBezTo>
                  <a:lnTo>
                    <a:pt x="173152" y="463521"/>
                  </a:lnTo>
                  <a:lnTo>
                    <a:pt x="250616" y="463521"/>
                  </a:lnTo>
                  <a:lnTo>
                    <a:pt x="250616" y="480979"/>
                  </a:lnTo>
                  <a:cubicBezTo>
                    <a:pt x="250616" y="489181"/>
                    <a:pt x="257288" y="495852"/>
                    <a:pt x="265489" y="495852"/>
                  </a:cubicBezTo>
                  <a:lnTo>
                    <a:pt x="330987" y="495852"/>
                  </a:lnTo>
                  <a:cubicBezTo>
                    <a:pt x="339188" y="495852"/>
                    <a:pt x="345860" y="489181"/>
                    <a:pt x="345860" y="480979"/>
                  </a:cubicBezTo>
                  <a:lnTo>
                    <a:pt x="345860" y="463521"/>
                  </a:lnTo>
                  <a:lnTo>
                    <a:pt x="423324" y="463521"/>
                  </a:lnTo>
                  <a:lnTo>
                    <a:pt x="423324" y="517712"/>
                  </a:lnTo>
                  <a:close/>
                  <a:moveTo>
                    <a:pt x="554818" y="552821"/>
                  </a:moveTo>
                  <a:lnTo>
                    <a:pt x="528556" y="552821"/>
                  </a:lnTo>
                  <a:lnTo>
                    <a:pt x="528556" y="526332"/>
                  </a:lnTo>
                  <a:lnTo>
                    <a:pt x="554818" y="526332"/>
                  </a:lnTo>
                  <a:lnTo>
                    <a:pt x="554818" y="5528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29">
              <a:extLst>
                <a:ext uri="{FF2B5EF4-FFF2-40B4-BE49-F238E27FC236}">
                  <a16:creationId xmlns:a16="http://schemas.microsoft.com/office/drawing/2014/main" id="{76286CB9-112A-CB88-D7B6-A334698E6ECE}"/>
                </a:ext>
              </a:extLst>
            </p:cNvPr>
            <p:cNvSpPr/>
            <p:nvPr/>
          </p:nvSpPr>
          <p:spPr>
            <a:xfrm>
              <a:off x="6499037" y="4322691"/>
              <a:ext cx="143350" cy="160000"/>
            </a:xfrm>
            <a:custGeom>
              <a:avLst/>
              <a:gdLst/>
              <a:ahLst/>
              <a:cxnLst/>
              <a:rect l="l" t="t" r="r" b="b"/>
              <a:pathLst>
                <a:path w="143350" h="160000" extrusionOk="0">
                  <a:moveTo>
                    <a:pt x="133761" y="32880"/>
                  </a:moveTo>
                  <a:lnTo>
                    <a:pt x="81302" y="2438"/>
                  </a:lnTo>
                  <a:cubicBezTo>
                    <a:pt x="77830" y="424"/>
                    <a:pt x="74151" y="0"/>
                    <a:pt x="71677" y="0"/>
                  </a:cubicBezTo>
                  <a:cubicBezTo>
                    <a:pt x="69202" y="0"/>
                    <a:pt x="65523" y="422"/>
                    <a:pt x="62052" y="2437"/>
                  </a:cubicBezTo>
                  <a:lnTo>
                    <a:pt x="9589" y="32880"/>
                  </a:lnTo>
                  <a:cubicBezTo>
                    <a:pt x="4034" y="36105"/>
                    <a:pt x="0" y="43109"/>
                    <a:pt x="0" y="49533"/>
                  </a:cubicBezTo>
                  <a:lnTo>
                    <a:pt x="0" y="110467"/>
                  </a:lnTo>
                  <a:cubicBezTo>
                    <a:pt x="0" y="116892"/>
                    <a:pt x="4034" y="123896"/>
                    <a:pt x="9590" y="127120"/>
                  </a:cubicBezTo>
                  <a:lnTo>
                    <a:pt x="62051" y="157562"/>
                  </a:lnTo>
                  <a:cubicBezTo>
                    <a:pt x="65523" y="159576"/>
                    <a:pt x="69202" y="160000"/>
                    <a:pt x="71677" y="160000"/>
                  </a:cubicBezTo>
                  <a:cubicBezTo>
                    <a:pt x="74151" y="160000"/>
                    <a:pt x="77830" y="159578"/>
                    <a:pt x="81301" y="157563"/>
                  </a:cubicBezTo>
                  <a:lnTo>
                    <a:pt x="133762" y="127120"/>
                  </a:lnTo>
                  <a:cubicBezTo>
                    <a:pt x="139317" y="123896"/>
                    <a:pt x="143351" y="116892"/>
                    <a:pt x="143351" y="110469"/>
                  </a:cubicBezTo>
                  <a:lnTo>
                    <a:pt x="143351" y="49534"/>
                  </a:lnTo>
                  <a:cubicBezTo>
                    <a:pt x="143351" y="43110"/>
                    <a:pt x="139317" y="36107"/>
                    <a:pt x="133761" y="32880"/>
                  </a:cubicBezTo>
                  <a:close/>
                  <a:moveTo>
                    <a:pt x="18653" y="111744"/>
                  </a:moveTo>
                  <a:cubicBezTo>
                    <a:pt x="18351" y="111468"/>
                    <a:pt x="17937" y="110748"/>
                    <a:pt x="17849" y="110348"/>
                  </a:cubicBezTo>
                  <a:lnTo>
                    <a:pt x="17849" y="106605"/>
                  </a:lnTo>
                  <a:lnTo>
                    <a:pt x="40628" y="106605"/>
                  </a:lnTo>
                  <a:lnTo>
                    <a:pt x="40628" y="110469"/>
                  </a:lnTo>
                  <a:cubicBezTo>
                    <a:pt x="40628" y="115364"/>
                    <a:pt x="42472" y="121952"/>
                    <a:pt x="45014" y="126135"/>
                  </a:cubicBezTo>
                  <a:lnTo>
                    <a:pt x="45863" y="127533"/>
                  </a:lnTo>
                  <a:lnTo>
                    <a:pt x="18653" y="111744"/>
                  </a:lnTo>
                  <a:close/>
                  <a:moveTo>
                    <a:pt x="17849" y="88758"/>
                  </a:moveTo>
                  <a:lnTo>
                    <a:pt x="17849" y="68531"/>
                  </a:lnTo>
                  <a:lnTo>
                    <a:pt x="40628" y="68531"/>
                  </a:lnTo>
                  <a:lnTo>
                    <a:pt x="40628" y="88758"/>
                  </a:lnTo>
                  <a:lnTo>
                    <a:pt x="17849" y="88758"/>
                  </a:lnTo>
                  <a:close/>
                  <a:moveTo>
                    <a:pt x="45012" y="33867"/>
                  </a:moveTo>
                  <a:cubicBezTo>
                    <a:pt x="42471" y="38051"/>
                    <a:pt x="40627" y="44639"/>
                    <a:pt x="40627" y="49534"/>
                  </a:cubicBezTo>
                  <a:lnTo>
                    <a:pt x="40627" y="50683"/>
                  </a:lnTo>
                  <a:lnTo>
                    <a:pt x="17847" y="50683"/>
                  </a:lnTo>
                  <a:lnTo>
                    <a:pt x="17847" y="49652"/>
                  </a:lnTo>
                  <a:cubicBezTo>
                    <a:pt x="17936" y="49252"/>
                    <a:pt x="18350" y="48532"/>
                    <a:pt x="18652" y="48255"/>
                  </a:cubicBezTo>
                  <a:lnTo>
                    <a:pt x="45863" y="32463"/>
                  </a:lnTo>
                  <a:lnTo>
                    <a:pt x="45012" y="33867"/>
                  </a:lnTo>
                  <a:close/>
                  <a:moveTo>
                    <a:pt x="83085" y="116867"/>
                  </a:moveTo>
                  <a:lnTo>
                    <a:pt x="71675" y="135647"/>
                  </a:lnTo>
                  <a:lnTo>
                    <a:pt x="60266" y="116867"/>
                  </a:lnTo>
                  <a:cubicBezTo>
                    <a:pt x="59412" y="115462"/>
                    <a:pt x="58474" y="112112"/>
                    <a:pt x="58474" y="110467"/>
                  </a:cubicBezTo>
                  <a:lnTo>
                    <a:pt x="58474" y="106605"/>
                  </a:lnTo>
                  <a:lnTo>
                    <a:pt x="84875" y="106605"/>
                  </a:lnTo>
                  <a:lnTo>
                    <a:pt x="84875" y="110469"/>
                  </a:lnTo>
                  <a:lnTo>
                    <a:pt x="84877" y="110469"/>
                  </a:lnTo>
                  <a:cubicBezTo>
                    <a:pt x="84877" y="112113"/>
                    <a:pt x="83939" y="115464"/>
                    <a:pt x="83085" y="116867"/>
                  </a:cubicBezTo>
                  <a:close/>
                  <a:moveTo>
                    <a:pt x="84877" y="88758"/>
                  </a:moveTo>
                  <a:lnTo>
                    <a:pt x="58475" y="88758"/>
                  </a:lnTo>
                  <a:lnTo>
                    <a:pt x="58475" y="68531"/>
                  </a:lnTo>
                  <a:lnTo>
                    <a:pt x="84877" y="68531"/>
                  </a:lnTo>
                  <a:lnTo>
                    <a:pt x="84877" y="88758"/>
                  </a:lnTo>
                  <a:close/>
                  <a:moveTo>
                    <a:pt x="84878" y="50683"/>
                  </a:moveTo>
                  <a:lnTo>
                    <a:pt x="84877" y="50683"/>
                  </a:lnTo>
                  <a:lnTo>
                    <a:pt x="58475" y="50683"/>
                  </a:lnTo>
                  <a:lnTo>
                    <a:pt x="58475" y="49534"/>
                  </a:lnTo>
                  <a:cubicBezTo>
                    <a:pt x="58475" y="47889"/>
                    <a:pt x="59413" y="44539"/>
                    <a:pt x="60267" y="43135"/>
                  </a:cubicBezTo>
                  <a:lnTo>
                    <a:pt x="71677" y="24356"/>
                  </a:lnTo>
                  <a:lnTo>
                    <a:pt x="83086" y="43135"/>
                  </a:lnTo>
                  <a:cubicBezTo>
                    <a:pt x="83940" y="44540"/>
                    <a:pt x="84878" y="47891"/>
                    <a:pt x="84878" y="49535"/>
                  </a:cubicBezTo>
                  <a:lnTo>
                    <a:pt x="84878" y="50683"/>
                  </a:lnTo>
                  <a:close/>
                  <a:moveTo>
                    <a:pt x="125503" y="110350"/>
                  </a:moveTo>
                  <a:cubicBezTo>
                    <a:pt x="125415" y="110749"/>
                    <a:pt x="125001" y="111469"/>
                    <a:pt x="124699" y="111746"/>
                  </a:cubicBezTo>
                  <a:lnTo>
                    <a:pt x="97489" y="127538"/>
                  </a:lnTo>
                  <a:lnTo>
                    <a:pt x="98339" y="126136"/>
                  </a:lnTo>
                  <a:cubicBezTo>
                    <a:pt x="100881" y="121953"/>
                    <a:pt x="102724" y="115365"/>
                    <a:pt x="102724" y="110470"/>
                  </a:cubicBezTo>
                  <a:lnTo>
                    <a:pt x="102724" y="106605"/>
                  </a:lnTo>
                  <a:lnTo>
                    <a:pt x="125503" y="106605"/>
                  </a:lnTo>
                  <a:lnTo>
                    <a:pt x="125503" y="110350"/>
                  </a:lnTo>
                  <a:close/>
                  <a:moveTo>
                    <a:pt x="125503" y="88758"/>
                  </a:moveTo>
                  <a:lnTo>
                    <a:pt x="102724" y="88758"/>
                  </a:lnTo>
                  <a:lnTo>
                    <a:pt x="102724" y="68531"/>
                  </a:lnTo>
                  <a:lnTo>
                    <a:pt x="125503" y="68531"/>
                  </a:lnTo>
                  <a:lnTo>
                    <a:pt x="125503" y="88758"/>
                  </a:lnTo>
                  <a:close/>
                  <a:moveTo>
                    <a:pt x="125503" y="50683"/>
                  </a:moveTo>
                  <a:lnTo>
                    <a:pt x="102724" y="50683"/>
                  </a:lnTo>
                  <a:lnTo>
                    <a:pt x="102724" y="49534"/>
                  </a:lnTo>
                  <a:cubicBezTo>
                    <a:pt x="102724" y="44639"/>
                    <a:pt x="100880" y="38051"/>
                    <a:pt x="98339" y="33867"/>
                  </a:cubicBezTo>
                  <a:lnTo>
                    <a:pt x="97488" y="32466"/>
                  </a:lnTo>
                  <a:lnTo>
                    <a:pt x="124699" y="48257"/>
                  </a:lnTo>
                  <a:cubicBezTo>
                    <a:pt x="125001" y="48534"/>
                    <a:pt x="125415" y="49253"/>
                    <a:pt x="125503" y="49654"/>
                  </a:cubicBezTo>
                  <a:lnTo>
                    <a:pt x="125503" y="506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29">
              <a:extLst>
                <a:ext uri="{FF2B5EF4-FFF2-40B4-BE49-F238E27FC236}">
                  <a16:creationId xmlns:a16="http://schemas.microsoft.com/office/drawing/2014/main" id="{2DD72294-1FFD-E1DE-D88A-7C819237A5EB}"/>
                </a:ext>
              </a:extLst>
            </p:cNvPr>
            <p:cNvSpPr/>
            <p:nvPr/>
          </p:nvSpPr>
          <p:spPr>
            <a:xfrm>
              <a:off x="6516301" y="4519250"/>
              <a:ext cx="108824" cy="17847"/>
            </a:xfrm>
            <a:custGeom>
              <a:avLst/>
              <a:gdLst/>
              <a:ahLst/>
              <a:cxnLst/>
              <a:rect l="l" t="t" r="r" b="b"/>
              <a:pathLst>
                <a:path w="108824" h="17847" extrusionOk="0">
                  <a:moveTo>
                    <a:pt x="99901" y="0"/>
                  </a:moveTo>
                  <a:lnTo>
                    <a:pt x="8924" y="0"/>
                  </a:lnTo>
                  <a:cubicBezTo>
                    <a:pt x="3994" y="0"/>
                    <a:pt x="0" y="3995"/>
                    <a:pt x="0" y="8924"/>
                  </a:cubicBezTo>
                  <a:cubicBezTo>
                    <a:pt x="0" y="13852"/>
                    <a:pt x="3994" y="17847"/>
                    <a:pt x="8924" y="17847"/>
                  </a:cubicBezTo>
                  <a:lnTo>
                    <a:pt x="99901" y="17847"/>
                  </a:lnTo>
                  <a:cubicBezTo>
                    <a:pt x="104830" y="17847"/>
                    <a:pt x="108824" y="13852"/>
                    <a:pt x="108824" y="8924"/>
                  </a:cubicBezTo>
                  <a:cubicBezTo>
                    <a:pt x="108824" y="3995"/>
                    <a:pt x="104830" y="0"/>
                    <a:pt x="99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29">
              <a:extLst>
                <a:ext uri="{FF2B5EF4-FFF2-40B4-BE49-F238E27FC236}">
                  <a16:creationId xmlns:a16="http://schemas.microsoft.com/office/drawing/2014/main" id="{E7524182-769D-5FF9-B246-A409D92D99FB}"/>
                </a:ext>
              </a:extLst>
            </p:cNvPr>
            <p:cNvSpPr/>
            <p:nvPr/>
          </p:nvSpPr>
          <p:spPr>
            <a:xfrm>
              <a:off x="6272476" y="4350217"/>
              <a:ext cx="85072" cy="62184"/>
            </a:xfrm>
            <a:custGeom>
              <a:avLst/>
              <a:gdLst/>
              <a:ahLst/>
              <a:cxnLst/>
              <a:rect l="l" t="t" r="r" b="b"/>
              <a:pathLst>
                <a:path w="85072" h="62184" extrusionOk="0">
                  <a:moveTo>
                    <a:pt x="76149" y="22168"/>
                  </a:moveTo>
                  <a:lnTo>
                    <a:pt x="61957" y="22168"/>
                  </a:lnTo>
                  <a:lnTo>
                    <a:pt x="61957" y="14873"/>
                  </a:lnTo>
                  <a:cubicBezTo>
                    <a:pt x="61957" y="6671"/>
                    <a:pt x="55285" y="0"/>
                    <a:pt x="47084" y="0"/>
                  </a:cubicBezTo>
                  <a:lnTo>
                    <a:pt x="14873" y="0"/>
                  </a:lnTo>
                  <a:cubicBezTo>
                    <a:pt x="6671" y="0"/>
                    <a:pt x="0" y="6671"/>
                    <a:pt x="0" y="14873"/>
                  </a:cubicBezTo>
                  <a:lnTo>
                    <a:pt x="0" y="47311"/>
                  </a:lnTo>
                  <a:cubicBezTo>
                    <a:pt x="0" y="55513"/>
                    <a:pt x="6671" y="62184"/>
                    <a:pt x="14873" y="62184"/>
                  </a:cubicBezTo>
                  <a:lnTo>
                    <a:pt x="47084" y="62184"/>
                  </a:lnTo>
                  <a:lnTo>
                    <a:pt x="47084" y="62183"/>
                  </a:lnTo>
                  <a:cubicBezTo>
                    <a:pt x="55285" y="62183"/>
                    <a:pt x="61957" y="55512"/>
                    <a:pt x="61957" y="47310"/>
                  </a:cubicBezTo>
                  <a:lnTo>
                    <a:pt x="61957" y="40015"/>
                  </a:lnTo>
                  <a:lnTo>
                    <a:pt x="76149" y="40015"/>
                  </a:lnTo>
                  <a:cubicBezTo>
                    <a:pt x="81079" y="40015"/>
                    <a:pt x="85073" y="36020"/>
                    <a:pt x="85073" y="31091"/>
                  </a:cubicBezTo>
                  <a:cubicBezTo>
                    <a:pt x="85073" y="26163"/>
                    <a:pt x="81079" y="22168"/>
                    <a:pt x="76149" y="22168"/>
                  </a:cubicBezTo>
                  <a:close/>
                  <a:moveTo>
                    <a:pt x="44109" y="44337"/>
                  </a:moveTo>
                  <a:lnTo>
                    <a:pt x="17847" y="44337"/>
                  </a:lnTo>
                  <a:lnTo>
                    <a:pt x="17847" y="17847"/>
                  </a:lnTo>
                  <a:lnTo>
                    <a:pt x="44109" y="17847"/>
                  </a:lnTo>
                  <a:lnTo>
                    <a:pt x="44109" y="4433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05" name="Google Shape;1405;p29">
            <a:extLst>
              <a:ext uri="{FF2B5EF4-FFF2-40B4-BE49-F238E27FC236}">
                <a16:creationId xmlns:a16="http://schemas.microsoft.com/office/drawing/2014/main" id="{1EFE0E79-7230-E732-C006-FCBED39123AA}"/>
              </a:ext>
            </a:extLst>
          </p:cNvPr>
          <p:cNvCxnSpPr>
            <a:cxnSpLocks/>
            <a:stCxn id="1344" idx="3"/>
            <a:endCxn id="1333" idx="2"/>
          </p:cNvCxnSpPr>
          <p:nvPr/>
        </p:nvCxnSpPr>
        <p:spPr>
          <a:xfrm flipH="1" flipV="1">
            <a:off x="5766266" y="3523359"/>
            <a:ext cx="10955" cy="2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06" name="Google Shape;1406;p29">
            <a:extLst>
              <a:ext uri="{FF2B5EF4-FFF2-40B4-BE49-F238E27FC236}">
                <a16:creationId xmlns:a16="http://schemas.microsoft.com/office/drawing/2014/main" id="{E9255015-D49C-4D29-79C8-C7D5C562D77B}"/>
              </a:ext>
            </a:extLst>
          </p:cNvPr>
          <p:cNvCxnSpPr>
            <a:cxnSpLocks/>
            <a:stCxn id="1346" idx="0"/>
            <a:endCxn id="1334" idx="0"/>
          </p:cNvCxnSpPr>
          <p:nvPr/>
        </p:nvCxnSpPr>
        <p:spPr>
          <a:xfrm>
            <a:off x="7946842" y="1915002"/>
            <a:ext cx="8442" cy="13533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7930984-8034-2C08-BC96-416C2C0F9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755" y="960340"/>
            <a:ext cx="2250813" cy="214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4FB6600-3DDC-0789-EDC3-4B1AC99F8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575" y="2568776"/>
            <a:ext cx="2176219" cy="21659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C49B459-6B89-A9D3-7AE7-D36048524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546" y="1041790"/>
            <a:ext cx="2323236" cy="2081846"/>
          </a:xfrm>
          <a:prstGeom prst="rect">
            <a:avLst/>
          </a:prstGeom>
        </p:spPr>
      </p:pic>
      <p:pic>
        <p:nvPicPr>
          <p:cNvPr id="1291" name="Picture 1290">
            <a:extLst>
              <a:ext uri="{FF2B5EF4-FFF2-40B4-BE49-F238E27FC236}">
                <a16:creationId xmlns:a16="http://schemas.microsoft.com/office/drawing/2014/main" id="{235DE59F-4FD7-F9C4-87CC-E53F00ABEC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4169" y="2668149"/>
            <a:ext cx="2161747" cy="204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7512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Infographics by Slidesgo">
  <a:themeElements>
    <a:clrScheme name="Simple Light">
      <a:dk1>
        <a:srgbClr val="000000"/>
      </a:dk1>
      <a:lt1>
        <a:srgbClr val="FFFFFF"/>
      </a:lt1>
      <a:dk2>
        <a:srgbClr val="C8D3E5"/>
      </a:dk2>
      <a:lt2>
        <a:srgbClr val="16205A"/>
      </a:lt2>
      <a:accent1>
        <a:srgbClr val="0070FA"/>
      </a:accent1>
      <a:accent2>
        <a:srgbClr val="259CF4"/>
      </a:accent2>
      <a:accent3>
        <a:srgbClr val="18E4A2"/>
      </a:accent3>
      <a:accent4>
        <a:srgbClr val="FEB95F"/>
      </a:accent4>
      <a:accent5>
        <a:srgbClr val="EEA9F9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</TotalTime>
  <Words>389</Words>
  <Application>Microsoft Office PowerPoint</Application>
  <PresentationFormat>On-screen Show (16:9)</PresentationFormat>
  <Paragraphs>112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Fira Sans Extra Condensed</vt:lpstr>
      <vt:lpstr>Montserrat Medium</vt:lpstr>
      <vt:lpstr>Golos Text</vt:lpstr>
      <vt:lpstr>Montserrat SemiBold :</vt:lpstr>
      <vt:lpstr>Gantari</vt:lpstr>
      <vt:lpstr>Montserrat SemiBold</vt:lpstr>
      <vt:lpstr>Roboto</vt:lpstr>
      <vt:lpstr>Calibri</vt:lpstr>
      <vt:lpstr>Montserrat</vt:lpstr>
      <vt:lpstr>AI Tech Infographics by Slidesgo</vt:lpstr>
      <vt:lpstr>Plant disease recognition dataset</vt:lpstr>
      <vt:lpstr>PowerPoint Presentation</vt:lpstr>
      <vt:lpstr>Objective </vt:lpstr>
      <vt:lpstr>Dtasate Details </vt:lpstr>
      <vt:lpstr>Model Architecture</vt:lpstr>
      <vt:lpstr>Model Architecture</vt:lpstr>
      <vt:lpstr>Model Architechtures</vt:lpstr>
      <vt:lpstr>Machine Learning Parameters</vt:lpstr>
      <vt:lpstr>Pre-trained Model Learning Curves</vt:lpstr>
      <vt:lpstr>Model Learning Curves</vt:lpstr>
      <vt:lpstr>Performance Comparison</vt:lpstr>
      <vt:lpstr>Performance Comparison</vt:lpstr>
      <vt:lpstr>Finding best model </vt:lpstr>
      <vt:lpstr>PowerPoint Presentation</vt:lpstr>
      <vt:lpstr>Conclusion</vt:lpstr>
      <vt:lpstr>Contribution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rafianoornithin@gmail.com</cp:lastModifiedBy>
  <cp:revision>14</cp:revision>
  <dcterms:modified xsi:type="dcterms:W3CDTF">2025-08-31T14:50:31Z</dcterms:modified>
</cp:coreProperties>
</file>